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41"/>
  </p:notesMasterIdLst>
  <p:sldIdLst>
    <p:sldId id="256" r:id="rId5"/>
    <p:sldId id="2198" r:id="rId6"/>
    <p:sldId id="2200" r:id="rId7"/>
    <p:sldId id="260" r:id="rId8"/>
    <p:sldId id="261" r:id="rId9"/>
    <p:sldId id="279" r:id="rId10"/>
    <p:sldId id="280" r:id="rId11"/>
    <p:sldId id="282" r:id="rId12"/>
    <p:sldId id="289" r:id="rId13"/>
    <p:sldId id="295" r:id="rId14"/>
    <p:sldId id="310" r:id="rId15"/>
    <p:sldId id="321" r:id="rId16"/>
    <p:sldId id="1444" r:id="rId17"/>
    <p:sldId id="331" r:id="rId18"/>
    <p:sldId id="1401" r:id="rId19"/>
    <p:sldId id="1404" r:id="rId20"/>
    <p:sldId id="1394" r:id="rId21"/>
    <p:sldId id="1433" r:id="rId22"/>
    <p:sldId id="1432" r:id="rId23"/>
    <p:sldId id="1434" r:id="rId24"/>
    <p:sldId id="1445" r:id="rId25"/>
    <p:sldId id="1410" r:id="rId26"/>
    <p:sldId id="319" r:id="rId27"/>
    <p:sldId id="1417" r:id="rId28"/>
    <p:sldId id="320" r:id="rId29"/>
    <p:sldId id="1435" r:id="rId30"/>
    <p:sldId id="1436" r:id="rId31"/>
    <p:sldId id="1437" r:id="rId32"/>
    <p:sldId id="1438" r:id="rId33"/>
    <p:sldId id="1439" r:id="rId34"/>
    <p:sldId id="1440" r:id="rId35"/>
    <p:sldId id="2088" r:id="rId36"/>
    <p:sldId id="2093" r:id="rId37"/>
    <p:sldId id="2199" r:id="rId38"/>
    <p:sldId id="2112" r:id="rId39"/>
    <p:sldId id="1458" r:id="rId40"/>
    <p:sldId id="2090" r:id="rId41"/>
    <p:sldId id="2089" r:id="rId42"/>
    <p:sldId id="2091" r:id="rId43"/>
    <p:sldId id="2092" r:id="rId44"/>
    <p:sldId id="2073" r:id="rId45"/>
    <p:sldId id="2074" r:id="rId46"/>
    <p:sldId id="2075" r:id="rId47"/>
    <p:sldId id="2076" r:id="rId48"/>
    <p:sldId id="2077" r:id="rId49"/>
    <p:sldId id="2071" r:id="rId50"/>
    <p:sldId id="2079" r:id="rId51"/>
    <p:sldId id="2080" r:id="rId52"/>
    <p:sldId id="2081" r:id="rId53"/>
    <p:sldId id="2082" r:id="rId54"/>
    <p:sldId id="2072" r:id="rId55"/>
    <p:sldId id="2084" r:id="rId56"/>
    <p:sldId id="2085" r:id="rId57"/>
    <p:sldId id="2086" r:id="rId58"/>
    <p:sldId id="2087" r:id="rId59"/>
    <p:sldId id="2095" r:id="rId60"/>
    <p:sldId id="2061" r:id="rId61"/>
    <p:sldId id="2113" r:id="rId62"/>
    <p:sldId id="2062" r:id="rId63"/>
    <p:sldId id="2063" r:id="rId64"/>
    <p:sldId id="2064" r:id="rId65"/>
    <p:sldId id="2097" r:id="rId66"/>
    <p:sldId id="2098" r:id="rId67"/>
    <p:sldId id="2099" r:id="rId68"/>
    <p:sldId id="2178" r:id="rId69"/>
    <p:sldId id="2100" r:id="rId70"/>
    <p:sldId id="2101" r:id="rId71"/>
    <p:sldId id="2102" r:id="rId72"/>
    <p:sldId id="2103" r:id="rId73"/>
    <p:sldId id="2104" r:id="rId74"/>
    <p:sldId id="2184" r:id="rId75"/>
    <p:sldId id="2105" r:id="rId76"/>
    <p:sldId id="2107" r:id="rId77"/>
    <p:sldId id="2108" r:id="rId78"/>
    <p:sldId id="2109" r:id="rId79"/>
    <p:sldId id="2110" r:id="rId80"/>
    <p:sldId id="2201" r:id="rId81"/>
    <p:sldId id="404" r:id="rId82"/>
    <p:sldId id="2136" r:id="rId83"/>
    <p:sldId id="2011" r:id="rId84"/>
    <p:sldId id="2157" r:id="rId85"/>
    <p:sldId id="1985" r:id="rId86"/>
    <p:sldId id="2003" r:id="rId87"/>
    <p:sldId id="2122" r:id="rId88"/>
    <p:sldId id="2166" r:id="rId89"/>
    <p:sldId id="2158" r:id="rId90"/>
    <p:sldId id="1276" r:id="rId91"/>
    <p:sldId id="2124" r:id="rId92"/>
    <p:sldId id="1272" r:id="rId93"/>
    <p:sldId id="286" r:id="rId94"/>
    <p:sldId id="1294" r:id="rId95"/>
    <p:sldId id="2125" r:id="rId96"/>
    <p:sldId id="2126" r:id="rId97"/>
    <p:sldId id="2127" r:id="rId98"/>
    <p:sldId id="2128" r:id="rId99"/>
    <p:sldId id="2129" r:id="rId100"/>
    <p:sldId id="2130" r:id="rId101"/>
    <p:sldId id="2134" r:id="rId102"/>
    <p:sldId id="2137" r:id="rId103"/>
    <p:sldId id="2138" r:id="rId104"/>
    <p:sldId id="2131" r:id="rId105"/>
    <p:sldId id="2159" r:id="rId106"/>
    <p:sldId id="2160" r:id="rId107"/>
    <p:sldId id="2161" r:id="rId108"/>
    <p:sldId id="2162" r:id="rId109"/>
    <p:sldId id="2163" r:id="rId110"/>
    <p:sldId id="2164" r:id="rId111"/>
    <p:sldId id="2133" r:id="rId112"/>
    <p:sldId id="2111" r:id="rId113"/>
    <p:sldId id="2189" r:id="rId114"/>
    <p:sldId id="2190" r:id="rId115"/>
    <p:sldId id="343" r:id="rId116"/>
    <p:sldId id="334" r:id="rId117"/>
    <p:sldId id="314" r:id="rId118"/>
    <p:sldId id="2191" r:id="rId119"/>
    <p:sldId id="2192" r:id="rId120"/>
    <p:sldId id="2193" r:id="rId121"/>
    <p:sldId id="322" r:id="rId122"/>
    <p:sldId id="323" r:id="rId123"/>
    <p:sldId id="324" r:id="rId124"/>
    <p:sldId id="325" r:id="rId125"/>
    <p:sldId id="327" r:id="rId126"/>
    <p:sldId id="328" r:id="rId127"/>
    <p:sldId id="329" r:id="rId128"/>
    <p:sldId id="330" r:id="rId129"/>
    <p:sldId id="2194" r:id="rId130"/>
    <p:sldId id="332" r:id="rId131"/>
    <p:sldId id="333" r:id="rId132"/>
    <p:sldId id="335" r:id="rId133"/>
    <p:sldId id="2195" r:id="rId134"/>
    <p:sldId id="338" r:id="rId135"/>
    <p:sldId id="339" r:id="rId136"/>
    <p:sldId id="340" r:id="rId137"/>
    <p:sldId id="341" r:id="rId138"/>
    <p:sldId id="344" r:id="rId139"/>
    <p:sldId id="2202" r:id="rId1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79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impactconsultingbe.sharepoint.com/Gedeelde%20%20documenten/1.%20CLIENT/S/SLRB/Centrale%20d'achat%20-%20bureaux%20sp&#233;cialis&#233;s%20en%20consultance/Evaluation%20PCS%202019-2024/Workbook%20Evaluation%20P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mpactconsultingbe.sharepoint.com/Gedeelde%20%20documenten/1.%20CLIENT/S/SLRB/Centrale%20d'achat%20-%20bureaux%20sp&#233;cialis&#233;s%20en%20consultance/Evaluation%20PCS%202019-2024/Workbook%20Evaluation%20PC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mpactconsultingbe.sharepoint.com/Gedeelde%20%20documenten/1.%20CLIENT/S/SLRB/Centrale%20d'achat%20-%20bureaux%20sp&#233;cialis&#233;s%20en%20consultance/Evaluation%20PCS%202019-2024/Workbook%20Evaluation%20PC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mpactconsultingbe.sharepoint.com/Gedeelde%20%20documenten/1.%20CLIENT/S/SLRB/Centrale%20d'achat%20-%20bureaux%20sp&#233;cialis&#233;s%20en%20consultance/Evaluation%20PCS%202019-2024/Workbook%20Evaluation%20PC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impactconsultingbe.sharepoint.com/Gedeelde%20%20documenten/1.%20CLIENT/S/SLRB/Centrale%20d'achat%20-%20bureaux%20sp&#233;cialis&#233;s%20en%20consultance/Evaluation%20PCS%202019-2024/Workbook%20Evaluation%20PC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lrbghm.sharepoint.com/sites/ActionSociale/Documents%20partages/Action%20Sociale/missions%20IMPACT/3.%20Diagnostic%20Action%20sociale/Rapport%20interm&#233;diaire/Copie%20de%20budget%20PCS%202022-2025%20+%20simulation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[Workbook Evaluation PCS.xlsx]Vue synth PCS!PivotTable3</c:name>
    <c:fmtId val="-1"/>
  </c:pivotSource>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nl-BE" dirty="0"/>
              <a:t>Verdeling van de PSC’s volgens de gemiddelde financiering per potentieel gedekte woning (perimeter)</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'Vue synth PCS'!$R$13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'Vue synth PCS'!$Q$14:$Q$22</c:f>
              <c:strCache>
                <c:ptCount val="8"/>
                <c:pt idx="0">
                  <c:v>0-100</c:v>
                </c:pt>
                <c:pt idx="1">
                  <c:v>100-200</c:v>
                </c:pt>
                <c:pt idx="2">
                  <c:v>200-300</c:v>
                </c:pt>
                <c:pt idx="3">
                  <c:v>300-400</c:v>
                </c:pt>
                <c:pt idx="4">
                  <c:v>400-500</c:v>
                </c:pt>
                <c:pt idx="5">
                  <c:v>500-600</c:v>
                </c:pt>
                <c:pt idx="6">
                  <c:v>600-700</c:v>
                </c:pt>
                <c:pt idx="7">
                  <c:v>700-800</c:v>
                </c:pt>
              </c:strCache>
            </c:strRef>
          </c:cat>
          <c:val>
            <c:numRef>
              <c:f>'Vue synth PCS'!$R$14:$R$22</c:f>
              <c:numCache>
                <c:formatCode>General</c:formatCode>
                <c:ptCount val="8"/>
                <c:pt idx="0">
                  <c:v>1</c:v>
                </c:pt>
                <c:pt idx="1">
                  <c:v>8</c:v>
                </c:pt>
                <c:pt idx="2">
                  <c:v>8</c:v>
                </c:pt>
                <c:pt idx="3">
                  <c:v>7</c:v>
                </c:pt>
                <c:pt idx="4">
                  <c:v>4</c:v>
                </c:pt>
                <c:pt idx="5">
                  <c:v>1</c:v>
                </c:pt>
                <c:pt idx="6">
                  <c:v>2</c:v>
                </c:pt>
                <c:pt idx="7">
                  <c:v>1</c:v>
                </c:pt>
              </c:numCache>
            </c:numRef>
          </c:val>
          <c:extLst>
            <c:ext xmlns:c16="http://schemas.microsoft.com/office/drawing/2014/chart" uri="{C3380CC4-5D6E-409C-BE32-E72D297353CC}">
              <c16:uniqueId val="{00000000-37E3-417B-9BF0-E42862A3EBDA}"/>
            </c:ext>
          </c:extLst>
        </c:ser>
        <c:dLbls>
          <c:dLblPos val="outEnd"/>
          <c:showLegendKey val="0"/>
          <c:showVal val="1"/>
          <c:showCatName val="0"/>
          <c:showSerName val="0"/>
          <c:showPercent val="0"/>
          <c:showBubbleSize val="0"/>
        </c:dLbls>
        <c:gapWidth val="219"/>
        <c:overlap val="-27"/>
        <c:axId val="386288576"/>
        <c:axId val="386286176"/>
      </c:barChart>
      <c:catAx>
        <c:axId val="386288576"/>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386286176"/>
        <c:crosses val="autoZero"/>
        <c:auto val="1"/>
        <c:lblAlgn val="ctr"/>
        <c:lblOffset val="100"/>
        <c:noMultiLvlLbl val="0"/>
      </c:catAx>
      <c:valAx>
        <c:axId val="38628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386288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[Workbook Evaluation PCS.xlsx]Vue synth PCS!PivotTable3</c:name>
    <c:fmtId val="-1"/>
  </c:pivotSource>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nl-BE" sz="960" b="0" i="0" u="none" strike="noStrike" baseline="0" dirty="0">
                <a:solidFill>
                  <a:srgbClr val="000000">
                    <a:lumMod val="65000"/>
                    <a:lumOff val="35000"/>
                  </a:srgbClr>
                </a:solidFill>
              </a:rPr>
              <a:t>Verdeling van de PSC’s volgens de gemiddelde financiering per potentieel betrokken inwoner (perimeter)</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fr-FR"/>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'Vue synth PCS'!$R$13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'Vue synth PCS'!$Q$14:$Q$22</c:f>
              <c:strCache>
                <c:ptCount val="8"/>
                <c:pt idx="0">
                  <c:v>0-50</c:v>
                </c:pt>
                <c:pt idx="1">
                  <c:v>50-100</c:v>
                </c:pt>
                <c:pt idx="2">
                  <c:v>100-150</c:v>
                </c:pt>
                <c:pt idx="3">
                  <c:v>150-200</c:v>
                </c:pt>
                <c:pt idx="4">
                  <c:v>200-250</c:v>
                </c:pt>
                <c:pt idx="5">
                  <c:v>250-300</c:v>
                </c:pt>
                <c:pt idx="6">
                  <c:v>300-350</c:v>
                </c:pt>
                <c:pt idx="7">
                  <c:v>350-400</c:v>
                </c:pt>
              </c:strCache>
            </c:strRef>
          </c:cat>
          <c:val>
            <c:numRef>
              <c:f>'Vue synth PCS'!$R$14:$R$22</c:f>
              <c:numCache>
                <c:formatCode>General</c:formatCode>
                <c:ptCount val="8"/>
                <c:pt idx="0">
                  <c:v>1</c:v>
                </c:pt>
                <c:pt idx="1">
                  <c:v>12</c:v>
                </c:pt>
                <c:pt idx="2">
                  <c:v>8</c:v>
                </c:pt>
                <c:pt idx="3">
                  <c:v>5</c:v>
                </c:pt>
                <c:pt idx="4">
                  <c:v>2</c:v>
                </c:pt>
                <c:pt idx="5">
                  <c:v>1</c:v>
                </c:pt>
                <c:pt idx="6">
                  <c:v>1</c:v>
                </c:pt>
                <c:pt idx="7">
                  <c:v>2</c:v>
                </c:pt>
              </c:numCache>
            </c:numRef>
          </c:val>
          <c:extLst>
            <c:ext xmlns:c16="http://schemas.microsoft.com/office/drawing/2014/chart" uri="{C3380CC4-5D6E-409C-BE32-E72D297353CC}">
              <c16:uniqueId val="{00000000-EBEA-41E3-AEA6-6AA48F0A157D}"/>
            </c:ext>
          </c:extLst>
        </c:ser>
        <c:dLbls>
          <c:dLblPos val="outEnd"/>
          <c:showLegendKey val="0"/>
          <c:showVal val="1"/>
          <c:showCatName val="0"/>
          <c:showSerName val="0"/>
          <c:showPercent val="0"/>
          <c:showBubbleSize val="0"/>
        </c:dLbls>
        <c:gapWidth val="219"/>
        <c:overlap val="-27"/>
        <c:axId val="386288576"/>
        <c:axId val="386286176"/>
      </c:barChart>
      <c:catAx>
        <c:axId val="386288576"/>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386286176"/>
        <c:crosses val="autoZero"/>
        <c:auto val="1"/>
        <c:lblAlgn val="ctr"/>
        <c:lblOffset val="100"/>
        <c:noMultiLvlLbl val="0"/>
      </c:catAx>
      <c:valAx>
        <c:axId val="38628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386288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'[Workbook Evaluation PCS.xlsx]Pivot allocations moyenne'!$X$3</c:f>
              <c:strCache>
                <c:ptCount val="1"/>
                <c:pt idx="0">
                  <c:v> Gewestelijke PSC-subsidie - BGHM</c:v>
                </c:pt>
              </c:strCache>
            </c:strRef>
          </c:tx>
          <c:spPr>
            <a:solidFill>
              <a:schemeClr val="accent1"/>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'[Workbook Evaluation PCS.xlsx]Pivot allocations moyenne'!$W$4</c:f>
              <c:strCache>
                <c:ptCount val="1"/>
                <c:pt idx="0">
                  <c:v>Gemiddelde</c:v>
                </c:pt>
              </c:strCache>
            </c:strRef>
          </c:cat>
          <c:val>
            <c:numRef>
              <c:f>'[Workbook Evaluation PCS.xlsx]Pivot allocations moyenne'!$X$4</c:f>
              <c:numCache>
                <c:formatCode>0.00</c:formatCode>
                <c:ptCount val="1"/>
                <c:pt idx="0">
                  <c:v>1.916625548245614</c:v>
                </c:pt>
              </c:numCache>
            </c:numRef>
          </c:val>
          <c:extLst>
            <c:ext xmlns:c16="http://schemas.microsoft.com/office/drawing/2014/chart" uri="{C3380CC4-5D6E-409C-BE32-E72D297353CC}">
              <c16:uniqueId val="{00000000-AA56-49D7-ACBC-38EBB8C3DB41}"/>
            </c:ext>
          </c:extLst>
        </c:ser>
        <c:ser>
          <c:idx val="1"/>
          <c:order val="1"/>
          <c:tx>
            <c:strRef>
              <c:f>'[Workbook Evaluation PCS.xlsx]Pivot allocations moyenne'!$Y$3</c:f>
              <c:strCache>
                <c:ptCount val="1"/>
                <c:pt idx="0">
                  <c:v> Andere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'[Workbook Evaluation PCS.xlsx]Pivot allocations moyenne'!$W$4</c:f>
              <c:strCache>
                <c:ptCount val="1"/>
                <c:pt idx="0">
                  <c:v>Gemiddelde</c:v>
                </c:pt>
              </c:strCache>
            </c:strRef>
          </c:cat>
          <c:val>
            <c:numRef>
              <c:f>'[Workbook Evaluation PCS.xlsx]Pivot allocations moyenne'!$Y$4</c:f>
              <c:numCache>
                <c:formatCode>0.00</c:formatCode>
                <c:ptCount val="1"/>
                <c:pt idx="0">
                  <c:v>0.78273026315789473</c:v>
                </c:pt>
              </c:numCache>
            </c:numRef>
          </c:val>
          <c:extLst>
            <c:ext xmlns:c16="http://schemas.microsoft.com/office/drawing/2014/chart" uri="{C3380CC4-5D6E-409C-BE32-E72D297353CC}">
              <c16:uniqueId val="{00000001-AA56-49D7-ACBC-38EBB8C3DB41}"/>
            </c:ext>
          </c:extLst>
        </c:ser>
        <c:dLbls>
          <c:dLblPos val="ctr"/>
          <c:showLegendKey val="0"/>
          <c:showVal val="1"/>
          <c:showCatName val="0"/>
          <c:showSerName val="0"/>
          <c:showPercent val="0"/>
          <c:showBubbleSize val="0"/>
        </c:dLbls>
        <c:gapWidth val="150"/>
        <c:overlap val="100"/>
        <c:axId val="127558575"/>
        <c:axId val="127578255"/>
      </c:barChart>
      <c:catAx>
        <c:axId val="1275585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27578255"/>
        <c:crosses val="autoZero"/>
        <c:auto val="1"/>
        <c:lblAlgn val="ctr"/>
        <c:lblOffset val="100"/>
        <c:noMultiLvlLbl val="0"/>
      </c:catAx>
      <c:valAx>
        <c:axId val="12757825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27558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4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[Workbook Evaluation PCS.xlsx]Pivot allocations moyenne (2)!PivotTable1</c:name>
    <c:fmtId val="-1"/>
  </c:pivotSource>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nl-BE"/>
              <a:t>Verdeling van de teams per functie</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s>
    <c:plotArea>
      <c:layout/>
      <c:pieChart>
        <c:varyColors val="1"/>
        <c:ser>
          <c:idx val="0"/>
          <c:order val="0"/>
          <c:tx>
            <c:strRef>
              <c:f>'Pivot allocations moyenne (2)'!$E$3</c:f>
              <c:strCache>
                <c:ptCount val="1"/>
                <c:pt idx="0">
                  <c:v>Totaal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9E-4605-941A-8D439558EA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D9E-4605-941A-8D439558EAE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D9E-4605-941A-8D439558EAE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D9E-4605-941A-8D439558EAE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D9E-4605-941A-8D439558EAE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D9E-4605-941A-8D439558EAE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D9E-4605-941A-8D439558EAED}"/>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 allocations moyenne (2)'!$D$4:$D$11</c:f>
              <c:strCache>
                <c:ptCount val="7"/>
                <c:pt idx="0">
                  <c:v>(blank)</c:v>
                </c:pt>
                <c:pt idx="1">
                  <c:v>Coördinator</c:v>
                </c:pt>
                <c:pt idx="2">
                  <c:v>Maatsch. opbouwwerk/PSC</c:v>
                </c:pt>
                <c:pt idx="3">
                  <c:v>Project- of opdrachtverantwoordelijke</c:v>
                </c:pt>
                <c:pt idx="4">
                  <c:v>Animator</c:v>
                </c:pt>
                <c:pt idx="5">
                  <c:v>Ondersteuning</c:v>
                </c:pt>
                <c:pt idx="6">
                  <c:v>Betaalde vrijwilliger</c:v>
                </c:pt>
              </c:strCache>
            </c:strRef>
          </c:cat>
          <c:val>
            <c:numRef>
              <c:f>'Pivot allocations moyenne (2)'!$E$4:$E$11</c:f>
              <c:numCache>
                <c:formatCode>General</c:formatCode>
                <c:ptCount val="7"/>
                <c:pt idx="1">
                  <c:v>24.418421052631587</c:v>
                </c:pt>
                <c:pt idx="2">
                  <c:v>14.82543859649123</c:v>
                </c:pt>
                <c:pt idx="3">
                  <c:v>12.918421052631581</c:v>
                </c:pt>
                <c:pt idx="4">
                  <c:v>30.892105263157905</c:v>
                </c:pt>
                <c:pt idx="5">
                  <c:v>2.0355263157894736</c:v>
                </c:pt>
                <c:pt idx="6">
                  <c:v>1.2894736842105261</c:v>
                </c:pt>
              </c:numCache>
            </c:numRef>
          </c:val>
          <c:extLst>
            <c:ext xmlns:c16="http://schemas.microsoft.com/office/drawing/2014/chart" uri="{C3380CC4-5D6E-409C-BE32-E72D297353CC}">
              <c16:uniqueId val="{0000000E-0D9E-4605-941A-8D439558EAE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0"/>
        <c:delete val="1"/>
      </c:legendEntry>
      <c:layout>
        <c:manualLayout>
          <c:xMode val="edge"/>
          <c:yMode val="edge"/>
          <c:x val="0.64566388368713612"/>
          <c:y val="0.19438634148478312"/>
          <c:w val="0.35433611631286394"/>
          <c:h val="0.7276619977440232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nl-BE" dirty="0"/>
              <a:t>Verdeling van de middelen van de PSC’s per type activiteit</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0"/>
          <c:order val="0"/>
          <c:tx>
            <c:strRef>
              <c:f>'[Workbook Evaluation PCS.xlsx]Pivot allocations moyenne'!$Z$3</c:f>
              <c:strCache>
                <c:ptCount val="1"/>
                <c:pt idx="0">
                  <c:v> Activiteit 1: Onthaal/permanenties/bewustmaking – “Woning en woonomgeving” -</c:v>
                </c:pt>
              </c:strCache>
            </c:strRef>
          </c:tx>
          <c:spPr>
            <a:solidFill>
              <a:schemeClr val="accent1"/>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'[Workbook Evaluation PCS.xlsx]Pivot allocations moyenne'!$W$4</c:f>
              <c:strCache>
                <c:ptCount val="1"/>
                <c:pt idx="0">
                  <c:v>Gemiddelde</c:v>
                </c:pt>
              </c:strCache>
            </c:strRef>
          </c:cat>
          <c:val>
            <c:numRef>
              <c:f>'[Workbook Evaluation PCS.xlsx]Pivot allocations moyenne'!$Z$4</c:f>
              <c:numCache>
                <c:formatCode>0.00</c:formatCode>
                <c:ptCount val="1"/>
                <c:pt idx="0">
                  <c:v>0.4557988187799043</c:v>
                </c:pt>
              </c:numCache>
            </c:numRef>
          </c:val>
          <c:extLst>
            <c:ext xmlns:c16="http://schemas.microsoft.com/office/drawing/2014/chart" uri="{C3380CC4-5D6E-409C-BE32-E72D297353CC}">
              <c16:uniqueId val="{00000000-2E6A-4FA6-BA22-D27685F3FDB5}"/>
            </c:ext>
          </c:extLst>
        </c:ser>
        <c:ser>
          <c:idx val="1"/>
          <c:order val="1"/>
          <c:tx>
            <c:strRef>
              <c:f>'[Workbook Evaluation PCS.xlsx]Pivot allocations moyenne'!$AA$3</c:f>
              <c:strCache>
                <c:ptCount val="1"/>
                <c:pt idx="0">
                  <c:v> Activiteit 2: Ontwikkeling en valorisatie van gemeenschappelijke en gemeenschapsruimten</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'[Workbook Evaluation PCS.xlsx]Pivot allocations moyenne'!$W$4</c:f>
              <c:strCache>
                <c:ptCount val="1"/>
                <c:pt idx="0">
                  <c:v>Gemiddelde</c:v>
                </c:pt>
              </c:strCache>
            </c:strRef>
          </c:cat>
          <c:val>
            <c:numRef>
              <c:f>'[Workbook Evaluation PCS.xlsx]Pivot allocations moyenne'!$AA$4</c:f>
              <c:numCache>
                <c:formatCode>0.00</c:formatCode>
                <c:ptCount val="1"/>
                <c:pt idx="0">
                  <c:v>0.45761401016746406</c:v>
                </c:pt>
              </c:numCache>
            </c:numRef>
          </c:val>
          <c:extLst>
            <c:ext xmlns:c16="http://schemas.microsoft.com/office/drawing/2014/chart" uri="{C3380CC4-5D6E-409C-BE32-E72D297353CC}">
              <c16:uniqueId val="{00000001-2E6A-4FA6-BA22-D27685F3FDB5}"/>
            </c:ext>
          </c:extLst>
        </c:ser>
        <c:ser>
          <c:idx val="2"/>
          <c:order val="2"/>
          <c:tx>
            <c:strRef>
              <c:f>'[Workbook Evaluation PCS.xlsx]Pivot allocations moyenne'!$AB$3</c:f>
              <c:strCache>
                <c:ptCount val="1"/>
                <c:pt idx="0">
                  <c:v> Activiteit 3: Organisatie van terugkerende ontmoetingsmomenten (workshops en activiteiten)</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'[Workbook Evaluation PCS.xlsx]Pivot allocations moyenne'!$W$4</c:f>
              <c:strCache>
                <c:ptCount val="1"/>
                <c:pt idx="0">
                  <c:v>Gemiddelde</c:v>
                </c:pt>
              </c:strCache>
            </c:strRef>
          </c:cat>
          <c:val>
            <c:numRef>
              <c:f>'[Workbook Evaluation PCS.xlsx]Pivot allocations moyenne'!$AB$4</c:f>
              <c:numCache>
                <c:formatCode>0.00</c:formatCode>
                <c:ptCount val="1"/>
                <c:pt idx="0">
                  <c:v>0.70258585027910692</c:v>
                </c:pt>
              </c:numCache>
            </c:numRef>
          </c:val>
          <c:extLst>
            <c:ext xmlns:c16="http://schemas.microsoft.com/office/drawing/2014/chart" uri="{C3380CC4-5D6E-409C-BE32-E72D297353CC}">
              <c16:uniqueId val="{00000002-2E6A-4FA6-BA22-D27685F3FDB5}"/>
            </c:ext>
          </c:extLst>
        </c:ser>
        <c:ser>
          <c:idx val="3"/>
          <c:order val="3"/>
          <c:tx>
            <c:strRef>
              <c:f>'[Workbook Evaluation PCS.xlsx]Pivot allocations moyenne'!$AC$3</c:f>
              <c:strCache>
                <c:ptCount val="1"/>
                <c:pt idx="0">
                  <c:v> Activiteit 4: Eenmalige activiteiten - evenementen</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'[Workbook Evaluation PCS.xlsx]Pivot allocations moyenne'!$W$4</c:f>
              <c:strCache>
                <c:ptCount val="1"/>
                <c:pt idx="0">
                  <c:v>Gemiddelde</c:v>
                </c:pt>
              </c:strCache>
            </c:strRef>
          </c:cat>
          <c:val>
            <c:numRef>
              <c:f>'[Workbook Evaluation PCS.xlsx]Pivot allocations moyenne'!$AC$4</c:f>
              <c:numCache>
                <c:formatCode>0.00</c:formatCode>
                <c:ptCount val="1"/>
                <c:pt idx="0">
                  <c:v>0.35343306419457732</c:v>
                </c:pt>
              </c:numCache>
            </c:numRef>
          </c:val>
          <c:extLst>
            <c:ext xmlns:c16="http://schemas.microsoft.com/office/drawing/2014/chart" uri="{C3380CC4-5D6E-409C-BE32-E72D297353CC}">
              <c16:uniqueId val="{00000003-2E6A-4FA6-BA22-D27685F3FDB5}"/>
            </c:ext>
          </c:extLst>
        </c:ser>
        <c:ser>
          <c:idx val="4"/>
          <c:order val="4"/>
          <c:tx>
            <c:strRef>
              <c:f>'[Workbook Evaluation PCS.xlsx]Pivot allocations moyenne'!$AD$3</c:f>
              <c:strCache>
                <c:ptCount val="1"/>
                <c:pt idx="0">
                  <c:v> Activiteit 5: Coördinatie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'[Workbook Evaluation PCS.xlsx]Pivot allocations moyenne'!$W$4</c:f>
              <c:strCache>
                <c:ptCount val="1"/>
                <c:pt idx="0">
                  <c:v>Gemiddelde</c:v>
                </c:pt>
              </c:strCache>
            </c:strRef>
          </c:cat>
          <c:val>
            <c:numRef>
              <c:f>'[Workbook Evaluation PCS.xlsx]Pivot allocations moyenne'!$AD$4</c:f>
              <c:numCache>
                <c:formatCode>0.00</c:formatCode>
                <c:ptCount val="1"/>
                <c:pt idx="0">
                  <c:v>0.60970289739500261</c:v>
                </c:pt>
              </c:numCache>
            </c:numRef>
          </c:val>
          <c:extLst>
            <c:ext xmlns:c16="http://schemas.microsoft.com/office/drawing/2014/chart" uri="{C3380CC4-5D6E-409C-BE32-E72D297353CC}">
              <c16:uniqueId val="{00000004-2E6A-4FA6-BA22-D27685F3FDB5}"/>
            </c:ext>
          </c:extLst>
        </c:ser>
        <c:dLbls>
          <c:dLblPos val="ctr"/>
          <c:showLegendKey val="0"/>
          <c:showVal val="1"/>
          <c:showCatName val="0"/>
          <c:showSerName val="0"/>
          <c:showPercent val="0"/>
          <c:showBubbleSize val="0"/>
        </c:dLbls>
        <c:gapWidth val="150"/>
        <c:overlap val="100"/>
        <c:axId val="127558575"/>
        <c:axId val="127578255"/>
      </c:barChart>
      <c:catAx>
        <c:axId val="1275585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27578255"/>
        <c:crosses val="autoZero"/>
        <c:auto val="1"/>
        <c:lblAlgn val="ctr"/>
        <c:lblOffset val="100"/>
        <c:noMultiLvlLbl val="0"/>
      </c:catAx>
      <c:valAx>
        <c:axId val="12757825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27558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400"/>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nl-BE"/>
              <a:t>Evolutie van het PSC-budget 2022-2025 </a:t>
            </a:r>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1"/>
          <c:order val="0"/>
          <c:tx>
            <c:strRef>
              <c:f>'2022-2025'!$J$3</c:f>
              <c:strCache>
                <c:ptCount val="1"/>
                <c:pt idx="0">
                  <c:v>“Basisbudget” (initieel, in 2022) </c:v>
                </c:pt>
              </c:strCache>
            </c:strRef>
          </c:tx>
          <c:spPr>
            <a:solidFill>
              <a:schemeClr val="accent2"/>
            </a:solidFill>
            <a:ln>
              <a:noFill/>
            </a:ln>
            <a:effectLst/>
            <a:sp3d/>
          </c:spPr>
          <c:invertIfNegative val="0"/>
          <c:cat>
            <c:numRef>
              <c:f>'2022-2025'!$K$2:$N$2</c:f>
              <c:numCache>
                <c:formatCode>General</c:formatCode>
                <c:ptCount val="4"/>
                <c:pt idx="0">
                  <c:v>2022</c:v>
                </c:pt>
                <c:pt idx="1">
                  <c:v>2023</c:v>
                </c:pt>
                <c:pt idx="2">
                  <c:v>2024</c:v>
                </c:pt>
                <c:pt idx="3">
                  <c:v>2025</c:v>
                </c:pt>
              </c:numCache>
            </c:numRef>
          </c:cat>
          <c:val>
            <c:numRef>
              <c:f>'2022-2025'!$K$3:$N$3</c:f>
              <c:numCache>
                <c:formatCode>_-* #\ ##0\ "€"_-;\-* #\ ##0\ "€"_-;_-* "-"??\ "€"_-;_-@_-</c:formatCode>
                <c:ptCount val="4"/>
                <c:pt idx="0">
                  <c:v>2867610.8800000008</c:v>
                </c:pt>
                <c:pt idx="1">
                  <c:v>2867610.8800000008</c:v>
                </c:pt>
                <c:pt idx="2">
                  <c:v>2867610.8800000008</c:v>
                </c:pt>
                <c:pt idx="3">
                  <c:v>2888800</c:v>
                </c:pt>
              </c:numCache>
            </c:numRef>
          </c:val>
          <c:extLst>
            <c:ext xmlns:c16="http://schemas.microsoft.com/office/drawing/2014/chart" uri="{C3380CC4-5D6E-409C-BE32-E72D297353CC}">
              <c16:uniqueId val="{00000000-1ADB-4395-8A0D-D365F0C9BA69}"/>
            </c:ext>
          </c:extLst>
        </c:ser>
        <c:ser>
          <c:idx val="2"/>
          <c:order val="1"/>
          <c:tx>
            <c:strRef>
              <c:f>'2022-2025'!$J$4</c:f>
              <c:strCache>
                <c:ptCount val="1"/>
                <c:pt idx="0">
                  <c:v>Aanvulling (of indexering in 2022) </c:v>
                </c:pt>
              </c:strCache>
            </c:strRef>
          </c:tx>
          <c:spPr>
            <a:solidFill>
              <a:schemeClr val="accent3"/>
            </a:solidFill>
            <a:ln>
              <a:noFill/>
            </a:ln>
            <a:effectLst/>
            <a:sp3d/>
          </c:spPr>
          <c:invertIfNegative val="0"/>
          <c:cat>
            <c:numRef>
              <c:f>'2022-2025'!$K$2:$N$2</c:f>
              <c:numCache>
                <c:formatCode>General</c:formatCode>
                <c:ptCount val="4"/>
                <c:pt idx="0">
                  <c:v>2022</c:v>
                </c:pt>
                <c:pt idx="1">
                  <c:v>2023</c:v>
                </c:pt>
                <c:pt idx="2">
                  <c:v>2024</c:v>
                </c:pt>
                <c:pt idx="3">
                  <c:v>2025</c:v>
                </c:pt>
              </c:numCache>
            </c:numRef>
          </c:cat>
          <c:val>
            <c:numRef>
              <c:f>'2022-2025'!$K$4:$N$4</c:f>
              <c:numCache>
                <c:formatCode>_-* #\ ##0\ "€"_-;\-* #\ ##0\ "€"_-;_-* "-"??\ "€"_-;_-@_-</c:formatCode>
                <c:ptCount val="4"/>
                <c:pt idx="0">
                  <c:v>143380.11999999918</c:v>
                </c:pt>
                <c:pt idx="1">
                  <c:v>1680869.1200000006</c:v>
                </c:pt>
                <c:pt idx="2">
                  <c:v>1823009.1200000006</c:v>
                </c:pt>
                <c:pt idx="3">
                  <c:v>1731680</c:v>
                </c:pt>
              </c:numCache>
            </c:numRef>
          </c:val>
          <c:extLst>
            <c:ext xmlns:c16="http://schemas.microsoft.com/office/drawing/2014/chart" uri="{C3380CC4-5D6E-409C-BE32-E72D297353CC}">
              <c16:uniqueId val="{00000001-1ADB-4395-8A0D-D365F0C9BA69}"/>
            </c:ext>
          </c:extLst>
        </c:ser>
        <c:dLbls>
          <c:showLegendKey val="0"/>
          <c:showVal val="0"/>
          <c:showCatName val="0"/>
          <c:showSerName val="0"/>
          <c:showPercent val="0"/>
          <c:showBubbleSize val="0"/>
        </c:dLbls>
        <c:gapWidth val="150"/>
        <c:shape val="box"/>
        <c:axId val="1013884944"/>
        <c:axId val="1013886384"/>
        <c:axId val="0"/>
      </c:bar3DChart>
      <c:catAx>
        <c:axId val="1013884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1013886384"/>
        <c:crosses val="autoZero"/>
        <c:auto val="1"/>
        <c:lblAlgn val="ctr"/>
        <c:lblOffset val="100"/>
        <c:noMultiLvlLbl val="0"/>
      </c:catAx>
      <c:valAx>
        <c:axId val="1013886384"/>
        <c:scaling>
          <c:orientation val="minMax"/>
        </c:scaling>
        <c:delete val="0"/>
        <c:axPos val="l"/>
        <c:majorGridlines>
          <c:spPr>
            <a:ln w="9525" cap="flat" cmpd="sng" algn="ctr">
              <a:solidFill>
                <a:schemeClr val="tx1">
                  <a:lumMod val="15000"/>
                  <a:lumOff val="85000"/>
                </a:schemeClr>
              </a:solidFill>
              <a:round/>
            </a:ln>
            <a:effectLst/>
          </c:spPr>
        </c:majorGridlines>
        <c:numFmt formatCode="_-* #\ ##0\ &quot;€&quot;_-;\-* #\ ##0\ &quot;€&quot;_-;_-* &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1013884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CAF96-994C-4824-95F6-3C6BE07B65EF}"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fr-FR"/>
        </a:p>
      </dgm:t>
    </dgm:pt>
    <dgm:pt modelId="{A543E276-482F-4506-8256-1BDC8D088C9F}">
      <dgm:prSet phldrT="[Texte]" custT="1"/>
      <dgm:spPr/>
      <dgm:t>
        <a:bodyPr/>
        <a:lstStyle/>
        <a:p>
          <a:pPr algn="l"/>
          <a:r>
            <a:rPr lang="nl-BE" sz="1600" b="1" noProof="0" dirty="0"/>
            <a:t>Validering van de overeenkomst</a:t>
          </a:r>
        </a:p>
      </dgm:t>
    </dgm:pt>
    <dgm:pt modelId="{41D00899-C7F1-426F-B418-E79EEDBBD2D3}" type="parTrans" cxnId="{8018C6C5-4D9D-4B49-9E10-7C66ECECBEF8}">
      <dgm:prSet/>
      <dgm:spPr/>
      <dgm:t>
        <a:bodyPr/>
        <a:lstStyle/>
        <a:p>
          <a:endParaRPr lang="fr-FR"/>
        </a:p>
      </dgm:t>
    </dgm:pt>
    <dgm:pt modelId="{78EDED69-A944-4852-8837-D9A7D7F60BFB}" type="sibTrans" cxnId="{8018C6C5-4D9D-4B49-9E10-7C66ECECBEF8}">
      <dgm:prSet/>
      <dgm:spPr/>
      <dgm:t>
        <a:bodyPr/>
        <a:lstStyle/>
        <a:p>
          <a:endParaRPr lang="fr-FR"/>
        </a:p>
      </dgm:t>
    </dgm:pt>
    <dgm:pt modelId="{733B408F-27EB-4165-99AB-03328845175C}">
      <dgm:prSet phldrT="[Texte]" custT="1"/>
      <dgm:spPr/>
      <dgm:t>
        <a:bodyPr/>
        <a:lstStyle/>
        <a:p>
          <a:pPr algn="l">
            <a:buNone/>
          </a:pPr>
          <a:r>
            <a:rPr lang="nl-BE" sz="1600" b="1" noProof="0" dirty="0"/>
            <a:t>Opstellen van de overeenkomst</a:t>
          </a:r>
          <a:endParaRPr lang="nl-BE" sz="1400" b="1" u="sng" kern="1200" noProof="0" dirty="0">
            <a:solidFill>
              <a:schemeClr val="tx1"/>
            </a:solidFill>
            <a:highlight>
              <a:srgbClr val="FFFF00"/>
            </a:highlight>
          </a:endParaRPr>
        </a:p>
      </dgm:t>
    </dgm:pt>
    <dgm:pt modelId="{70AA8DA8-2831-4205-A996-DBD2E0A5DDE1}" type="parTrans" cxnId="{BEC2D0D2-EC79-4C63-A6A6-0FEF93B4962E}">
      <dgm:prSet/>
      <dgm:spPr/>
      <dgm:t>
        <a:bodyPr/>
        <a:lstStyle/>
        <a:p>
          <a:endParaRPr lang="fr-FR"/>
        </a:p>
      </dgm:t>
    </dgm:pt>
    <dgm:pt modelId="{17D42AAE-67A3-4757-B37A-AEB74C0C43FA}" type="sibTrans" cxnId="{BEC2D0D2-EC79-4C63-A6A6-0FEF93B4962E}">
      <dgm:prSet/>
      <dgm:spPr/>
      <dgm:t>
        <a:bodyPr/>
        <a:lstStyle/>
        <a:p>
          <a:endParaRPr lang="nl-BE" noProof="0" dirty="0"/>
        </a:p>
      </dgm:t>
    </dgm:pt>
    <dgm:pt modelId="{739932EB-1520-4FAA-A76B-582E9DB9D78F}">
      <dgm:prSet phldrT="[Texte]" custT="1"/>
      <dgm:spPr/>
      <dgm:t>
        <a:bodyPr/>
        <a:lstStyle/>
        <a:p>
          <a:pPr algn="l" rtl="0"/>
          <a:r>
            <a:rPr lang="nl-BE" sz="1400" noProof="0" dirty="0"/>
            <a:t>Vaststelling van de </a:t>
          </a:r>
          <a:r>
            <a:rPr lang="nl-BE" sz="1400" b="1" u="sng" noProof="0" dirty="0"/>
            <a:t>richtlijnen</a:t>
          </a:r>
          <a:r>
            <a:rPr lang="nl-BE" sz="1400" noProof="0" dirty="0"/>
            <a:t> voor de nieuwe overeenkomst op het vlak van afmetingen en het Excel-bestand met bevindingen</a:t>
          </a:r>
        </a:p>
      </dgm:t>
    </dgm:pt>
    <dgm:pt modelId="{CCFA4432-5BE6-4ED3-A28B-47A14EDC375F}" type="parTrans" cxnId="{5B79DF6E-7FCA-41C3-9486-F3FBD0DCA918}">
      <dgm:prSet/>
      <dgm:spPr/>
      <dgm:t>
        <a:bodyPr/>
        <a:lstStyle/>
        <a:p>
          <a:endParaRPr lang="fr-FR"/>
        </a:p>
      </dgm:t>
    </dgm:pt>
    <dgm:pt modelId="{7E0DBDDB-1D50-413C-9714-F5E9EE7D90FA}" type="sibTrans" cxnId="{5B79DF6E-7FCA-41C3-9486-F3FBD0DCA918}">
      <dgm:prSet/>
      <dgm:spPr/>
      <dgm:t>
        <a:bodyPr/>
        <a:lstStyle/>
        <a:p>
          <a:endParaRPr lang="fr-FR"/>
        </a:p>
      </dgm:t>
    </dgm:pt>
    <dgm:pt modelId="{F84F653D-33B3-4FCF-9929-31841B017361}">
      <dgm:prSet phldrT="[Texte]" custT="1"/>
      <dgm:spPr/>
      <dgm:t>
        <a:bodyPr/>
        <a:lstStyle/>
        <a:p>
          <a:pPr algn="l" rtl="0"/>
          <a:r>
            <a:rPr lang="nl-BE" sz="1400" noProof="0" dirty="0">
              <a:latin typeface="Calibri Light" panose="020F0302020204030204"/>
            </a:rPr>
            <a:t>Voorstel van nieuwe tekst</a:t>
          </a:r>
          <a:endParaRPr lang="nl-BE" sz="1400" noProof="0" dirty="0"/>
        </a:p>
      </dgm:t>
    </dgm:pt>
    <dgm:pt modelId="{840CA6EA-79E4-4167-8BC5-71DC268B6F04}" type="parTrans" cxnId="{060918E6-C648-4EB0-8760-F1C11DBCD441}">
      <dgm:prSet/>
      <dgm:spPr/>
      <dgm:t>
        <a:bodyPr/>
        <a:lstStyle/>
        <a:p>
          <a:endParaRPr lang="fr-FR"/>
        </a:p>
      </dgm:t>
    </dgm:pt>
    <dgm:pt modelId="{28658A91-938A-46F7-9613-F911F1F0B5FF}" type="sibTrans" cxnId="{060918E6-C648-4EB0-8760-F1C11DBCD441}">
      <dgm:prSet/>
      <dgm:spPr/>
      <dgm:t>
        <a:bodyPr/>
        <a:lstStyle/>
        <a:p>
          <a:endParaRPr lang="fr-FR"/>
        </a:p>
      </dgm:t>
    </dgm:pt>
    <dgm:pt modelId="{258B21B9-01A4-401C-AB92-B16911334823}">
      <dgm:prSet phldrT="[Texte]" custT="1"/>
      <dgm:spPr/>
      <dgm:t>
        <a:bodyPr/>
        <a:lstStyle/>
        <a:p>
          <a:pPr algn="l"/>
          <a:r>
            <a:rPr lang="nl-BE" sz="1400" b="0" noProof="0" dirty="0"/>
            <a:t>Overdracht aan GSG</a:t>
          </a:r>
        </a:p>
      </dgm:t>
    </dgm:pt>
    <dgm:pt modelId="{D30F110B-686B-4AAC-9612-38305BA0931F}" type="parTrans" cxnId="{DEF7E065-BBEC-494B-9CAA-4A45861BDDCE}">
      <dgm:prSet/>
      <dgm:spPr/>
      <dgm:t>
        <a:bodyPr/>
        <a:lstStyle/>
        <a:p>
          <a:endParaRPr lang="fr-FR"/>
        </a:p>
      </dgm:t>
    </dgm:pt>
    <dgm:pt modelId="{F0A1801A-4FFE-41B1-B96F-BDEA5EEC4FAD}" type="sibTrans" cxnId="{DEF7E065-BBEC-494B-9CAA-4A45861BDDCE}">
      <dgm:prSet/>
      <dgm:spPr/>
      <dgm:t>
        <a:bodyPr/>
        <a:lstStyle/>
        <a:p>
          <a:endParaRPr lang="fr-FR"/>
        </a:p>
      </dgm:t>
    </dgm:pt>
    <dgm:pt modelId="{047E2445-2C25-4A7B-84C3-CE931058E855}">
      <dgm:prSet phldrT="[Texte]" custT="1"/>
      <dgm:spPr/>
      <dgm:t>
        <a:bodyPr/>
        <a:lstStyle/>
        <a:p>
          <a:pPr algn="l"/>
          <a:endParaRPr lang="nl-BE" sz="1400" b="0" noProof="0" dirty="0"/>
        </a:p>
        <a:p>
          <a:pPr algn="l"/>
          <a:endParaRPr lang="nl-BE" sz="1600" b="1" noProof="0" dirty="0"/>
        </a:p>
      </dgm:t>
    </dgm:pt>
    <dgm:pt modelId="{C48472C0-307F-411C-869E-46DEBBF272DA}" type="parTrans" cxnId="{99F5E785-BD97-4C19-A7D7-C88D97EEFB54}">
      <dgm:prSet/>
      <dgm:spPr/>
      <dgm:t>
        <a:bodyPr/>
        <a:lstStyle/>
        <a:p>
          <a:endParaRPr lang="fr-FR"/>
        </a:p>
      </dgm:t>
    </dgm:pt>
    <dgm:pt modelId="{A8337A6D-FF17-4D3D-B9F4-AB95E29D0A42}" type="sibTrans" cxnId="{99F5E785-BD97-4C19-A7D7-C88D97EEFB54}">
      <dgm:prSet/>
      <dgm:spPr/>
      <dgm:t>
        <a:bodyPr/>
        <a:lstStyle/>
        <a:p>
          <a:endParaRPr lang="fr-FR"/>
        </a:p>
      </dgm:t>
    </dgm:pt>
    <dgm:pt modelId="{B17BC224-CFCB-41BC-9AEF-19CB0D26D4C8}">
      <dgm:prSet phldrT="[Texte]" custT="1"/>
      <dgm:spPr/>
      <dgm:t>
        <a:bodyPr/>
        <a:lstStyle/>
        <a:p>
          <a:pPr algn="l"/>
          <a:endParaRPr lang="nl-BE" sz="1600" b="1" noProof="0" dirty="0"/>
        </a:p>
      </dgm:t>
    </dgm:pt>
    <dgm:pt modelId="{D21B0170-A2F1-40BC-94C9-C1E49894D835}" type="parTrans" cxnId="{435A7057-033A-4633-BDFD-AEC1E27E18AC}">
      <dgm:prSet/>
      <dgm:spPr/>
      <dgm:t>
        <a:bodyPr/>
        <a:lstStyle/>
        <a:p>
          <a:endParaRPr lang="fr-FR"/>
        </a:p>
      </dgm:t>
    </dgm:pt>
    <dgm:pt modelId="{34CC8330-87AB-40CF-853A-B5EA7DAF8296}" type="sibTrans" cxnId="{435A7057-033A-4633-BDFD-AEC1E27E18AC}">
      <dgm:prSet/>
      <dgm:spPr/>
      <dgm:t>
        <a:bodyPr/>
        <a:lstStyle/>
        <a:p>
          <a:endParaRPr lang="fr-FR"/>
        </a:p>
      </dgm:t>
    </dgm:pt>
    <dgm:pt modelId="{C142B4D6-BB7C-4AEE-A4D8-7B4FD83D23FD}">
      <dgm:prSet phldrT="[Texte]" custT="1"/>
      <dgm:spPr/>
      <dgm:t>
        <a:bodyPr/>
        <a:lstStyle/>
        <a:p>
          <a:pPr algn="l"/>
          <a:r>
            <a:rPr lang="nl-BE" sz="1400" b="0" noProof="0" dirty="0"/>
            <a:t>Voorlegging aan DC / RvB</a:t>
          </a:r>
        </a:p>
      </dgm:t>
    </dgm:pt>
    <dgm:pt modelId="{3F55638B-2A85-4D2A-BF7B-4DB85812082E}" type="parTrans" cxnId="{D71B9789-9FF2-42E0-874D-3BC8D49162C7}">
      <dgm:prSet/>
      <dgm:spPr/>
      <dgm:t>
        <a:bodyPr/>
        <a:lstStyle/>
        <a:p>
          <a:endParaRPr lang="fr-FR"/>
        </a:p>
      </dgm:t>
    </dgm:pt>
    <dgm:pt modelId="{2F900A99-E5FC-4127-9D33-150A9628FAEB}" type="sibTrans" cxnId="{D71B9789-9FF2-42E0-874D-3BC8D49162C7}">
      <dgm:prSet/>
      <dgm:spPr/>
      <dgm:t>
        <a:bodyPr/>
        <a:lstStyle/>
        <a:p>
          <a:endParaRPr lang="fr-FR"/>
        </a:p>
      </dgm:t>
    </dgm:pt>
    <dgm:pt modelId="{2669B639-C015-4D01-9968-9F7B10B8B574}">
      <dgm:prSet phldrT="[Texte]" custT="1"/>
      <dgm:spPr/>
      <dgm:t>
        <a:bodyPr/>
        <a:lstStyle/>
        <a:p>
          <a:pPr algn="l"/>
          <a:r>
            <a:rPr lang="nl-BE" sz="1400" b="0" noProof="0" dirty="0"/>
            <a:t>Overdracht aan de politiek</a:t>
          </a:r>
        </a:p>
      </dgm:t>
    </dgm:pt>
    <dgm:pt modelId="{99AF4FBA-80CF-4FE9-BDD2-EE32D4F77C46}" type="parTrans" cxnId="{5F9E49A3-BECA-4E5C-8A7D-FE569E41C0BF}">
      <dgm:prSet/>
      <dgm:spPr/>
      <dgm:t>
        <a:bodyPr/>
        <a:lstStyle/>
        <a:p>
          <a:endParaRPr lang="fr-FR"/>
        </a:p>
      </dgm:t>
    </dgm:pt>
    <dgm:pt modelId="{179F01FA-2C52-4162-9AC3-B7F163C67F03}" type="sibTrans" cxnId="{5F9E49A3-BECA-4E5C-8A7D-FE569E41C0BF}">
      <dgm:prSet/>
      <dgm:spPr/>
      <dgm:t>
        <a:bodyPr/>
        <a:lstStyle/>
        <a:p>
          <a:endParaRPr lang="fr-FR"/>
        </a:p>
      </dgm:t>
    </dgm:pt>
    <dgm:pt modelId="{C42F038A-6C8C-4010-AD61-5B7A00A62F4F}">
      <dgm:prSet phldrT="[Texte]" custT="1"/>
      <dgm:spPr/>
      <dgm:t>
        <a:bodyPr/>
        <a:lstStyle/>
        <a:p>
          <a:pPr algn="l"/>
          <a:r>
            <a:rPr lang="nl-BE" sz="1400" b="0" noProof="0" dirty="0"/>
            <a:t>Eindrevisie van de tekst met de partners</a:t>
          </a:r>
        </a:p>
      </dgm:t>
    </dgm:pt>
    <dgm:pt modelId="{EB38B733-0370-4B03-B9FA-45B39E4ECBE5}" type="parTrans" cxnId="{075D8D1C-66EB-41F2-8947-362300F90EC9}">
      <dgm:prSet/>
      <dgm:spPr/>
      <dgm:t>
        <a:bodyPr/>
        <a:lstStyle/>
        <a:p>
          <a:endParaRPr lang="fr-FR"/>
        </a:p>
      </dgm:t>
    </dgm:pt>
    <dgm:pt modelId="{5C97D3CA-E402-498C-BF75-E58F16B2FD4C}" type="sibTrans" cxnId="{075D8D1C-66EB-41F2-8947-362300F90EC9}">
      <dgm:prSet/>
      <dgm:spPr/>
      <dgm:t>
        <a:bodyPr/>
        <a:lstStyle/>
        <a:p>
          <a:endParaRPr lang="fr-FR"/>
        </a:p>
      </dgm:t>
    </dgm:pt>
    <dgm:pt modelId="{6EDD7491-DBAE-4070-A31E-9A72000F74E4}">
      <dgm:prSet phldrT="[Texte]" custT="1"/>
      <dgm:spPr/>
      <dgm:t>
        <a:bodyPr/>
        <a:lstStyle/>
        <a:p>
          <a:pPr algn="l"/>
          <a:r>
            <a:rPr lang="nl-BE" sz="1400" b="0" noProof="0" dirty="0"/>
            <a:t>Voorlegging aan Beperkt Overlegcomité</a:t>
          </a:r>
        </a:p>
      </dgm:t>
    </dgm:pt>
    <dgm:pt modelId="{EB8D8EC5-9930-4710-A7C9-54F1E69C00AF}" type="parTrans" cxnId="{5D6BF2DD-34B7-49EF-BB5B-2945941B1783}">
      <dgm:prSet/>
      <dgm:spPr/>
      <dgm:t>
        <a:bodyPr/>
        <a:lstStyle/>
        <a:p>
          <a:endParaRPr lang="fr-FR"/>
        </a:p>
      </dgm:t>
    </dgm:pt>
    <dgm:pt modelId="{1EC920B3-F8A5-4FE3-996E-28F0F21B7C20}" type="sibTrans" cxnId="{5D6BF2DD-34B7-49EF-BB5B-2945941B1783}">
      <dgm:prSet/>
      <dgm:spPr/>
      <dgm:t>
        <a:bodyPr/>
        <a:lstStyle/>
        <a:p>
          <a:endParaRPr lang="fr-FR"/>
        </a:p>
      </dgm:t>
    </dgm:pt>
    <dgm:pt modelId="{E96FA9E2-7746-41F9-AF78-D01475CE912B}">
      <dgm:prSet phldrT="[Texte]" custT="1"/>
      <dgm:spPr/>
      <dgm:t>
        <a:bodyPr/>
        <a:lstStyle/>
        <a:p>
          <a:pPr algn="l" rtl="0"/>
          <a:r>
            <a:rPr lang="nl-BE" sz="1400" noProof="0" dirty="0"/>
            <a:t>Workshops </a:t>
          </a:r>
        </a:p>
      </dgm:t>
    </dgm:pt>
    <dgm:pt modelId="{0157F44C-62F4-4B14-BD6C-D80C4D2255DA}" type="parTrans" cxnId="{5A36BE75-A23D-4CD7-B738-8C05BB8B5909}">
      <dgm:prSet/>
      <dgm:spPr/>
      <dgm:t>
        <a:bodyPr/>
        <a:lstStyle/>
        <a:p>
          <a:endParaRPr lang="fr-BE"/>
        </a:p>
      </dgm:t>
    </dgm:pt>
    <dgm:pt modelId="{C0B4F051-9D38-440F-A31E-BE41849A1E81}" type="sibTrans" cxnId="{5A36BE75-A23D-4CD7-B738-8C05BB8B5909}">
      <dgm:prSet/>
      <dgm:spPr/>
      <dgm:t>
        <a:bodyPr/>
        <a:lstStyle/>
        <a:p>
          <a:endParaRPr lang="fr-BE"/>
        </a:p>
      </dgm:t>
    </dgm:pt>
    <dgm:pt modelId="{4E1DEA4C-5759-44F3-979A-631134B360B5}">
      <dgm:prSet phldr="0"/>
      <dgm:spPr/>
      <dgm:t>
        <a:bodyPr/>
        <a:lstStyle/>
        <a:p>
          <a:pPr algn="l" rtl="0"/>
          <a:r>
            <a:rPr lang="nl-BE" sz="1400" b="0" noProof="0" dirty="0">
              <a:latin typeface="Calibri Light" panose="020F0302020204030204"/>
            </a:rPr>
            <a:t>Juridische revisie</a:t>
          </a:r>
        </a:p>
      </dgm:t>
    </dgm:pt>
    <dgm:pt modelId="{2E5CC976-1A62-49D0-A648-E0A2DAF90CBD}" type="parTrans" cxnId="{F651C7F8-A249-4A6C-B33B-4B146B57821B}">
      <dgm:prSet/>
      <dgm:spPr/>
      <dgm:t>
        <a:bodyPr/>
        <a:lstStyle/>
        <a:p>
          <a:endParaRPr lang="fr-FR"/>
        </a:p>
      </dgm:t>
    </dgm:pt>
    <dgm:pt modelId="{F4563273-7A96-405D-A70D-52CB9A1B3C41}" type="sibTrans" cxnId="{F651C7F8-A249-4A6C-B33B-4B146B57821B}">
      <dgm:prSet/>
      <dgm:spPr/>
      <dgm:t>
        <a:bodyPr/>
        <a:lstStyle/>
        <a:p>
          <a:endParaRPr lang="fr-FR"/>
        </a:p>
      </dgm:t>
    </dgm:pt>
    <dgm:pt modelId="{0319A19E-533C-4D5B-B4FA-3DDB165BBB6E}" type="pres">
      <dgm:prSet presAssocID="{7E6CAF96-994C-4824-95F6-3C6BE07B65EF}" presName="Name0" presStyleCnt="0">
        <dgm:presLayoutVars>
          <dgm:dir/>
          <dgm:resizeHandles val="exact"/>
        </dgm:presLayoutVars>
      </dgm:prSet>
      <dgm:spPr/>
    </dgm:pt>
    <dgm:pt modelId="{1BED0024-4990-4E04-857A-47D9F122928F}" type="pres">
      <dgm:prSet presAssocID="{733B408F-27EB-4165-99AB-03328845175C}" presName="node" presStyleLbl="node1" presStyleIdx="0" presStyleCnt="2" custScaleX="114061" custScaleY="71211">
        <dgm:presLayoutVars>
          <dgm:bulletEnabled val="1"/>
        </dgm:presLayoutVars>
      </dgm:prSet>
      <dgm:spPr/>
    </dgm:pt>
    <dgm:pt modelId="{80C95D6E-21BC-4FBC-9272-89A45F77BDD9}" type="pres">
      <dgm:prSet presAssocID="{17D42AAE-67A3-4757-B37A-AEB74C0C43FA}" presName="sibTrans" presStyleLbl="sibTrans2D1" presStyleIdx="0" presStyleCnt="1"/>
      <dgm:spPr/>
    </dgm:pt>
    <dgm:pt modelId="{F4131F75-4738-4D89-BD09-E62948A49C67}" type="pres">
      <dgm:prSet presAssocID="{17D42AAE-67A3-4757-B37A-AEB74C0C43FA}" presName="connectorText" presStyleLbl="sibTrans2D1" presStyleIdx="0" presStyleCnt="1"/>
      <dgm:spPr/>
    </dgm:pt>
    <dgm:pt modelId="{FD6FAF15-E69E-4E5F-863D-00CF504950D1}" type="pres">
      <dgm:prSet presAssocID="{A543E276-482F-4506-8256-1BDC8D088C9F}" presName="node" presStyleLbl="node1" presStyleIdx="1" presStyleCnt="2" custScaleY="81990" custLinFactNeighborX="3672" custLinFactNeighborY="7151">
        <dgm:presLayoutVars>
          <dgm:bulletEnabled val="1"/>
        </dgm:presLayoutVars>
      </dgm:prSet>
      <dgm:spPr/>
    </dgm:pt>
  </dgm:ptLst>
  <dgm:cxnLst>
    <dgm:cxn modelId="{61829C07-B812-446F-A3CD-57EBD94352AB}" type="presOf" srcId="{17D42AAE-67A3-4757-B37A-AEB74C0C43FA}" destId="{80C95D6E-21BC-4FBC-9272-89A45F77BDD9}" srcOrd="0" destOrd="0" presId="urn:microsoft.com/office/officeart/2005/8/layout/process1"/>
    <dgm:cxn modelId="{3C59D00D-BDA8-4E15-AE10-299ED556D143}" type="presOf" srcId="{C42F038A-6C8C-4010-AD61-5B7A00A62F4F}" destId="{FD6FAF15-E69E-4E5F-863D-00CF504950D1}" srcOrd="0" destOrd="3" presId="urn:microsoft.com/office/officeart/2005/8/layout/process1"/>
    <dgm:cxn modelId="{752D690F-099B-44C4-A302-DE274196F5F6}" type="presOf" srcId="{F84F653D-33B3-4FCF-9929-31841B017361}" destId="{1BED0024-4990-4E04-857A-47D9F122928F}" srcOrd="0" destOrd="3" presId="urn:microsoft.com/office/officeart/2005/8/layout/process1"/>
    <dgm:cxn modelId="{A75E7314-6FCF-4C00-81F2-38A7177B92D3}" type="presOf" srcId="{A543E276-482F-4506-8256-1BDC8D088C9F}" destId="{FD6FAF15-E69E-4E5F-863D-00CF504950D1}" srcOrd="0" destOrd="0" presId="urn:microsoft.com/office/officeart/2005/8/layout/process1"/>
    <dgm:cxn modelId="{7889D81A-2B3A-4E9D-8831-40E2B05CBB4F}" type="presOf" srcId="{E96FA9E2-7746-41F9-AF78-D01475CE912B}" destId="{1BED0024-4990-4E04-857A-47D9F122928F}" srcOrd="0" destOrd="2" presId="urn:microsoft.com/office/officeart/2005/8/layout/process1"/>
    <dgm:cxn modelId="{075D8D1C-66EB-41F2-8947-362300F90EC9}" srcId="{A543E276-482F-4506-8256-1BDC8D088C9F}" destId="{C42F038A-6C8C-4010-AD61-5B7A00A62F4F}" srcOrd="2" destOrd="0" parTransId="{EB38B733-0370-4B03-B9FA-45B39E4ECBE5}" sibTransId="{5C97D3CA-E402-498C-BF75-E58F16B2FD4C}"/>
    <dgm:cxn modelId="{92DC8232-071A-4E68-BAE4-8FCDA9708826}" type="presOf" srcId="{258B21B9-01A4-401C-AB92-B16911334823}" destId="{FD6FAF15-E69E-4E5F-863D-00CF504950D1}" srcOrd="0" destOrd="2" presId="urn:microsoft.com/office/officeart/2005/8/layout/process1"/>
    <dgm:cxn modelId="{DEF7E065-BBEC-494B-9CAA-4A45861BDDCE}" srcId="{A543E276-482F-4506-8256-1BDC8D088C9F}" destId="{258B21B9-01A4-401C-AB92-B16911334823}" srcOrd="1" destOrd="0" parTransId="{D30F110B-686B-4AAC-9612-38305BA0931F}" sibTransId="{F0A1801A-4FFE-41B1-B96F-BDEA5EEC4FAD}"/>
    <dgm:cxn modelId="{5B79DF6E-7FCA-41C3-9486-F3FBD0DCA918}" srcId="{733B408F-27EB-4165-99AB-03328845175C}" destId="{739932EB-1520-4FAA-A76B-582E9DB9D78F}" srcOrd="0" destOrd="0" parTransId="{CCFA4432-5BE6-4ED3-A28B-47A14EDC375F}" sibTransId="{7E0DBDDB-1D50-413C-9714-F5E9EE7D90FA}"/>
    <dgm:cxn modelId="{5A36BE75-A23D-4CD7-B738-8C05BB8B5909}" srcId="{733B408F-27EB-4165-99AB-03328845175C}" destId="{E96FA9E2-7746-41F9-AF78-D01475CE912B}" srcOrd="1" destOrd="0" parTransId="{0157F44C-62F4-4B14-BD6C-D80C4D2255DA}" sibTransId="{C0B4F051-9D38-440F-A31E-BE41849A1E81}"/>
    <dgm:cxn modelId="{435A7057-033A-4633-BDFD-AEC1E27E18AC}" srcId="{A543E276-482F-4506-8256-1BDC8D088C9F}" destId="{B17BC224-CFCB-41BC-9AEF-19CB0D26D4C8}" srcOrd="6" destOrd="0" parTransId="{D21B0170-A2F1-40BC-94C9-C1E49894D835}" sibTransId="{34CC8330-87AB-40CF-853A-B5EA7DAF8296}"/>
    <dgm:cxn modelId="{F7030A78-99DA-4EAE-92C9-4A412C20741C}" type="presOf" srcId="{739932EB-1520-4FAA-A76B-582E9DB9D78F}" destId="{1BED0024-4990-4E04-857A-47D9F122928F}" srcOrd="0" destOrd="1" presId="urn:microsoft.com/office/officeart/2005/8/layout/process1"/>
    <dgm:cxn modelId="{9D9DFA7C-D973-4557-90BC-B2DBE80FADF9}" type="presOf" srcId="{733B408F-27EB-4165-99AB-03328845175C}" destId="{1BED0024-4990-4E04-857A-47D9F122928F}" srcOrd="0" destOrd="0" presId="urn:microsoft.com/office/officeart/2005/8/layout/process1"/>
    <dgm:cxn modelId="{92E2247F-7CAC-40D9-8F2A-36FDC75D1477}" type="presOf" srcId="{17D42AAE-67A3-4757-B37A-AEB74C0C43FA}" destId="{F4131F75-4738-4D89-BD09-E62948A49C67}" srcOrd="1" destOrd="0" presId="urn:microsoft.com/office/officeart/2005/8/layout/process1"/>
    <dgm:cxn modelId="{7C7F5282-00A8-4BCF-B997-20808B64F0D3}" type="presOf" srcId="{4E1DEA4C-5759-44F3-979A-631134B360B5}" destId="{FD6FAF15-E69E-4E5F-863D-00CF504950D1}" srcOrd="0" destOrd="1" presId="urn:microsoft.com/office/officeart/2005/8/layout/process1"/>
    <dgm:cxn modelId="{99F5E785-BD97-4C19-A7D7-C88D97EEFB54}" srcId="{A543E276-482F-4506-8256-1BDC8D088C9F}" destId="{047E2445-2C25-4A7B-84C3-CE931058E855}" srcOrd="7" destOrd="0" parTransId="{C48472C0-307F-411C-869E-46DEBBF272DA}" sibTransId="{A8337A6D-FF17-4D3D-B9F4-AB95E29D0A42}"/>
    <dgm:cxn modelId="{D71B9789-9FF2-42E0-874D-3BC8D49162C7}" srcId="{A543E276-482F-4506-8256-1BDC8D088C9F}" destId="{C142B4D6-BB7C-4AEE-A4D8-7B4FD83D23FD}" srcOrd="4" destOrd="0" parTransId="{3F55638B-2A85-4D2A-BF7B-4DB85812082E}" sibTransId="{2F900A99-E5FC-4127-9D33-150A9628FAEB}"/>
    <dgm:cxn modelId="{CBCE6D8A-1185-4185-B542-20B1D1BF0EBC}" type="presOf" srcId="{7E6CAF96-994C-4824-95F6-3C6BE07B65EF}" destId="{0319A19E-533C-4D5B-B4FA-3DDB165BBB6E}" srcOrd="0" destOrd="0" presId="urn:microsoft.com/office/officeart/2005/8/layout/process1"/>
    <dgm:cxn modelId="{D3F3C593-7C68-4CA5-9B94-C71049E9BDD7}" type="presOf" srcId="{B17BC224-CFCB-41BC-9AEF-19CB0D26D4C8}" destId="{FD6FAF15-E69E-4E5F-863D-00CF504950D1}" srcOrd="0" destOrd="7" presId="urn:microsoft.com/office/officeart/2005/8/layout/process1"/>
    <dgm:cxn modelId="{5EA6F997-5B60-460B-A68A-13E3E490E7E7}" type="presOf" srcId="{047E2445-2C25-4A7B-84C3-CE931058E855}" destId="{FD6FAF15-E69E-4E5F-863D-00CF504950D1}" srcOrd="0" destOrd="8" presId="urn:microsoft.com/office/officeart/2005/8/layout/process1"/>
    <dgm:cxn modelId="{5F9E49A3-BECA-4E5C-8A7D-FE569E41C0BF}" srcId="{A543E276-482F-4506-8256-1BDC8D088C9F}" destId="{2669B639-C015-4D01-9968-9F7B10B8B574}" srcOrd="5" destOrd="0" parTransId="{99AF4FBA-80CF-4FE9-BDD2-EE32D4F77C46}" sibTransId="{179F01FA-2C52-4162-9AC3-B7F163C67F03}"/>
    <dgm:cxn modelId="{0F92C8B2-BAF8-4C11-A5F5-078D0C55DBAE}" type="presOf" srcId="{C142B4D6-BB7C-4AEE-A4D8-7B4FD83D23FD}" destId="{FD6FAF15-E69E-4E5F-863D-00CF504950D1}" srcOrd="0" destOrd="5" presId="urn:microsoft.com/office/officeart/2005/8/layout/process1"/>
    <dgm:cxn modelId="{8018C6C5-4D9D-4B49-9E10-7C66ECECBEF8}" srcId="{7E6CAF96-994C-4824-95F6-3C6BE07B65EF}" destId="{A543E276-482F-4506-8256-1BDC8D088C9F}" srcOrd="1" destOrd="0" parTransId="{41D00899-C7F1-426F-B418-E79EEDBBD2D3}" sibTransId="{78EDED69-A944-4852-8837-D9A7D7F60BFB}"/>
    <dgm:cxn modelId="{F873BBCC-2F12-46D3-899E-E0A24B79948E}" type="presOf" srcId="{6EDD7491-DBAE-4070-A31E-9A72000F74E4}" destId="{FD6FAF15-E69E-4E5F-863D-00CF504950D1}" srcOrd="0" destOrd="4" presId="urn:microsoft.com/office/officeart/2005/8/layout/process1"/>
    <dgm:cxn modelId="{BEC2D0D2-EC79-4C63-A6A6-0FEF93B4962E}" srcId="{7E6CAF96-994C-4824-95F6-3C6BE07B65EF}" destId="{733B408F-27EB-4165-99AB-03328845175C}" srcOrd="0" destOrd="0" parTransId="{70AA8DA8-2831-4205-A996-DBD2E0A5DDE1}" sibTransId="{17D42AAE-67A3-4757-B37A-AEB74C0C43FA}"/>
    <dgm:cxn modelId="{5D6BF2DD-34B7-49EF-BB5B-2945941B1783}" srcId="{A543E276-482F-4506-8256-1BDC8D088C9F}" destId="{6EDD7491-DBAE-4070-A31E-9A72000F74E4}" srcOrd="3" destOrd="0" parTransId="{EB8D8EC5-9930-4710-A7C9-54F1E69C00AF}" sibTransId="{1EC920B3-F8A5-4FE3-996E-28F0F21B7C20}"/>
    <dgm:cxn modelId="{060918E6-C648-4EB0-8760-F1C11DBCD441}" srcId="{733B408F-27EB-4165-99AB-03328845175C}" destId="{F84F653D-33B3-4FCF-9929-31841B017361}" srcOrd="2" destOrd="0" parTransId="{840CA6EA-79E4-4167-8BC5-71DC268B6F04}" sibTransId="{28658A91-938A-46F7-9613-F911F1F0B5FF}"/>
    <dgm:cxn modelId="{E71FDBEE-D72C-409A-BB9B-A3003246010E}" type="presOf" srcId="{2669B639-C015-4D01-9968-9F7B10B8B574}" destId="{FD6FAF15-E69E-4E5F-863D-00CF504950D1}" srcOrd="0" destOrd="6" presId="urn:microsoft.com/office/officeart/2005/8/layout/process1"/>
    <dgm:cxn modelId="{F651C7F8-A249-4A6C-B33B-4B146B57821B}" srcId="{A543E276-482F-4506-8256-1BDC8D088C9F}" destId="{4E1DEA4C-5759-44F3-979A-631134B360B5}" srcOrd="0" destOrd="0" parTransId="{2E5CC976-1A62-49D0-A648-E0A2DAF90CBD}" sibTransId="{F4563273-7A96-405D-A70D-52CB9A1B3C41}"/>
    <dgm:cxn modelId="{6C9CA074-4154-4852-9E7B-413F7229E905}" type="presParOf" srcId="{0319A19E-533C-4D5B-B4FA-3DDB165BBB6E}" destId="{1BED0024-4990-4E04-857A-47D9F122928F}" srcOrd="0" destOrd="0" presId="urn:microsoft.com/office/officeart/2005/8/layout/process1"/>
    <dgm:cxn modelId="{A19AF7D1-A427-4A44-9B41-F29E0BE41D6E}" type="presParOf" srcId="{0319A19E-533C-4D5B-B4FA-3DDB165BBB6E}" destId="{80C95D6E-21BC-4FBC-9272-89A45F77BDD9}" srcOrd="1" destOrd="0" presId="urn:microsoft.com/office/officeart/2005/8/layout/process1"/>
    <dgm:cxn modelId="{A8CA5D9D-DBF5-46BF-B627-190D17BFDA01}" type="presParOf" srcId="{80C95D6E-21BC-4FBC-9272-89A45F77BDD9}" destId="{F4131F75-4738-4D89-BD09-E62948A49C67}" srcOrd="0" destOrd="0" presId="urn:microsoft.com/office/officeart/2005/8/layout/process1"/>
    <dgm:cxn modelId="{FF99E97B-8AF8-411C-8543-250BED2BF667}" type="presParOf" srcId="{0319A19E-533C-4D5B-B4FA-3DDB165BBB6E}" destId="{FD6FAF15-E69E-4E5F-863D-00CF504950D1}"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CFA201-B48D-44D1-A46D-1E58A63765A2}" type="doc">
      <dgm:prSet loTypeId="urn:microsoft.com/office/officeart/2005/8/layout/process3" loCatId="process" qsTypeId="urn:microsoft.com/office/officeart/2005/8/quickstyle/simple1" qsCatId="simple" csTypeId="urn:microsoft.com/office/officeart/2005/8/colors/accent2_1" csCatId="accent2" phldr="1"/>
      <dgm:spPr/>
      <dgm:t>
        <a:bodyPr/>
        <a:lstStyle/>
        <a:p>
          <a:endParaRPr lang="fr-FR"/>
        </a:p>
      </dgm:t>
    </dgm:pt>
    <dgm:pt modelId="{A6AFB9E9-519F-4110-B434-2CD61005B802}">
      <dgm:prSet phldrT="[Texte]" custT="1"/>
      <dgm:spPr>
        <a:xfrm>
          <a:off x="6384" y="1152249"/>
          <a:ext cx="1440559" cy="864000"/>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dgm:spPr>
      <dgm:t>
        <a:bodyPr/>
        <a:lstStyle/>
        <a:p>
          <a:pPr>
            <a:buNone/>
          </a:pPr>
          <a:r>
            <a:rPr lang="nl-BE" sz="1300" b="1" noProof="0" dirty="0">
              <a:solidFill>
                <a:srgbClr val="FFFFFF"/>
              </a:solidFill>
              <a:latin typeface="Calibri" panose="020F0502020204030204"/>
              <a:ea typeface="+mn-ea"/>
              <a:cs typeface="+mn-cs"/>
            </a:rPr>
            <a:t>September 2027</a:t>
          </a:r>
        </a:p>
      </dgm:t>
    </dgm:pt>
    <dgm:pt modelId="{2C73FD3E-8DC0-4B72-97EB-D36CC83B0EBA}" type="parTrans" cxnId="{6E7EBBDC-4B9C-4C04-94E3-0C7C8E9D4F92}">
      <dgm:prSet/>
      <dgm:spPr/>
      <dgm:t>
        <a:bodyPr/>
        <a:lstStyle/>
        <a:p>
          <a:endParaRPr lang="fr-FR"/>
        </a:p>
      </dgm:t>
    </dgm:pt>
    <dgm:pt modelId="{E8C7C461-545C-4D25-B752-ECD997910293}" type="sibTrans" cxnId="{6E7EBBDC-4B9C-4C04-94E3-0C7C8E9D4F92}">
      <dgm:prSet/>
      <dgm:spPr>
        <a:xfrm>
          <a:off x="1665327" y="1260920"/>
          <a:ext cx="462973" cy="358657"/>
        </a:xfrm>
        <a:prstGeom prst="rightArrow">
          <a:avLst>
            <a:gd name="adj1" fmla="val 60000"/>
            <a:gd name="adj2" fmla="val 50000"/>
          </a:avLst>
        </a:prstGeom>
        <a:solidFill>
          <a:srgbClr val="007E8F">
            <a:tint val="60000"/>
            <a:hueOff val="0"/>
            <a:satOff val="0"/>
            <a:lumOff val="0"/>
            <a:alphaOff val="0"/>
          </a:srgbClr>
        </a:solidFill>
        <a:ln>
          <a:noFill/>
        </a:ln>
        <a:effectLst/>
      </dgm:spPr>
      <dgm:t>
        <a:bodyPr/>
        <a:lstStyle/>
        <a:p>
          <a:pPr>
            <a:buNone/>
          </a:pPr>
          <a:endParaRPr lang="nl-BE" noProof="0" dirty="0">
            <a:solidFill>
              <a:srgbClr val="002652">
                <a:hueOff val="0"/>
                <a:satOff val="0"/>
                <a:lumOff val="0"/>
                <a:alphaOff val="0"/>
              </a:srgbClr>
            </a:solidFill>
            <a:latin typeface="Calibri" panose="020F0502020204030204"/>
            <a:ea typeface="+mn-ea"/>
            <a:cs typeface="+mn-cs"/>
          </a:endParaRPr>
        </a:p>
      </dgm:t>
    </dgm:pt>
    <dgm:pt modelId="{0786B48D-5D89-445C-8EE2-F537476E210A}">
      <dgm:prSet phldrT="[Texte]" custT="1"/>
      <dgm:spPr>
        <a:xfrm>
          <a:off x="301438" y="1728249"/>
          <a:ext cx="1440559" cy="1152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gm:spPr>
      <dgm:t>
        <a:bodyPr/>
        <a:lstStyle/>
        <a:p>
          <a:pPr>
            <a:buChar char="•"/>
          </a:pPr>
          <a:r>
            <a:rPr lang="nl-BE" sz="1200" noProof="0" dirty="0">
              <a:solidFill>
                <a:srgbClr val="002652">
                  <a:hueOff val="0"/>
                  <a:satOff val="0"/>
                  <a:lumOff val="0"/>
                  <a:alphaOff val="0"/>
                </a:srgbClr>
              </a:solidFill>
              <a:latin typeface="Calibri" panose="020F0502020204030204"/>
              <a:ea typeface="+mn-ea"/>
              <a:cs typeface="+mn-cs"/>
            </a:rPr>
            <a:t>Sociale diagnose</a:t>
          </a:r>
        </a:p>
      </dgm:t>
    </dgm:pt>
    <dgm:pt modelId="{FDF880B3-A722-40B0-AAEE-455052FD0979}" type="parTrans" cxnId="{3028506C-44E9-4DA6-92AF-871CC560E9B5}">
      <dgm:prSet/>
      <dgm:spPr/>
      <dgm:t>
        <a:bodyPr/>
        <a:lstStyle/>
        <a:p>
          <a:endParaRPr lang="fr-FR"/>
        </a:p>
      </dgm:t>
    </dgm:pt>
    <dgm:pt modelId="{C79FD88C-9166-4D02-AF87-A785D9B64EDE}" type="sibTrans" cxnId="{3028506C-44E9-4DA6-92AF-871CC560E9B5}">
      <dgm:prSet/>
      <dgm:spPr/>
      <dgm:t>
        <a:bodyPr/>
        <a:lstStyle/>
        <a:p>
          <a:endParaRPr lang="fr-FR"/>
        </a:p>
      </dgm:t>
    </dgm:pt>
    <dgm:pt modelId="{741C73ED-A319-48AB-840E-72F7CC11E4B2}">
      <dgm:prSet phldrT="[Texte]" custT="1"/>
      <dgm:spPr>
        <a:xfrm>
          <a:off x="2320478" y="1152249"/>
          <a:ext cx="1440559" cy="864000"/>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dgm:spPr>
      <dgm:t>
        <a:bodyPr/>
        <a:lstStyle/>
        <a:p>
          <a:pPr>
            <a:buNone/>
          </a:pPr>
          <a:r>
            <a:rPr lang="nl-BE" sz="1300" b="1" noProof="0" dirty="0">
              <a:solidFill>
                <a:srgbClr val="FFFFFF"/>
              </a:solidFill>
              <a:latin typeface="Calibri" panose="020F0502020204030204"/>
              <a:ea typeface="+mn-ea"/>
              <a:cs typeface="+mn-cs"/>
            </a:rPr>
            <a:t>Maart 2028</a:t>
          </a:r>
        </a:p>
      </dgm:t>
    </dgm:pt>
    <dgm:pt modelId="{007E07B3-FA4E-4558-89B1-B6DAD01DBB42}" type="parTrans" cxnId="{DECDF09A-E5B0-4807-8DAF-2E0FBBF91548}">
      <dgm:prSet/>
      <dgm:spPr/>
      <dgm:t>
        <a:bodyPr/>
        <a:lstStyle/>
        <a:p>
          <a:endParaRPr lang="fr-FR"/>
        </a:p>
      </dgm:t>
    </dgm:pt>
    <dgm:pt modelId="{ACCA11F1-FF74-470F-B35C-01FA0A8038DB}" type="sibTrans" cxnId="{DECDF09A-E5B0-4807-8DAF-2E0FBBF91548}">
      <dgm:prSet/>
      <dgm:spPr>
        <a:xfrm>
          <a:off x="3979420" y="1260920"/>
          <a:ext cx="462973" cy="358657"/>
        </a:xfrm>
        <a:prstGeom prst="rightArrow">
          <a:avLst>
            <a:gd name="adj1" fmla="val 60000"/>
            <a:gd name="adj2" fmla="val 50000"/>
          </a:avLst>
        </a:prstGeom>
        <a:solidFill>
          <a:srgbClr val="007E8F">
            <a:tint val="60000"/>
            <a:hueOff val="0"/>
            <a:satOff val="0"/>
            <a:lumOff val="0"/>
            <a:alphaOff val="0"/>
          </a:srgbClr>
        </a:solidFill>
        <a:ln>
          <a:noFill/>
        </a:ln>
        <a:effectLst/>
      </dgm:spPr>
      <dgm:t>
        <a:bodyPr/>
        <a:lstStyle/>
        <a:p>
          <a:pPr>
            <a:buNone/>
          </a:pPr>
          <a:endParaRPr lang="nl-BE" noProof="0" dirty="0">
            <a:solidFill>
              <a:srgbClr val="002652">
                <a:hueOff val="0"/>
                <a:satOff val="0"/>
                <a:lumOff val="0"/>
                <a:alphaOff val="0"/>
              </a:srgbClr>
            </a:solidFill>
            <a:latin typeface="Calibri" panose="020F0502020204030204"/>
            <a:ea typeface="+mn-ea"/>
            <a:cs typeface="+mn-cs"/>
          </a:endParaRPr>
        </a:p>
      </dgm:t>
    </dgm:pt>
    <dgm:pt modelId="{53E7DCC1-053F-48E8-8CBF-CB6541C1A70C}">
      <dgm:prSet phldrT="[Texte]" custT="1"/>
      <dgm:spPr>
        <a:xfrm>
          <a:off x="2615532" y="1728249"/>
          <a:ext cx="1440559" cy="1152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gm:spPr>
      <dgm:t>
        <a:bodyPr/>
        <a:lstStyle/>
        <a:p>
          <a:pPr>
            <a:buChar char="•"/>
          </a:pPr>
          <a:r>
            <a:rPr lang="nl-BE" sz="1200" noProof="0" dirty="0">
              <a:solidFill>
                <a:srgbClr val="002652">
                  <a:hueOff val="0"/>
                  <a:satOff val="0"/>
                  <a:lumOff val="0"/>
                  <a:alphaOff val="0"/>
                </a:srgbClr>
              </a:solidFill>
              <a:latin typeface="Calibri" panose="020F0502020204030204"/>
              <a:ea typeface="+mn-ea"/>
              <a:cs typeface="+mn-cs"/>
            </a:rPr>
            <a:t>Activiteitenverslag 27 </a:t>
          </a:r>
        </a:p>
      </dgm:t>
    </dgm:pt>
    <dgm:pt modelId="{BCDF2ABE-FBBA-4918-B3C0-C6969D23C3DA}" type="parTrans" cxnId="{3B58E0AE-837A-455B-BA89-407D3E59B820}">
      <dgm:prSet/>
      <dgm:spPr/>
      <dgm:t>
        <a:bodyPr/>
        <a:lstStyle/>
        <a:p>
          <a:endParaRPr lang="fr-FR"/>
        </a:p>
      </dgm:t>
    </dgm:pt>
    <dgm:pt modelId="{889936B0-EE16-4942-8197-1F8FD36723E9}" type="sibTrans" cxnId="{3B58E0AE-837A-455B-BA89-407D3E59B820}">
      <dgm:prSet/>
      <dgm:spPr/>
      <dgm:t>
        <a:bodyPr/>
        <a:lstStyle/>
        <a:p>
          <a:endParaRPr lang="fr-FR"/>
        </a:p>
      </dgm:t>
    </dgm:pt>
    <dgm:pt modelId="{E3477758-09F2-467B-AC97-769FE19A2C0C}">
      <dgm:prSet phldrT="[Texte]" custT="1"/>
      <dgm:spPr>
        <a:xfrm>
          <a:off x="4634571" y="1152249"/>
          <a:ext cx="1440559" cy="864000"/>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dgm:spPr>
      <dgm:t>
        <a:bodyPr/>
        <a:lstStyle/>
        <a:p>
          <a:pPr>
            <a:buNone/>
          </a:pPr>
          <a:r>
            <a:rPr lang="nl-BE" sz="1300" b="1" noProof="0" dirty="0">
              <a:solidFill>
                <a:srgbClr val="FFFFFF"/>
              </a:solidFill>
              <a:latin typeface="Calibri" panose="020F0502020204030204"/>
              <a:ea typeface="+mn-ea"/>
              <a:cs typeface="+mn-cs"/>
            </a:rPr>
            <a:t>Maart 2029</a:t>
          </a:r>
        </a:p>
      </dgm:t>
    </dgm:pt>
    <dgm:pt modelId="{3CA403D5-C354-4B7E-A45E-A173D4B778A3}" type="parTrans" cxnId="{3089CC7D-97D7-415C-AA48-D845FA33CB37}">
      <dgm:prSet/>
      <dgm:spPr/>
      <dgm:t>
        <a:bodyPr/>
        <a:lstStyle/>
        <a:p>
          <a:endParaRPr lang="fr-FR"/>
        </a:p>
      </dgm:t>
    </dgm:pt>
    <dgm:pt modelId="{11EE537F-40B0-48C6-AEBC-B0C09647919A}" type="sibTrans" cxnId="{3089CC7D-97D7-415C-AA48-D845FA33CB37}">
      <dgm:prSet/>
      <dgm:spPr>
        <a:xfrm>
          <a:off x="6293513" y="1260920"/>
          <a:ext cx="462973" cy="358657"/>
        </a:xfrm>
        <a:prstGeom prst="rightArrow">
          <a:avLst>
            <a:gd name="adj1" fmla="val 60000"/>
            <a:gd name="adj2" fmla="val 50000"/>
          </a:avLst>
        </a:prstGeom>
        <a:solidFill>
          <a:srgbClr val="007E8F">
            <a:tint val="60000"/>
            <a:hueOff val="0"/>
            <a:satOff val="0"/>
            <a:lumOff val="0"/>
            <a:alphaOff val="0"/>
          </a:srgbClr>
        </a:solidFill>
        <a:ln>
          <a:noFill/>
        </a:ln>
        <a:effectLst/>
      </dgm:spPr>
      <dgm:t>
        <a:bodyPr/>
        <a:lstStyle/>
        <a:p>
          <a:pPr>
            <a:buNone/>
          </a:pPr>
          <a:endParaRPr lang="nl-BE" noProof="0" dirty="0">
            <a:solidFill>
              <a:srgbClr val="002652">
                <a:hueOff val="0"/>
                <a:satOff val="0"/>
                <a:lumOff val="0"/>
                <a:alphaOff val="0"/>
              </a:srgbClr>
            </a:solidFill>
            <a:latin typeface="Calibri" panose="020F0502020204030204"/>
            <a:ea typeface="+mn-ea"/>
            <a:cs typeface="+mn-cs"/>
          </a:endParaRPr>
        </a:p>
      </dgm:t>
    </dgm:pt>
    <dgm:pt modelId="{51CC0D04-3779-4D2F-8034-E0B126BF06AC}">
      <dgm:prSet phldrT="[Texte]" custT="1"/>
      <dgm:spPr>
        <a:xfrm>
          <a:off x="4929625" y="1728249"/>
          <a:ext cx="1440559" cy="1152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gm:spPr>
      <dgm:t>
        <a:bodyPr/>
        <a:lstStyle/>
        <a:p>
          <a:pPr>
            <a:buChar char="•"/>
          </a:pPr>
          <a:r>
            <a:rPr lang="nl-BE" sz="1200" noProof="0" dirty="0">
              <a:solidFill>
                <a:srgbClr val="002652">
                  <a:hueOff val="0"/>
                  <a:satOff val="0"/>
                  <a:lumOff val="0"/>
                  <a:alphaOff val="0"/>
                </a:srgbClr>
              </a:solidFill>
              <a:latin typeface="Calibri" panose="020F0502020204030204"/>
              <a:ea typeface="+mn-ea"/>
              <a:cs typeface="+mn-cs"/>
            </a:rPr>
            <a:t>Activiteitenverslag 28</a:t>
          </a:r>
        </a:p>
      </dgm:t>
    </dgm:pt>
    <dgm:pt modelId="{86CC0182-44A0-4976-88A5-43BBD0F7E12A}" type="parTrans" cxnId="{05E95D3E-41A6-4E46-9279-24DE4FC6F3E6}">
      <dgm:prSet/>
      <dgm:spPr/>
      <dgm:t>
        <a:bodyPr/>
        <a:lstStyle/>
        <a:p>
          <a:endParaRPr lang="fr-FR"/>
        </a:p>
      </dgm:t>
    </dgm:pt>
    <dgm:pt modelId="{B633E18F-DFCF-4AED-BEB3-82D064C7BA9A}" type="sibTrans" cxnId="{05E95D3E-41A6-4E46-9279-24DE4FC6F3E6}">
      <dgm:prSet/>
      <dgm:spPr/>
      <dgm:t>
        <a:bodyPr/>
        <a:lstStyle/>
        <a:p>
          <a:endParaRPr lang="fr-FR"/>
        </a:p>
      </dgm:t>
    </dgm:pt>
    <dgm:pt modelId="{B0CFC1B0-50DE-4D1B-AFA1-4D48B12662EF}">
      <dgm:prSet phldrT="[Texte]" custT="1"/>
      <dgm:spPr>
        <a:xfrm>
          <a:off x="301438" y="1728249"/>
          <a:ext cx="1440559" cy="1152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gm:spPr>
      <dgm:t>
        <a:bodyPr/>
        <a:lstStyle/>
        <a:p>
          <a:pPr>
            <a:buChar char="•"/>
          </a:pPr>
          <a:r>
            <a:rPr lang="nl-BE" sz="1200" noProof="0" dirty="0">
              <a:solidFill>
                <a:srgbClr val="002652">
                  <a:hueOff val="0"/>
                  <a:satOff val="0"/>
                  <a:lumOff val="0"/>
                  <a:alphaOff val="0"/>
                </a:srgbClr>
              </a:solidFill>
              <a:latin typeface="Calibri" panose="020F0502020204030204"/>
              <a:ea typeface="+mn-ea"/>
              <a:cs typeface="+mn-cs"/>
            </a:rPr>
            <a:t>Meerjarig actieplan</a:t>
          </a:r>
        </a:p>
      </dgm:t>
    </dgm:pt>
    <dgm:pt modelId="{613B42D5-F31D-4661-BF15-1E273D376D81}" type="parTrans" cxnId="{1979B437-F1C9-4436-B002-53F087E93F75}">
      <dgm:prSet/>
      <dgm:spPr/>
      <dgm:t>
        <a:bodyPr/>
        <a:lstStyle/>
        <a:p>
          <a:endParaRPr lang="fr-FR"/>
        </a:p>
      </dgm:t>
    </dgm:pt>
    <dgm:pt modelId="{894FFEA1-F5FC-4066-BB58-651C720AA14E}" type="sibTrans" cxnId="{1979B437-F1C9-4436-B002-53F087E93F75}">
      <dgm:prSet/>
      <dgm:spPr/>
      <dgm:t>
        <a:bodyPr/>
        <a:lstStyle/>
        <a:p>
          <a:endParaRPr lang="fr-FR"/>
        </a:p>
      </dgm:t>
    </dgm:pt>
    <dgm:pt modelId="{0D15CEEE-A4BD-4315-8E3E-E94A306B7AC3}">
      <dgm:prSet phldrT="[Texte]" custT="1"/>
      <dgm:spPr>
        <a:xfrm>
          <a:off x="2615532" y="1728249"/>
          <a:ext cx="1440559" cy="1152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gm:spPr>
      <dgm:t>
        <a:bodyPr/>
        <a:lstStyle/>
        <a:p>
          <a:pPr>
            <a:buChar char="•"/>
          </a:pPr>
          <a:r>
            <a:rPr lang="nl-BE" sz="1200" noProof="0" dirty="0">
              <a:solidFill>
                <a:srgbClr val="002652">
                  <a:hueOff val="0"/>
                  <a:satOff val="0"/>
                  <a:lumOff val="0"/>
                  <a:alphaOff val="0"/>
                </a:srgbClr>
              </a:solidFill>
              <a:latin typeface="Calibri" panose="020F0502020204030204"/>
              <a:ea typeface="+mn-ea"/>
              <a:cs typeface="+mn-cs"/>
            </a:rPr>
            <a:t>Aangepast actieplan</a:t>
          </a:r>
        </a:p>
      </dgm:t>
    </dgm:pt>
    <dgm:pt modelId="{773C272D-10A9-4149-8043-983626A98EB1}" type="parTrans" cxnId="{C146DB47-F8BA-4382-941D-8901ABAF20EC}">
      <dgm:prSet/>
      <dgm:spPr/>
      <dgm:t>
        <a:bodyPr/>
        <a:lstStyle/>
        <a:p>
          <a:endParaRPr lang="fr-FR"/>
        </a:p>
      </dgm:t>
    </dgm:pt>
    <dgm:pt modelId="{4A1E681D-54C7-4050-953B-6F910BDF2B26}" type="sibTrans" cxnId="{C146DB47-F8BA-4382-941D-8901ABAF20EC}">
      <dgm:prSet/>
      <dgm:spPr/>
      <dgm:t>
        <a:bodyPr/>
        <a:lstStyle/>
        <a:p>
          <a:endParaRPr lang="fr-FR"/>
        </a:p>
      </dgm:t>
    </dgm:pt>
    <dgm:pt modelId="{1422A001-E4EB-49FA-B8D3-829A2B49DD1A}">
      <dgm:prSet phldrT="[Texte]" custT="1"/>
      <dgm:spPr>
        <a:xfrm>
          <a:off x="4929625" y="1728249"/>
          <a:ext cx="1440559" cy="1152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gm:spPr>
      <dgm:t>
        <a:bodyPr/>
        <a:lstStyle/>
        <a:p>
          <a:pPr>
            <a:buChar char="•"/>
          </a:pPr>
          <a:r>
            <a:rPr lang="nl-BE" sz="1200" noProof="0" dirty="0">
              <a:solidFill>
                <a:srgbClr val="002652">
                  <a:hueOff val="0"/>
                  <a:satOff val="0"/>
                  <a:lumOff val="0"/>
                  <a:alphaOff val="0"/>
                </a:srgbClr>
              </a:solidFill>
              <a:latin typeface="Calibri" panose="020F0502020204030204"/>
              <a:ea typeface="+mn-ea"/>
              <a:cs typeface="+mn-cs"/>
            </a:rPr>
            <a:t>Aangepast actieplan</a:t>
          </a:r>
        </a:p>
      </dgm:t>
    </dgm:pt>
    <dgm:pt modelId="{CAA2920B-2DDE-448F-B0C8-3FA9DCAD56AA}" type="parTrans" cxnId="{8A36D6C0-4170-43C2-9588-86CCA9A95194}">
      <dgm:prSet/>
      <dgm:spPr/>
      <dgm:t>
        <a:bodyPr/>
        <a:lstStyle/>
        <a:p>
          <a:endParaRPr lang="fr-FR"/>
        </a:p>
      </dgm:t>
    </dgm:pt>
    <dgm:pt modelId="{9C6AF63E-467F-42C8-8948-5FD0AF03150E}" type="sibTrans" cxnId="{8A36D6C0-4170-43C2-9588-86CCA9A95194}">
      <dgm:prSet/>
      <dgm:spPr/>
      <dgm:t>
        <a:bodyPr/>
        <a:lstStyle/>
        <a:p>
          <a:endParaRPr lang="fr-FR"/>
        </a:p>
      </dgm:t>
    </dgm:pt>
    <dgm:pt modelId="{C1BE3FD0-3D8B-4135-9B24-B0A34DBD8700}">
      <dgm:prSet phldrT="[Texte]" custT="1"/>
      <dgm:spPr>
        <a:xfrm>
          <a:off x="6948664" y="1152249"/>
          <a:ext cx="1440559" cy="864000"/>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dgm:spPr>
      <dgm:t>
        <a:bodyPr/>
        <a:lstStyle/>
        <a:p>
          <a:pPr>
            <a:buNone/>
          </a:pPr>
          <a:r>
            <a:rPr lang="nl-BE" sz="1300" b="1" noProof="0" dirty="0">
              <a:solidFill>
                <a:srgbClr val="FFFFFF"/>
              </a:solidFill>
              <a:latin typeface="Calibri" panose="020F0502020204030204"/>
              <a:ea typeface="+mn-ea"/>
              <a:cs typeface="+mn-cs"/>
            </a:rPr>
            <a:t>Maart 2030</a:t>
          </a:r>
        </a:p>
      </dgm:t>
    </dgm:pt>
    <dgm:pt modelId="{1C55DAA4-9905-4B7D-B810-0A20B0BD827D}" type="parTrans" cxnId="{849769B6-1409-4B6C-AED5-3A9A89D53C8D}">
      <dgm:prSet/>
      <dgm:spPr/>
      <dgm:t>
        <a:bodyPr/>
        <a:lstStyle/>
        <a:p>
          <a:endParaRPr lang="fr-FR"/>
        </a:p>
      </dgm:t>
    </dgm:pt>
    <dgm:pt modelId="{5215C32B-4E91-4DA3-B354-3BB6329A1F5D}" type="sibTrans" cxnId="{849769B6-1409-4B6C-AED5-3A9A89D53C8D}">
      <dgm:prSet/>
      <dgm:spPr>
        <a:xfrm>
          <a:off x="8607607" y="1260920"/>
          <a:ext cx="462973" cy="358657"/>
        </a:xfrm>
        <a:prstGeom prst="rightArrow">
          <a:avLst>
            <a:gd name="adj1" fmla="val 60000"/>
            <a:gd name="adj2" fmla="val 50000"/>
          </a:avLst>
        </a:prstGeom>
        <a:solidFill>
          <a:srgbClr val="007E8F">
            <a:tint val="60000"/>
            <a:hueOff val="0"/>
            <a:satOff val="0"/>
            <a:lumOff val="0"/>
            <a:alphaOff val="0"/>
          </a:srgbClr>
        </a:solidFill>
        <a:ln>
          <a:noFill/>
        </a:ln>
        <a:effectLst/>
      </dgm:spPr>
      <dgm:t>
        <a:bodyPr/>
        <a:lstStyle/>
        <a:p>
          <a:pPr>
            <a:buNone/>
          </a:pPr>
          <a:endParaRPr lang="nl-BE" noProof="0" dirty="0">
            <a:solidFill>
              <a:srgbClr val="002652">
                <a:hueOff val="0"/>
                <a:satOff val="0"/>
                <a:lumOff val="0"/>
                <a:alphaOff val="0"/>
              </a:srgbClr>
            </a:solidFill>
            <a:latin typeface="Calibri" panose="020F0502020204030204"/>
            <a:ea typeface="+mn-ea"/>
            <a:cs typeface="+mn-cs"/>
          </a:endParaRPr>
        </a:p>
      </dgm:t>
    </dgm:pt>
    <dgm:pt modelId="{7E70D18C-FE4A-4D44-990B-7F7A0532FF01}">
      <dgm:prSet phldrT="[Texte]" custT="1"/>
      <dgm:spPr>
        <a:xfrm>
          <a:off x="7243718" y="1728249"/>
          <a:ext cx="1440559" cy="1152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gm:spPr>
      <dgm:t>
        <a:bodyPr/>
        <a:lstStyle/>
        <a:p>
          <a:pPr>
            <a:buChar char="•"/>
          </a:pPr>
          <a:r>
            <a:rPr lang="nl-BE" sz="1200" noProof="0" dirty="0">
              <a:solidFill>
                <a:srgbClr val="002652">
                  <a:hueOff val="0"/>
                  <a:satOff val="0"/>
                  <a:lumOff val="0"/>
                  <a:alphaOff val="0"/>
                </a:srgbClr>
              </a:solidFill>
              <a:latin typeface="Calibri" panose="020F0502020204030204"/>
              <a:ea typeface="+mn-ea"/>
              <a:cs typeface="+mn-cs"/>
            </a:rPr>
            <a:t>Activiteitenverslag 29 </a:t>
          </a:r>
        </a:p>
      </dgm:t>
    </dgm:pt>
    <dgm:pt modelId="{7708FDB7-E3AD-43BE-B067-0634D3FE5E2F}" type="parTrans" cxnId="{97BEAA12-921A-447D-90AC-2CD21963837F}">
      <dgm:prSet/>
      <dgm:spPr/>
      <dgm:t>
        <a:bodyPr/>
        <a:lstStyle/>
        <a:p>
          <a:endParaRPr lang="fr-FR"/>
        </a:p>
      </dgm:t>
    </dgm:pt>
    <dgm:pt modelId="{19DF3294-9F49-48F4-A544-574B2B25D8D4}" type="sibTrans" cxnId="{97BEAA12-921A-447D-90AC-2CD21963837F}">
      <dgm:prSet/>
      <dgm:spPr/>
      <dgm:t>
        <a:bodyPr/>
        <a:lstStyle/>
        <a:p>
          <a:endParaRPr lang="fr-FR"/>
        </a:p>
      </dgm:t>
    </dgm:pt>
    <dgm:pt modelId="{3E6DAB57-0D85-4DDC-B664-FFA73199C75A}">
      <dgm:prSet phldrT="[Texte]" custT="1"/>
      <dgm:spPr>
        <a:xfrm>
          <a:off x="7243718" y="1728249"/>
          <a:ext cx="1440559" cy="1152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gm:spPr>
      <dgm:t>
        <a:bodyPr/>
        <a:lstStyle/>
        <a:p>
          <a:pPr>
            <a:buChar char="•"/>
          </a:pPr>
          <a:r>
            <a:rPr lang="nl-BE" sz="1200" noProof="0" dirty="0">
              <a:solidFill>
                <a:srgbClr val="002652">
                  <a:hueOff val="0"/>
                  <a:satOff val="0"/>
                  <a:lumOff val="0"/>
                  <a:alphaOff val="0"/>
                </a:srgbClr>
              </a:solidFill>
              <a:latin typeface="Calibri" panose="020F0502020204030204"/>
              <a:ea typeface="+mn-ea"/>
              <a:cs typeface="+mn-cs"/>
            </a:rPr>
            <a:t>Aangepast actieplan</a:t>
          </a:r>
        </a:p>
      </dgm:t>
    </dgm:pt>
    <dgm:pt modelId="{3AF530D4-3624-4824-A199-0B71AEC30184}" type="parTrans" cxnId="{495487D5-3F30-439A-888A-4512893867D2}">
      <dgm:prSet/>
      <dgm:spPr/>
      <dgm:t>
        <a:bodyPr/>
        <a:lstStyle/>
        <a:p>
          <a:endParaRPr lang="fr-FR"/>
        </a:p>
      </dgm:t>
    </dgm:pt>
    <dgm:pt modelId="{ACCF7284-F15E-47BD-8382-721F8D6A6F0B}" type="sibTrans" cxnId="{495487D5-3F30-439A-888A-4512893867D2}">
      <dgm:prSet/>
      <dgm:spPr/>
      <dgm:t>
        <a:bodyPr/>
        <a:lstStyle/>
        <a:p>
          <a:endParaRPr lang="fr-FR"/>
        </a:p>
      </dgm:t>
    </dgm:pt>
    <dgm:pt modelId="{6D6845C3-23C1-4179-B367-629BBAE55F27}">
      <dgm:prSet phldrT="[Texte]" custT="1"/>
      <dgm:spPr>
        <a:xfrm>
          <a:off x="9262757" y="1152249"/>
          <a:ext cx="1440559" cy="864000"/>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dgm:spPr>
      <dgm:t>
        <a:bodyPr/>
        <a:lstStyle/>
        <a:p>
          <a:pPr>
            <a:buNone/>
          </a:pPr>
          <a:r>
            <a:rPr lang="nl-BE" sz="1300" b="1" noProof="0" dirty="0">
              <a:solidFill>
                <a:srgbClr val="FFFFFF"/>
              </a:solidFill>
              <a:latin typeface="Calibri" panose="020F0502020204030204"/>
              <a:ea typeface="+mn-ea"/>
              <a:cs typeface="+mn-cs"/>
            </a:rPr>
            <a:t>Maart 2031</a:t>
          </a:r>
        </a:p>
      </dgm:t>
    </dgm:pt>
    <dgm:pt modelId="{66A4595D-AA19-4EEE-87C5-614DFBA2A1D7}" type="parTrans" cxnId="{39893A94-4DEA-4389-97D2-367D9834BC55}">
      <dgm:prSet/>
      <dgm:spPr/>
      <dgm:t>
        <a:bodyPr/>
        <a:lstStyle/>
        <a:p>
          <a:endParaRPr lang="fr-FR"/>
        </a:p>
      </dgm:t>
    </dgm:pt>
    <dgm:pt modelId="{E066C934-1207-4550-992A-0F09F0E5EB11}" type="sibTrans" cxnId="{39893A94-4DEA-4389-97D2-367D9834BC55}">
      <dgm:prSet/>
      <dgm:spPr/>
      <dgm:t>
        <a:bodyPr/>
        <a:lstStyle/>
        <a:p>
          <a:endParaRPr lang="fr-FR"/>
        </a:p>
      </dgm:t>
    </dgm:pt>
    <dgm:pt modelId="{3EFBCD59-F742-4206-8529-653F6DE66ACD}">
      <dgm:prSet phldrT="[Texte]" custT="1"/>
      <dgm:spPr>
        <a:xfrm>
          <a:off x="9557812" y="1728249"/>
          <a:ext cx="1440559" cy="1152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gm:spPr>
      <dgm:t>
        <a:bodyPr/>
        <a:lstStyle/>
        <a:p>
          <a:pPr>
            <a:buChar char="•"/>
          </a:pPr>
          <a:r>
            <a:rPr lang="nl-BE" sz="1200" noProof="0" dirty="0">
              <a:solidFill>
                <a:srgbClr val="002652">
                  <a:hueOff val="0"/>
                  <a:satOff val="0"/>
                  <a:lumOff val="0"/>
                  <a:alphaOff val="0"/>
                </a:srgbClr>
              </a:solidFill>
              <a:latin typeface="Calibri" panose="020F0502020204030204"/>
              <a:ea typeface="+mn-ea"/>
              <a:cs typeface="+mn-cs"/>
            </a:rPr>
            <a:t>Activiteitenverslag 30</a:t>
          </a:r>
        </a:p>
      </dgm:t>
    </dgm:pt>
    <dgm:pt modelId="{E7284ED8-8A57-4E1B-B06D-C902C6D1513C}" type="parTrans" cxnId="{19023A0B-BD4A-454C-BDE2-56EDA23E1CF9}">
      <dgm:prSet/>
      <dgm:spPr/>
      <dgm:t>
        <a:bodyPr/>
        <a:lstStyle/>
        <a:p>
          <a:endParaRPr lang="fr-FR"/>
        </a:p>
      </dgm:t>
    </dgm:pt>
    <dgm:pt modelId="{538E9D54-9092-46D3-B11B-5492831DD2C9}" type="sibTrans" cxnId="{19023A0B-BD4A-454C-BDE2-56EDA23E1CF9}">
      <dgm:prSet/>
      <dgm:spPr/>
      <dgm:t>
        <a:bodyPr/>
        <a:lstStyle/>
        <a:p>
          <a:endParaRPr lang="fr-FR"/>
        </a:p>
      </dgm:t>
    </dgm:pt>
    <dgm:pt modelId="{97FABBCD-F420-4819-893B-2FBE273C51D8}">
      <dgm:prSet phldrT="[Texte]" custT="1"/>
      <dgm:spPr>
        <a:xfrm>
          <a:off x="9557812" y="1728249"/>
          <a:ext cx="1440559" cy="1152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gm:spPr>
      <dgm:t>
        <a:bodyPr/>
        <a:lstStyle/>
        <a:p>
          <a:pPr>
            <a:buChar char="•"/>
          </a:pPr>
          <a:r>
            <a:rPr lang="nl-BE" sz="1200" noProof="0" dirty="0">
              <a:solidFill>
                <a:srgbClr val="002652">
                  <a:hueOff val="0"/>
                  <a:satOff val="0"/>
                  <a:lumOff val="0"/>
                  <a:alphaOff val="0"/>
                </a:srgbClr>
              </a:solidFill>
              <a:latin typeface="Calibri" panose="020F0502020204030204"/>
              <a:ea typeface="+mn-ea"/>
              <a:cs typeface="+mn-cs"/>
            </a:rPr>
            <a:t>Aangepast actieplan</a:t>
          </a:r>
        </a:p>
      </dgm:t>
    </dgm:pt>
    <dgm:pt modelId="{1774A935-E297-4211-B2B7-1D5B6DC3163D}" type="parTrans" cxnId="{BCB7AE0F-D599-4519-B96C-F58FA50F989D}">
      <dgm:prSet/>
      <dgm:spPr/>
      <dgm:t>
        <a:bodyPr/>
        <a:lstStyle/>
        <a:p>
          <a:endParaRPr lang="fr-FR"/>
        </a:p>
      </dgm:t>
    </dgm:pt>
    <dgm:pt modelId="{57255293-E462-4F7E-B97A-61600C4EBCC8}" type="sibTrans" cxnId="{BCB7AE0F-D599-4519-B96C-F58FA50F989D}">
      <dgm:prSet/>
      <dgm:spPr/>
      <dgm:t>
        <a:bodyPr/>
        <a:lstStyle/>
        <a:p>
          <a:endParaRPr lang="fr-FR"/>
        </a:p>
      </dgm:t>
    </dgm:pt>
    <dgm:pt modelId="{8195350F-A350-491A-BDAD-3EBB3F8C6D01}" type="pres">
      <dgm:prSet presAssocID="{96CFA201-B48D-44D1-A46D-1E58A63765A2}" presName="linearFlow" presStyleCnt="0">
        <dgm:presLayoutVars>
          <dgm:dir/>
          <dgm:animLvl val="lvl"/>
          <dgm:resizeHandles val="exact"/>
        </dgm:presLayoutVars>
      </dgm:prSet>
      <dgm:spPr/>
    </dgm:pt>
    <dgm:pt modelId="{F9DF3434-DC3A-4883-88C6-BD5A077C677D}" type="pres">
      <dgm:prSet presAssocID="{A6AFB9E9-519F-4110-B434-2CD61005B802}" presName="composite" presStyleCnt="0"/>
      <dgm:spPr/>
    </dgm:pt>
    <dgm:pt modelId="{0C9BDC3F-681A-4D9C-9363-C6A9273F11DF}" type="pres">
      <dgm:prSet presAssocID="{A6AFB9E9-519F-4110-B434-2CD61005B802}" presName="parTx" presStyleLbl="node1" presStyleIdx="0" presStyleCnt="5">
        <dgm:presLayoutVars>
          <dgm:chMax val="0"/>
          <dgm:chPref val="0"/>
          <dgm:bulletEnabled val="1"/>
        </dgm:presLayoutVars>
      </dgm:prSet>
      <dgm:spPr/>
    </dgm:pt>
    <dgm:pt modelId="{0C3B4684-FAD0-436C-967A-66BE96ADD750}" type="pres">
      <dgm:prSet presAssocID="{A6AFB9E9-519F-4110-B434-2CD61005B802}" presName="parSh" presStyleLbl="node1" presStyleIdx="0" presStyleCnt="5" custScaleX="130874"/>
      <dgm:spPr/>
    </dgm:pt>
    <dgm:pt modelId="{07130B36-DFAA-407F-8994-E2C16F08B025}" type="pres">
      <dgm:prSet presAssocID="{A6AFB9E9-519F-4110-B434-2CD61005B802}" presName="desTx" presStyleLbl="fgAcc1" presStyleIdx="0" presStyleCnt="5" custScaleX="127253" custLinFactNeighborX="-20183" custLinFactNeighborY="19091">
        <dgm:presLayoutVars>
          <dgm:bulletEnabled val="1"/>
        </dgm:presLayoutVars>
      </dgm:prSet>
      <dgm:spPr/>
    </dgm:pt>
    <dgm:pt modelId="{2708E7B7-11C0-402E-BE07-FB87B6DC88C6}" type="pres">
      <dgm:prSet presAssocID="{E8C7C461-545C-4D25-B752-ECD997910293}" presName="sibTrans" presStyleLbl="sibTrans2D1" presStyleIdx="0" presStyleCnt="4"/>
      <dgm:spPr/>
    </dgm:pt>
    <dgm:pt modelId="{97B486D6-EFB7-402D-BA7F-3A4CF19A3664}" type="pres">
      <dgm:prSet presAssocID="{E8C7C461-545C-4D25-B752-ECD997910293}" presName="connTx" presStyleLbl="sibTrans2D1" presStyleIdx="0" presStyleCnt="4"/>
      <dgm:spPr/>
    </dgm:pt>
    <dgm:pt modelId="{67494E00-F4CD-446C-801C-FDD67FA82D43}" type="pres">
      <dgm:prSet presAssocID="{741C73ED-A319-48AB-840E-72F7CC11E4B2}" presName="composite" presStyleCnt="0"/>
      <dgm:spPr/>
    </dgm:pt>
    <dgm:pt modelId="{E457D818-639C-453B-BCDD-6ED28A59B3E1}" type="pres">
      <dgm:prSet presAssocID="{741C73ED-A319-48AB-840E-72F7CC11E4B2}" presName="parTx" presStyleLbl="node1" presStyleIdx="0" presStyleCnt="5">
        <dgm:presLayoutVars>
          <dgm:chMax val="0"/>
          <dgm:chPref val="0"/>
          <dgm:bulletEnabled val="1"/>
        </dgm:presLayoutVars>
      </dgm:prSet>
      <dgm:spPr/>
    </dgm:pt>
    <dgm:pt modelId="{228DEBAC-96E2-4A7F-8E26-5549E8AFC461}" type="pres">
      <dgm:prSet presAssocID="{741C73ED-A319-48AB-840E-72F7CC11E4B2}" presName="parSh" presStyleLbl="node1" presStyleIdx="1" presStyleCnt="5"/>
      <dgm:spPr/>
    </dgm:pt>
    <dgm:pt modelId="{F60818DC-2CC0-4F5D-946C-5C2ED8539ED2}" type="pres">
      <dgm:prSet presAssocID="{741C73ED-A319-48AB-840E-72F7CC11E4B2}" presName="desTx" presStyleLbl="fgAcc1" presStyleIdx="1" presStyleCnt="5" custScaleX="135392" custLinFactNeighborX="-19538" custLinFactNeighborY="16423">
        <dgm:presLayoutVars>
          <dgm:bulletEnabled val="1"/>
        </dgm:presLayoutVars>
      </dgm:prSet>
      <dgm:spPr>
        <a:prstGeom prst="roundRect">
          <a:avLst>
            <a:gd name="adj" fmla="val 10000"/>
          </a:avLst>
        </a:prstGeom>
      </dgm:spPr>
    </dgm:pt>
    <dgm:pt modelId="{BA315C86-1D3B-4E0A-B5F2-C60BE0091A0C}" type="pres">
      <dgm:prSet presAssocID="{ACCA11F1-FF74-470F-B35C-01FA0A8038DB}" presName="sibTrans" presStyleLbl="sibTrans2D1" presStyleIdx="1" presStyleCnt="4"/>
      <dgm:spPr/>
    </dgm:pt>
    <dgm:pt modelId="{EE17C7F7-34DE-4796-9DB3-94B84E6906E7}" type="pres">
      <dgm:prSet presAssocID="{ACCA11F1-FF74-470F-B35C-01FA0A8038DB}" presName="connTx" presStyleLbl="sibTrans2D1" presStyleIdx="1" presStyleCnt="4"/>
      <dgm:spPr/>
    </dgm:pt>
    <dgm:pt modelId="{123AB1A7-D903-4895-A6D5-F1208DDBBF9D}" type="pres">
      <dgm:prSet presAssocID="{E3477758-09F2-467B-AC97-769FE19A2C0C}" presName="composite" presStyleCnt="0"/>
      <dgm:spPr/>
    </dgm:pt>
    <dgm:pt modelId="{9F9BED6A-946B-4B13-A3D4-176C8A0D3CD8}" type="pres">
      <dgm:prSet presAssocID="{E3477758-09F2-467B-AC97-769FE19A2C0C}" presName="parTx" presStyleLbl="node1" presStyleIdx="1" presStyleCnt="5">
        <dgm:presLayoutVars>
          <dgm:chMax val="0"/>
          <dgm:chPref val="0"/>
          <dgm:bulletEnabled val="1"/>
        </dgm:presLayoutVars>
      </dgm:prSet>
      <dgm:spPr/>
    </dgm:pt>
    <dgm:pt modelId="{3CFC1AF6-8F17-4543-A0CA-364F2ACB0F63}" type="pres">
      <dgm:prSet presAssocID="{E3477758-09F2-467B-AC97-769FE19A2C0C}" presName="parSh" presStyleLbl="node1" presStyleIdx="2" presStyleCnt="5"/>
      <dgm:spPr/>
    </dgm:pt>
    <dgm:pt modelId="{0AA73A56-D68B-4A5B-8198-87449507E3F1}" type="pres">
      <dgm:prSet presAssocID="{E3477758-09F2-467B-AC97-769FE19A2C0C}" presName="desTx" presStyleLbl="fgAcc1" presStyleIdx="2" presStyleCnt="5" custScaleX="135175" custLinFactNeighborX="-17229" custLinFactNeighborY="20146">
        <dgm:presLayoutVars>
          <dgm:bulletEnabled val="1"/>
        </dgm:presLayoutVars>
      </dgm:prSet>
      <dgm:spPr/>
    </dgm:pt>
    <dgm:pt modelId="{97827B29-C96D-4F9D-9937-21D12F9EF6A9}" type="pres">
      <dgm:prSet presAssocID="{11EE537F-40B0-48C6-AEBC-B0C09647919A}" presName="sibTrans" presStyleLbl="sibTrans2D1" presStyleIdx="2" presStyleCnt="4"/>
      <dgm:spPr/>
    </dgm:pt>
    <dgm:pt modelId="{4968C9B5-3159-49FA-9928-6636CB8753C4}" type="pres">
      <dgm:prSet presAssocID="{11EE537F-40B0-48C6-AEBC-B0C09647919A}" presName="connTx" presStyleLbl="sibTrans2D1" presStyleIdx="2" presStyleCnt="4"/>
      <dgm:spPr/>
    </dgm:pt>
    <dgm:pt modelId="{90DD3683-DFAD-46CE-9D3F-F697B23386A7}" type="pres">
      <dgm:prSet presAssocID="{C1BE3FD0-3D8B-4135-9B24-B0A34DBD8700}" presName="composite" presStyleCnt="0"/>
      <dgm:spPr/>
    </dgm:pt>
    <dgm:pt modelId="{A3D4E7F5-5555-4417-8C2D-A82ACA67E4B5}" type="pres">
      <dgm:prSet presAssocID="{C1BE3FD0-3D8B-4135-9B24-B0A34DBD8700}" presName="parTx" presStyleLbl="node1" presStyleIdx="2" presStyleCnt="5">
        <dgm:presLayoutVars>
          <dgm:chMax val="0"/>
          <dgm:chPref val="0"/>
          <dgm:bulletEnabled val="1"/>
        </dgm:presLayoutVars>
      </dgm:prSet>
      <dgm:spPr/>
    </dgm:pt>
    <dgm:pt modelId="{876AFD86-B44C-4017-A43A-08EB856DCAFE}" type="pres">
      <dgm:prSet presAssocID="{C1BE3FD0-3D8B-4135-9B24-B0A34DBD8700}" presName="parSh" presStyleLbl="node1" presStyleIdx="3" presStyleCnt="5"/>
      <dgm:spPr/>
    </dgm:pt>
    <dgm:pt modelId="{CE839C06-25A2-46EA-9120-0DA97DD3C9C5}" type="pres">
      <dgm:prSet presAssocID="{C1BE3FD0-3D8B-4135-9B24-B0A34DBD8700}" presName="desTx" presStyleLbl="fgAcc1" presStyleIdx="3" presStyleCnt="5" custScaleX="129621" custLinFactNeighborX="-19626" custLinFactNeighborY="20146">
        <dgm:presLayoutVars>
          <dgm:bulletEnabled val="1"/>
        </dgm:presLayoutVars>
      </dgm:prSet>
      <dgm:spPr/>
    </dgm:pt>
    <dgm:pt modelId="{72108C8D-38C6-4D11-B505-C2157144A354}" type="pres">
      <dgm:prSet presAssocID="{5215C32B-4E91-4DA3-B354-3BB6329A1F5D}" presName="sibTrans" presStyleLbl="sibTrans2D1" presStyleIdx="3" presStyleCnt="4"/>
      <dgm:spPr/>
    </dgm:pt>
    <dgm:pt modelId="{DD13D298-C5ED-4754-9E28-D0FD79197EF0}" type="pres">
      <dgm:prSet presAssocID="{5215C32B-4E91-4DA3-B354-3BB6329A1F5D}" presName="connTx" presStyleLbl="sibTrans2D1" presStyleIdx="3" presStyleCnt="4"/>
      <dgm:spPr/>
    </dgm:pt>
    <dgm:pt modelId="{731B23E8-B1B4-4634-9E5F-393F7B38CADC}" type="pres">
      <dgm:prSet presAssocID="{6D6845C3-23C1-4179-B367-629BBAE55F27}" presName="composite" presStyleCnt="0"/>
      <dgm:spPr/>
    </dgm:pt>
    <dgm:pt modelId="{0C328634-1223-4E68-A2D1-A9F167655D70}" type="pres">
      <dgm:prSet presAssocID="{6D6845C3-23C1-4179-B367-629BBAE55F27}" presName="parTx" presStyleLbl="node1" presStyleIdx="3" presStyleCnt="5">
        <dgm:presLayoutVars>
          <dgm:chMax val="0"/>
          <dgm:chPref val="0"/>
          <dgm:bulletEnabled val="1"/>
        </dgm:presLayoutVars>
      </dgm:prSet>
      <dgm:spPr/>
    </dgm:pt>
    <dgm:pt modelId="{52EE56FF-AB6E-4790-B060-AEAA9B9A9285}" type="pres">
      <dgm:prSet presAssocID="{6D6845C3-23C1-4179-B367-629BBAE55F27}" presName="parSh" presStyleLbl="node1" presStyleIdx="4" presStyleCnt="5"/>
      <dgm:spPr/>
    </dgm:pt>
    <dgm:pt modelId="{4E3FA8A8-958C-440F-AED8-20E3652FAF9B}" type="pres">
      <dgm:prSet presAssocID="{6D6845C3-23C1-4179-B367-629BBAE55F27}" presName="desTx" presStyleLbl="fgAcc1" presStyleIdx="4" presStyleCnt="5" custScaleX="140467" custLinFactNeighborX="-18857" custLinFactNeighborY="19788">
        <dgm:presLayoutVars>
          <dgm:bulletEnabled val="1"/>
        </dgm:presLayoutVars>
      </dgm:prSet>
      <dgm:spPr/>
    </dgm:pt>
  </dgm:ptLst>
  <dgm:cxnLst>
    <dgm:cxn modelId="{090F1C04-CF20-4E9D-B88C-94A2FE21A0A1}" type="presOf" srcId="{E8C7C461-545C-4D25-B752-ECD997910293}" destId="{97B486D6-EFB7-402D-BA7F-3A4CF19A3664}" srcOrd="1" destOrd="0" presId="urn:microsoft.com/office/officeart/2005/8/layout/process3"/>
    <dgm:cxn modelId="{A31AFC0A-8005-4BEC-B590-CE89F3ACC47B}" type="presOf" srcId="{97FABBCD-F420-4819-893B-2FBE273C51D8}" destId="{4E3FA8A8-958C-440F-AED8-20E3652FAF9B}" srcOrd="0" destOrd="1" presId="urn:microsoft.com/office/officeart/2005/8/layout/process3"/>
    <dgm:cxn modelId="{19023A0B-BD4A-454C-BDE2-56EDA23E1CF9}" srcId="{6D6845C3-23C1-4179-B367-629BBAE55F27}" destId="{3EFBCD59-F742-4206-8529-653F6DE66ACD}" srcOrd="0" destOrd="0" parTransId="{E7284ED8-8A57-4E1B-B06D-C902C6D1513C}" sibTransId="{538E9D54-9092-46D3-B11B-5492831DD2C9}"/>
    <dgm:cxn modelId="{BCB7AE0F-D599-4519-B96C-F58FA50F989D}" srcId="{6D6845C3-23C1-4179-B367-629BBAE55F27}" destId="{97FABBCD-F420-4819-893B-2FBE273C51D8}" srcOrd="1" destOrd="0" parTransId="{1774A935-E297-4211-B2B7-1D5B6DC3163D}" sibTransId="{57255293-E462-4F7E-B97A-61600C4EBCC8}"/>
    <dgm:cxn modelId="{97BEAA12-921A-447D-90AC-2CD21963837F}" srcId="{C1BE3FD0-3D8B-4135-9B24-B0A34DBD8700}" destId="{7E70D18C-FE4A-4D44-990B-7F7A0532FF01}" srcOrd="0" destOrd="0" parTransId="{7708FDB7-E3AD-43BE-B067-0634D3FE5E2F}" sibTransId="{19DF3294-9F49-48F4-A544-574B2B25D8D4}"/>
    <dgm:cxn modelId="{C60FB31B-63FD-487F-B4A1-5D6C99597D70}" type="presOf" srcId="{741C73ED-A319-48AB-840E-72F7CC11E4B2}" destId="{228DEBAC-96E2-4A7F-8E26-5549E8AFC461}" srcOrd="1" destOrd="0" presId="urn:microsoft.com/office/officeart/2005/8/layout/process3"/>
    <dgm:cxn modelId="{E016FF1B-D8FA-4610-A736-D11E3B1B70CF}" type="presOf" srcId="{11EE537F-40B0-48C6-AEBC-B0C09647919A}" destId="{97827B29-C96D-4F9D-9937-21D12F9EF6A9}" srcOrd="0" destOrd="0" presId="urn:microsoft.com/office/officeart/2005/8/layout/process3"/>
    <dgm:cxn modelId="{49BC0930-FBD2-4D53-A2E0-4F4018716FAD}" type="presOf" srcId="{E8C7C461-545C-4D25-B752-ECD997910293}" destId="{2708E7B7-11C0-402E-BE07-FB87B6DC88C6}" srcOrd="0" destOrd="0" presId="urn:microsoft.com/office/officeart/2005/8/layout/process3"/>
    <dgm:cxn modelId="{64F7FF32-C616-4AAE-ADD2-8BE2AA94DF33}" type="presOf" srcId="{E3477758-09F2-467B-AC97-769FE19A2C0C}" destId="{3CFC1AF6-8F17-4543-A0CA-364F2ACB0F63}" srcOrd="1" destOrd="0" presId="urn:microsoft.com/office/officeart/2005/8/layout/process3"/>
    <dgm:cxn modelId="{2DE71135-BD17-4871-A664-F3C2E4941AA9}" type="presOf" srcId="{A6AFB9E9-519F-4110-B434-2CD61005B802}" destId="{0C3B4684-FAD0-436C-967A-66BE96ADD750}" srcOrd="1" destOrd="0" presId="urn:microsoft.com/office/officeart/2005/8/layout/process3"/>
    <dgm:cxn modelId="{1979B437-F1C9-4436-B002-53F087E93F75}" srcId="{A6AFB9E9-519F-4110-B434-2CD61005B802}" destId="{B0CFC1B0-50DE-4D1B-AFA1-4D48B12662EF}" srcOrd="1" destOrd="0" parTransId="{613B42D5-F31D-4661-BF15-1E273D376D81}" sibTransId="{894FFEA1-F5FC-4066-BB58-651C720AA14E}"/>
    <dgm:cxn modelId="{05E95D3E-41A6-4E46-9279-24DE4FC6F3E6}" srcId="{E3477758-09F2-467B-AC97-769FE19A2C0C}" destId="{51CC0D04-3779-4D2F-8034-E0B126BF06AC}" srcOrd="0" destOrd="0" parTransId="{86CC0182-44A0-4976-88A5-43BBD0F7E12A}" sibTransId="{B633E18F-DFCF-4AED-BEB3-82D064C7BA9A}"/>
    <dgm:cxn modelId="{2A83FA5C-1677-4B2C-88DE-B289267E3FF7}" type="presOf" srcId="{11EE537F-40B0-48C6-AEBC-B0C09647919A}" destId="{4968C9B5-3159-49FA-9928-6636CB8753C4}" srcOrd="1" destOrd="0" presId="urn:microsoft.com/office/officeart/2005/8/layout/process3"/>
    <dgm:cxn modelId="{E596FA61-B047-4C5D-8194-169A63128E0B}" type="presOf" srcId="{ACCA11F1-FF74-470F-B35C-01FA0A8038DB}" destId="{EE17C7F7-34DE-4796-9DB3-94B84E6906E7}" srcOrd="1" destOrd="0" presId="urn:microsoft.com/office/officeart/2005/8/layout/process3"/>
    <dgm:cxn modelId="{C146DB47-F8BA-4382-941D-8901ABAF20EC}" srcId="{741C73ED-A319-48AB-840E-72F7CC11E4B2}" destId="{0D15CEEE-A4BD-4315-8E3E-E94A306B7AC3}" srcOrd="1" destOrd="0" parTransId="{773C272D-10A9-4149-8043-983626A98EB1}" sibTransId="{4A1E681D-54C7-4050-953B-6F910BDF2B26}"/>
    <dgm:cxn modelId="{76BEEE6B-214E-42F0-B612-46FC3A333FB7}" type="presOf" srcId="{51CC0D04-3779-4D2F-8034-E0B126BF06AC}" destId="{0AA73A56-D68B-4A5B-8198-87449507E3F1}" srcOrd="0" destOrd="0" presId="urn:microsoft.com/office/officeart/2005/8/layout/process3"/>
    <dgm:cxn modelId="{3028506C-44E9-4DA6-92AF-871CC560E9B5}" srcId="{A6AFB9E9-519F-4110-B434-2CD61005B802}" destId="{0786B48D-5D89-445C-8EE2-F537476E210A}" srcOrd="0" destOrd="0" parTransId="{FDF880B3-A722-40B0-AAEE-455052FD0979}" sibTransId="{C79FD88C-9166-4D02-AF87-A785D9B64EDE}"/>
    <dgm:cxn modelId="{57604A4D-70CE-482F-933C-E86067F30B8A}" type="presOf" srcId="{C1BE3FD0-3D8B-4135-9B24-B0A34DBD8700}" destId="{A3D4E7F5-5555-4417-8C2D-A82ACA67E4B5}" srcOrd="0" destOrd="0" presId="urn:microsoft.com/office/officeart/2005/8/layout/process3"/>
    <dgm:cxn modelId="{AD818473-F23C-4250-8410-5EB85AFE7C80}" type="presOf" srcId="{E3477758-09F2-467B-AC97-769FE19A2C0C}" destId="{9F9BED6A-946B-4B13-A3D4-176C8A0D3CD8}" srcOrd="0" destOrd="0" presId="urn:microsoft.com/office/officeart/2005/8/layout/process3"/>
    <dgm:cxn modelId="{9D0C5359-0B5F-459A-8603-4BC32F302538}" type="presOf" srcId="{B0CFC1B0-50DE-4D1B-AFA1-4D48B12662EF}" destId="{07130B36-DFAA-407F-8994-E2C16F08B025}" srcOrd="0" destOrd="1" presId="urn:microsoft.com/office/officeart/2005/8/layout/process3"/>
    <dgm:cxn modelId="{6A8B957A-A8E2-47FC-8282-F616993132DA}" type="presOf" srcId="{1422A001-E4EB-49FA-B8D3-829A2B49DD1A}" destId="{0AA73A56-D68B-4A5B-8198-87449507E3F1}" srcOrd="0" destOrd="1" presId="urn:microsoft.com/office/officeart/2005/8/layout/process3"/>
    <dgm:cxn modelId="{3089CC7D-97D7-415C-AA48-D845FA33CB37}" srcId="{96CFA201-B48D-44D1-A46D-1E58A63765A2}" destId="{E3477758-09F2-467B-AC97-769FE19A2C0C}" srcOrd="2" destOrd="0" parTransId="{3CA403D5-C354-4B7E-A45E-A173D4B778A3}" sibTransId="{11EE537F-40B0-48C6-AEBC-B0C09647919A}"/>
    <dgm:cxn modelId="{C8CC3584-AEED-46C5-A15E-AACEFAE89E2D}" type="presOf" srcId="{5215C32B-4E91-4DA3-B354-3BB6329A1F5D}" destId="{DD13D298-C5ED-4754-9E28-D0FD79197EF0}" srcOrd="1" destOrd="0" presId="urn:microsoft.com/office/officeart/2005/8/layout/process3"/>
    <dgm:cxn modelId="{F0475C85-5ABB-4EEC-A714-8F3DA4E0C7B4}" type="presOf" srcId="{3E6DAB57-0D85-4DDC-B664-FFA73199C75A}" destId="{CE839C06-25A2-46EA-9120-0DA97DD3C9C5}" srcOrd="0" destOrd="1" presId="urn:microsoft.com/office/officeart/2005/8/layout/process3"/>
    <dgm:cxn modelId="{0C490893-9C1C-4AE1-AC40-04E5084EF779}" type="presOf" srcId="{C1BE3FD0-3D8B-4135-9B24-B0A34DBD8700}" destId="{876AFD86-B44C-4017-A43A-08EB856DCAFE}" srcOrd="1" destOrd="0" presId="urn:microsoft.com/office/officeart/2005/8/layout/process3"/>
    <dgm:cxn modelId="{39893A94-4DEA-4389-97D2-367D9834BC55}" srcId="{96CFA201-B48D-44D1-A46D-1E58A63765A2}" destId="{6D6845C3-23C1-4179-B367-629BBAE55F27}" srcOrd="4" destOrd="0" parTransId="{66A4595D-AA19-4EEE-87C5-614DFBA2A1D7}" sibTransId="{E066C934-1207-4550-992A-0F09F0E5EB11}"/>
    <dgm:cxn modelId="{DECDF09A-E5B0-4807-8DAF-2E0FBBF91548}" srcId="{96CFA201-B48D-44D1-A46D-1E58A63765A2}" destId="{741C73ED-A319-48AB-840E-72F7CC11E4B2}" srcOrd="1" destOrd="0" parTransId="{007E07B3-FA4E-4558-89B1-B6DAD01DBB42}" sibTransId="{ACCA11F1-FF74-470F-B35C-01FA0A8038DB}"/>
    <dgm:cxn modelId="{B369A89F-03A5-4998-95DF-2107316D6534}" type="presOf" srcId="{ACCA11F1-FF74-470F-B35C-01FA0A8038DB}" destId="{BA315C86-1D3B-4E0A-B5F2-C60BE0091A0C}" srcOrd="0" destOrd="0" presId="urn:microsoft.com/office/officeart/2005/8/layout/process3"/>
    <dgm:cxn modelId="{CDDF87A4-736D-4AF2-8884-F8975118A967}" type="presOf" srcId="{6D6845C3-23C1-4179-B367-629BBAE55F27}" destId="{0C328634-1223-4E68-A2D1-A9F167655D70}" srcOrd="0" destOrd="0" presId="urn:microsoft.com/office/officeart/2005/8/layout/process3"/>
    <dgm:cxn modelId="{656D33A6-FC00-416B-8B1A-5621504075BE}" type="presOf" srcId="{0786B48D-5D89-445C-8EE2-F537476E210A}" destId="{07130B36-DFAA-407F-8994-E2C16F08B025}" srcOrd="0" destOrd="0" presId="urn:microsoft.com/office/officeart/2005/8/layout/process3"/>
    <dgm:cxn modelId="{184E49AD-BEAC-48AA-9E2E-52ABBC06E056}" type="presOf" srcId="{741C73ED-A319-48AB-840E-72F7CC11E4B2}" destId="{E457D818-639C-453B-BCDD-6ED28A59B3E1}" srcOrd="0" destOrd="0" presId="urn:microsoft.com/office/officeart/2005/8/layout/process3"/>
    <dgm:cxn modelId="{3B58E0AE-837A-455B-BA89-407D3E59B820}" srcId="{741C73ED-A319-48AB-840E-72F7CC11E4B2}" destId="{53E7DCC1-053F-48E8-8CBF-CB6541C1A70C}" srcOrd="0" destOrd="0" parTransId="{BCDF2ABE-FBBA-4918-B3C0-C6969D23C3DA}" sibTransId="{889936B0-EE16-4942-8197-1F8FD36723E9}"/>
    <dgm:cxn modelId="{849769B6-1409-4B6C-AED5-3A9A89D53C8D}" srcId="{96CFA201-B48D-44D1-A46D-1E58A63765A2}" destId="{C1BE3FD0-3D8B-4135-9B24-B0A34DBD8700}" srcOrd="3" destOrd="0" parTransId="{1C55DAA4-9905-4B7D-B810-0A20B0BD827D}" sibTransId="{5215C32B-4E91-4DA3-B354-3BB6329A1F5D}"/>
    <dgm:cxn modelId="{8A36D6C0-4170-43C2-9588-86CCA9A95194}" srcId="{E3477758-09F2-467B-AC97-769FE19A2C0C}" destId="{1422A001-E4EB-49FA-B8D3-829A2B49DD1A}" srcOrd="1" destOrd="0" parTransId="{CAA2920B-2DDE-448F-B0C8-3FA9DCAD56AA}" sibTransId="{9C6AF63E-467F-42C8-8948-5FD0AF03150E}"/>
    <dgm:cxn modelId="{495487D5-3F30-439A-888A-4512893867D2}" srcId="{C1BE3FD0-3D8B-4135-9B24-B0A34DBD8700}" destId="{3E6DAB57-0D85-4DDC-B664-FFA73199C75A}" srcOrd="1" destOrd="0" parTransId="{3AF530D4-3624-4824-A199-0B71AEC30184}" sibTransId="{ACCF7284-F15E-47BD-8382-721F8D6A6F0B}"/>
    <dgm:cxn modelId="{B381DFD5-BC09-4808-9B6D-767DED58D93F}" type="presOf" srcId="{5215C32B-4E91-4DA3-B354-3BB6329A1F5D}" destId="{72108C8D-38C6-4D11-B505-C2157144A354}" srcOrd="0" destOrd="0" presId="urn:microsoft.com/office/officeart/2005/8/layout/process3"/>
    <dgm:cxn modelId="{6E7EBBDC-4B9C-4C04-94E3-0C7C8E9D4F92}" srcId="{96CFA201-B48D-44D1-A46D-1E58A63765A2}" destId="{A6AFB9E9-519F-4110-B434-2CD61005B802}" srcOrd="0" destOrd="0" parTransId="{2C73FD3E-8DC0-4B72-97EB-D36CC83B0EBA}" sibTransId="{E8C7C461-545C-4D25-B752-ECD997910293}"/>
    <dgm:cxn modelId="{0C5E1FDD-7784-42BA-ACBB-1647E1225535}" type="presOf" srcId="{53E7DCC1-053F-48E8-8CBF-CB6541C1A70C}" destId="{F60818DC-2CC0-4F5D-946C-5C2ED8539ED2}" srcOrd="0" destOrd="0" presId="urn:microsoft.com/office/officeart/2005/8/layout/process3"/>
    <dgm:cxn modelId="{7BD30CE4-0493-4909-92B6-D84B6E8FB140}" type="presOf" srcId="{6D6845C3-23C1-4179-B367-629BBAE55F27}" destId="{52EE56FF-AB6E-4790-B060-AEAA9B9A9285}" srcOrd="1" destOrd="0" presId="urn:microsoft.com/office/officeart/2005/8/layout/process3"/>
    <dgm:cxn modelId="{05146DE5-AE5A-49E5-8A3A-50FE29B15351}" type="presOf" srcId="{A6AFB9E9-519F-4110-B434-2CD61005B802}" destId="{0C9BDC3F-681A-4D9C-9363-C6A9273F11DF}" srcOrd="0" destOrd="0" presId="urn:microsoft.com/office/officeart/2005/8/layout/process3"/>
    <dgm:cxn modelId="{041956E6-45E0-486D-80E4-E987B06FA23F}" type="presOf" srcId="{7E70D18C-FE4A-4D44-990B-7F7A0532FF01}" destId="{CE839C06-25A2-46EA-9120-0DA97DD3C9C5}" srcOrd="0" destOrd="0" presId="urn:microsoft.com/office/officeart/2005/8/layout/process3"/>
    <dgm:cxn modelId="{0EF090E6-7675-473B-BAA1-EC0778C23085}" type="presOf" srcId="{96CFA201-B48D-44D1-A46D-1E58A63765A2}" destId="{8195350F-A350-491A-BDAD-3EBB3F8C6D01}" srcOrd="0" destOrd="0" presId="urn:microsoft.com/office/officeart/2005/8/layout/process3"/>
    <dgm:cxn modelId="{B0829CF4-DFC3-4477-A9CF-F58E6DEC8A17}" type="presOf" srcId="{0D15CEEE-A4BD-4315-8E3E-E94A306B7AC3}" destId="{F60818DC-2CC0-4F5D-946C-5C2ED8539ED2}" srcOrd="0" destOrd="1" presId="urn:microsoft.com/office/officeart/2005/8/layout/process3"/>
    <dgm:cxn modelId="{68C59CF8-0FBF-4AD3-876E-6E93DE8167E0}" type="presOf" srcId="{3EFBCD59-F742-4206-8529-653F6DE66ACD}" destId="{4E3FA8A8-958C-440F-AED8-20E3652FAF9B}" srcOrd="0" destOrd="0" presId="urn:microsoft.com/office/officeart/2005/8/layout/process3"/>
    <dgm:cxn modelId="{F5AA219F-EE58-4345-AF15-5D6062E3DE62}" type="presParOf" srcId="{8195350F-A350-491A-BDAD-3EBB3F8C6D01}" destId="{F9DF3434-DC3A-4883-88C6-BD5A077C677D}" srcOrd="0" destOrd="0" presId="urn:microsoft.com/office/officeart/2005/8/layout/process3"/>
    <dgm:cxn modelId="{82F0E0CB-CB23-439A-9AAD-F454B438E6C1}" type="presParOf" srcId="{F9DF3434-DC3A-4883-88C6-BD5A077C677D}" destId="{0C9BDC3F-681A-4D9C-9363-C6A9273F11DF}" srcOrd="0" destOrd="0" presId="urn:microsoft.com/office/officeart/2005/8/layout/process3"/>
    <dgm:cxn modelId="{B70B2F55-A6D9-46F7-A5F6-CE262946959D}" type="presParOf" srcId="{F9DF3434-DC3A-4883-88C6-BD5A077C677D}" destId="{0C3B4684-FAD0-436C-967A-66BE96ADD750}" srcOrd="1" destOrd="0" presId="urn:microsoft.com/office/officeart/2005/8/layout/process3"/>
    <dgm:cxn modelId="{BB7D7271-F029-453F-9601-7C154D3F5160}" type="presParOf" srcId="{F9DF3434-DC3A-4883-88C6-BD5A077C677D}" destId="{07130B36-DFAA-407F-8994-E2C16F08B025}" srcOrd="2" destOrd="0" presId="urn:microsoft.com/office/officeart/2005/8/layout/process3"/>
    <dgm:cxn modelId="{DAA07E60-4C6F-4B95-8DE7-0CEB22101AB4}" type="presParOf" srcId="{8195350F-A350-491A-BDAD-3EBB3F8C6D01}" destId="{2708E7B7-11C0-402E-BE07-FB87B6DC88C6}" srcOrd="1" destOrd="0" presId="urn:microsoft.com/office/officeart/2005/8/layout/process3"/>
    <dgm:cxn modelId="{EC664088-38EE-482F-9CFD-10C9C2CFFA95}" type="presParOf" srcId="{2708E7B7-11C0-402E-BE07-FB87B6DC88C6}" destId="{97B486D6-EFB7-402D-BA7F-3A4CF19A3664}" srcOrd="0" destOrd="0" presId="urn:microsoft.com/office/officeart/2005/8/layout/process3"/>
    <dgm:cxn modelId="{75129679-4DE0-40D5-94B0-714CB7FEF727}" type="presParOf" srcId="{8195350F-A350-491A-BDAD-3EBB3F8C6D01}" destId="{67494E00-F4CD-446C-801C-FDD67FA82D43}" srcOrd="2" destOrd="0" presId="urn:microsoft.com/office/officeart/2005/8/layout/process3"/>
    <dgm:cxn modelId="{13A056BE-BC68-422B-BD21-BEE7F6171243}" type="presParOf" srcId="{67494E00-F4CD-446C-801C-FDD67FA82D43}" destId="{E457D818-639C-453B-BCDD-6ED28A59B3E1}" srcOrd="0" destOrd="0" presId="urn:microsoft.com/office/officeart/2005/8/layout/process3"/>
    <dgm:cxn modelId="{A9D518B4-9B10-4F95-9598-D92030B804E8}" type="presParOf" srcId="{67494E00-F4CD-446C-801C-FDD67FA82D43}" destId="{228DEBAC-96E2-4A7F-8E26-5549E8AFC461}" srcOrd="1" destOrd="0" presId="urn:microsoft.com/office/officeart/2005/8/layout/process3"/>
    <dgm:cxn modelId="{A1925536-F15D-4A9D-99BB-36B0BDC6D3CA}" type="presParOf" srcId="{67494E00-F4CD-446C-801C-FDD67FA82D43}" destId="{F60818DC-2CC0-4F5D-946C-5C2ED8539ED2}" srcOrd="2" destOrd="0" presId="urn:microsoft.com/office/officeart/2005/8/layout/process3"/>
    <dgm:cxn modelId="{00BBACBB-CF42-434D-93C3-1ADD667A2BF4}" type="presParOf" srcId="{8195350F-A350-491A-BDAD-3EBB3F8C6D01}" destId="{BA315C86-1D3B-4E0A-B5F2-C60BE0091A0C}" srcOrd="3" destOrd="0" presId="urn:microsoft.com/office/officeart/2005/8/layout/process3"/>
    <dgm:cxn modelId="{F5E913BF-1BAE-45D1-88A6-FAA606515265}" type="presParOf" srcId="{BA315C86-1D3B-4E0A-B5F2-C60BE0091A0C}" destId="{EE17C7F7-34DE-4796-9DB3-94B84E6906E7}" srcOrd="0" destOrd="0" presId="urn:microsoft.com/office/officeart/2005/8/layout/process3"/>
    <dgm:cxn modelId="{5C900903-C64D-47C8-9BFD-5861F4CD3F8B}" type="presParOf" srcId="{8195350F-A350-491A-BDAD-3EBB3F8C6D01}" destId="{123AB1A7-D903-4895-A6D5-F1208DDBBF9D}" srcOrd="4" destOrd="0" presId="urn:microsoft.com/office/officeart/2005/8/layout/process3"/>
    <dgm:cxn modelId="{0C49E2B2-F1C0-4368-8788-92E172C2DAA0}" type="presParOf" srcId="{123AB1A7-D903-4895-A6D5-F1208DDBBF9D}" destId="{9F9BED6A-946B-4B13-A3D4-176C8A0D3CD8}" srcOrd="0" destOrd="0" presId="urn:microsoft.com/office/officeart/2005/8/layout/process3"/>
    <dgm:cxn modelId="{E1170ABF-E707-4138-83BF-B9D74DD428F0}" type="presParOf" srcId="{123AB1A7-D903-4895-A6D5-F1208DDBBF9D}" destId="{3CFC1AF6-8F17-4543-A0CA-364F2ACB0F63}" srcOrd="1" destOrd="0" presId="urn:microsoft.com/office/officeart/2005/8/layout/process3"/>
    <dgm:cxn modelId="{D3B990CD-DDC5-4F20-98A1-437CB4FF4219}" type="presParOf" srcId="{123AB1A7-D903-4895-A6D5-F1208DDBBF9D}" destId="{0AA73A56-D68B-4A5B-8198-87449507E3F1}" srcOrd="2" destOrd="0" presId="urn:microsoft.com/office/officeart/2005/8/layout/process3"/>
    <dgm:cxn modelId="{DE71ED8A-BB84-471E-BF41-456CCB4665EF}" type="presParOf" srcId="{8195350F-A350-491A-BDAD-3EBB3F8C6D01}" destId="{97827B29-C96D-4F9D-9937-21D12F9EF6A9}" srcOrd="5" destOrd="0" presId="urn:microsoft.com/office/officeart/2005/8/layout/process3"/>
    <dgm:cxn modelId="{1EE3A78F-8568-45A1-9890-C85F263D5801}" type="presParOf" srcId="{97827B29-C96D-4F9D-9937-21D12F9EF6A9}" destId="{4968C9B5-3159-49FA-9928-6636CB8753C4}" srcOrd="0" destOrd="0" presId="urn:microsoft.com/office/officeart/2005/8/layout/process3"/>
    <dgm:cxn modelId="{7F37754D-5AC0-41FE-87DF-751824D6C681}" type="presParOf" srcId="{8195350F-A350-491A-BDAD-3EBB3F8C6D01}" destId="{90DD3683-DFAD-46CE-9D3F-F697B23386A7}" srcOrd="6" destOrd="0" presId="urn:microsoft.com/office/officeart/2005/8/layout/process3"/>
    <dgm:cxn modelId="{9A845BDD-DAE2-4CB7-A4C5-6E282B360DFF}" type="presParOf" srcId="{90DD3683-DFAD-46CE-9D3F-F697B23386A7}" destId="{A3D4E7F5-5555-4417-8C2D-A82ACA67E4B5}" srcOrd="0" destOrd="0" presId="urn:microsoft.com/office/officeart/2005/8/layout/process3"/>
    <dgm:cxn modelId="{325896DC-B57A-4A59-9DC2-62FE14C2D326}" type="presParOf" srcId="{90DD3683-DFAD-46CE-9D3F-F697B23386A7}" destId="{876AFD86-B44C-4017-A43A-08EB856DCAFE}" srcOrd="1" destOrd="0" presId="urn:microsoft.com/office/officeart/2005/8/layout/process3"/>
    <dgm:cxn modelId="{8A70F712-297C-48B2-AB7E-3F98227452E8}" type="presParOf" srcId="{90DD3683-DFAD-46CE-9D3F-F697B23386A7}" destId="{CE839C06-25A2-46EA-9120-0DA97DD3C9C5}" srcOrd="2" destOrd="0" presId="urn:microsoft.com/office/officeart/2005/8/layout/process3"/>
    <dgm:cxn modelId="{8E006B91-8B39-4372-8EA0-53D536A0DA81}" type="presParOf" srcId="{8195350F-A350-491A-BDAD-3EBB3F8C6D01}" destId="{72108C8D-38C6-4D11-B505-C2157144A354}" srcOrd="7" destOrd="0" presId="urn:microsoft.com/office/officeart/2005/8/layout/process3"/>
    <dgm:cxn modelId="{035378B7-C317-4CF1-9274-86B5CF5CAF88}" type="presParOf" srcId="{72108C8D-38C6-4D11-B505-C2157144A354}" destId="{DD13D298-C5ED-4754-9E28-D0FD79197EF0}" srcOrd="0" destOrd="0" presId="urn:microsoft.com/office/officeart/2005/8/layout/process3"/>
    <dgm:cxn modelId="{76CAE089-311B-4BD5-BBFA-2ACE4A2AB742}" type="presParOf" srcId="{8195350F-A350-491A-BDAD-3EBB3F8C6D01}" destId="{731B23E8-B1B4-4634-9E5F-393F7B38CADC}" srcOrd="8" destOrd="0" presId="urn:microsoft.com/office/officeart/2005/8/layout/process3"/>
    <dgm:cxn modelId="{7945478F-6A67-4C40-82C0-F45DA68F4B36}" type="presParOf" srcId="{731B23E8-B1B4-4634-9E5F-393F7B38CADC}" destId="{0C328634-1223-4E68-A2D1-A9F167655D70}" srcOrd="0" destOrd="0" presId="urn:microsoft.com/office/officeart/2005/8/layout/process3"/>
    <dgm:cxn modelId="{A79B3C10-C559-459A-B9BC-F9E0858D6346}" type="presParOf" srcId="{731B23E8-B1B4-4634-9E5F-393F7B38CADC}" destId="{52EE56FF-AB6E-4790-B060-AEAA9B9A9285}" srcOrd="1" destOrd="0" presId="urn:microsoft.com/office/officeart/2005/8/layout/process3"/>
    <dgm:cxn modelId="{7AA7744F-156E-4136-8B89-FB5FEC824C87}" type="presParOf" srcId="{731B23E8-B1B4-4634-9E5F-393F7B38CADC}" destId="{4E3FA8A8-958C-440F-AED8-20E3652FAF9B}"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6CAF96-994C-4824-95F6-3C6BE07B65EF}"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fr-FR"/>
        </a:p>
      </dgm:t>
    </dgm:pt>
    <dgm:pt modelId="{A543E276-482F-4506-8256-1BDC8D088C9F}">
      <dgm:prSet phldrT="[Texte]" custT="1"/>
      <dgm:spPr/>
      <dgm:t>
        <a:bodyPr/>
        <a:lstStyle/>
        <a:p>
          <a:pPr algn="l"/>
          <a:r>
            <a:rPr lang="nl-BE" sz="1600" b="1" noProof="0" dirty="0"/>
            <a:t>Validering van de overeenkomst</a:t>
          </a:r>
        </a:p>
      </dgm:t>
    </dgm:pt>
    <dgm:pt modelId="{41D00899-C7F1-426F-B418-E79EEDBBD2D3}" type="parTrans" cxnId="{8018C6C5-4D9D-4B49-9E10-7C66ECECBEF8}">
      <dgm:prSet/>
      <dgm:spPr/>
      <dgm:t>
        <a:bodyPr/>
        <a:lstStyle/>
        <a:p>
          <a:endParaRPr lang="fr-FR"/>
        </a:p>
      </dgm:t>
    </dgm:pt>
    <dgm:pt modelId="{78EDED69-A944-4852-8837-D9A7D7F60BFB}" type="sibTrans" cxnId="{8018C6C5-4D9D-4B49-9E10-7C66ECECBEF8}">
      <dgm:prSet/>
      <dgm:spPr/>
      <dgm:t>
        <a:bodyPr/>
        <a:lstStyle/>
        <a:p>
          <a:endParaRPr lang="fr-FR"/>
        </a:p>
      </dgm:t>
    </dgm:pt>
    <dgm:pt modelId="{733B408F-27EB-4165-99AB-03328845175C}">
      <dgm:prSet phldrT="[Texte]" custT="1"/>
      <dgm:spPr/>
      <dgm:t>
        <a:bodyPr/>
        <a:lstStyle/>
        <a:p>
          <a:pPr algn="l">
            <a:buNone/>
          </a:pPr>
          <a:r>
            <a:rPr lang="nl-BE" sz="1600" b="1" noProof="0" dirty="0"/>
            <a:t>Opstellen van de overeenkomst</a:t>
          </a:r>
          <a:endParaRPr lang="nl-BE" sz="1400" b="1" u="sng" kern="1200" noProof="0" dirty="0">
            <a:solidFill>
              <a:schemeClr val="tx1"/>
            </a:solidFill>
            <a:highlight>
              <a:srgbClr val="FFFF00"/>
            </a:highlight>
          </a:endParaRPr>
        </a:p>
      </dgm:t>
    </dgm:pt>
    <dgm:pt modelId="{70AA8DA8-2831-4205-A996-DBD2E0A5DDE1}" type="parTrans" cxnId="{BEC2D0D2-EC79-4C63-A6A6-0FEF93B4962E}">
      <dgm:prSet/>
      <dgm:spPr/>
      <dgm:t>
        <a:bodyPr/>
        <a:lstStyle/>
        <a:p>
          <a:endParaRPr lang="fr-FR"/>
        </a:p>
      </dgm:t>
    </dgm:pt>
    <dgm:pt modelId="{17D42AAE-67A3-4757-B37A-AEB74C0C43FA}" type="sibTrans" cxnId="{BEC2D0D2-EC79-4C63-A6A6-0FEF93B4962E}">
      <dgm:prSet/>
      <dgm:spPr/>
      <dgm:t>
        <a:bodyPr/>
        <a:lstStyle/>
        <a:p>
          <a:endParaRPr lang="nl-BE" noProof="0" dirty="0"/>
        </a:p>
      </dgm:t>
    </dgm:pt>
    <dgm:pt modelId="{739932EB-1520-4FAA-A76B-582E9DB9D78F}">
      <dgm:prSet phldrT="[Texte]" custT="1"/>
      <dgm:spPr/>
      <dgm:t>
        <a:bodyPr/>
        <a:lstStyle/>
        <a:p>
          <a:pPr algn="l" rtl="0"/>
          <a:r>
            <a:rPr lang="nl-BE" sz="1400" noProof="0" dirty="0"/>
            <a:t>Vaststelling van de </a:t>
          </a:r>
          <a:r>
            <a:rPr lang="nl-BE" sz="1400" b="1" u="sng" noProof="0" dirty="0"/>
            <a:t>richtlijnen</a:t>
          </a:r>
          <a:r>
            <a:rPr lang="nl-BE" sz="1400" noProof="0" dirty="0"/>
            <a:t> voor de nieuwe overeenkomst op het vlak van afmetingen en het Excel-bestand met bevindingen</a:t>
          </a:r>
        </a:p>
      </dgm:t>
    </dgm:pt>
    <dgm:pt modelId="{CCFA4432-5BE6-4ED3-A28B-47A14EDC375F}" type="parTrans" cxnId="{5B79DF6E-7FCA-41C3-9486-F3FBD0DCA918}">
      <dgm:prSet/>
      <dgm:spPr/>
      <dgm:t>
        <a:bodyPr/>
        <a:lstStyle/>
        <a:p>
          <a:endParaRPr lang="fr-FR"/>
        </a:p>
      </dgm:t>
    </dgm:pt>
    <dgm:pt modelId="{7E0DBDDB-1D50-413C-9714-F5E9EE7D90FA}" type="sibTrans" cxnId="{5B79DF6E-7FCA-41C3-9486-F3FBD0DCA918}">
      <dgm:prSet/>
      <dgm:spPr/>
      <dgm:t>
        <a:bodyPr/>
        <a:lstStyle/>
        <a:p>
          <a:endParaRPr lang="fr-FR"/>
        </a:p>
      </dgm:t>
    </dgm:pt>
    <dgm:pt modelId="{F84F653D-33B3-4FCF-9929-31841B017361}">
      <dgm:prSet phldrT="[Texte]" custT="1"/>
      <dgm:spPr/>
      <dgm:t>
        <a:bodyPr/>
        <a:lstStyle/>
        <a:p>
          <a:pPr algn="l" rtl="0"/>
          <a:r>
            <a:rPr lang="nl-BE" sz="1400" noProof="0" dirty="0">
              <a:latin typeface="Calibri Light" panose="020F0302020204030204"/>
            </a:rPr>
            <a:t>Voorstel van nieuwe tekst</a:t>
          </a:r>
          <a:endParaRPr lang="nl-BE" sz="1400" noProof="0" dirty="0"/>
        </a:p>
      </dgm:t>
    </dgm:pt>
    <dgm:pt modelId="{840CA6EA-79E4-4167-8BC5-71DC268B6F04}" type="parTrans" cxnId="{060918E6-C648-4EB0-8760-F1C11DBCD441}">
      <dgm:prSet/>
      <dgm:spPr/>
      <dgm:t>
        <a:bodyPr/>
        <a:lstStyle/>
        <a:p>
          <a:endParaRPr lang="fr-FR"/>
        </a:p>
      </dgm:t>
    </dgm:pt>
    <dgm:pt modelId="{28658A91-938A-46F7-9613-F911F1F0B5FF}" type="sibTrans" cxnId="{060918E6-C648-4EB0-8760-F1C11DBCD441}">
      <dgm:prSet/>
      <dgm:spPr/>
      <dgm:t>
        <a:bodyPr/>
        <a:lstStyle/>
        <a:p>
          <a:endParaRPr lang="fr-FR"/>
        </a:p>
      </dgm:t>
    </dgm:pt>
    <dgm:pt modelId="{258B21B9-01A4-401C-AB92-B16911334823}">
      <dgm:prSet phldrT="[Texte]" custT="1"/>
      <dgm:spPr/>
      <dgm:t>
        <a:bodyPr/>
        <a:lstStyle/>
        <a:p>
          <a:pPr algn="l"/>
          <a:r>
            <a:rPr lang="nl-BE" sz="1400" b="0" noProof="0" dirty="0"/>
            <a:t>Overdracht aan GSG</a:t>
          </a:r>
        </a:p>
      </dgm:t>
    </dgm:pt>
    <dgm:pt modelId="{D30F110B-686B-4AAC-9612-38305BA0931F}" type="parTrans" cxnId="{DEF7E065-BBEC-494B-9CAA-4A45861BDDCE}">
      <dgm:prSet/>
      <dgm:spPr/>
      <dgm:t>
        <a:bodyPr/>
        <a:lstStyle/>
        <a:p>
          <a:endParaRPr lang="fr-FR"/>
        </a:p>
      </dgm:t>
    </dgm:pt>
    <dgm:pt modelId="{F0A1801A-4FFE-41B1-B96F-BDEA5EEC4FAD}" type="sibTrans" cxnId="{DEF7E065-BBEC-494B-9CAA-4A45861BDDCE}">
      <dgm:prSet/>
      <dgm:spPr/>
      <dgm:t>
        <a:bodyPr/>
        <a:lstStyle/>
        <a:p>
          <a:endParaRPr lang="fr-FR"/>
        </a:p>
      </dgm:t>
    </dgm:pt>
    <dgm:pt modelId="{047E2445-2C25-4A7B-84C3-CE931058E855}">
      <dgm:prSet phldrT="[Texte]" custT="1"/>
      <dgm:spPr/>
      <dgm:t>
        <a:bodyPr/>
        <a:lstStyle/>
        <a:p>
          <a:pPr algn="l"/>
          <a:endParaRPr lang="nl-BE" sz="1400" b="0" noProof="0" dirty="0"/>
        </a:p>
        <a:p>
          <a:pPr algn="l"/>
          <a:endParaRPr lang="nl-BE" sz="1600" b="1" noProof="0" dirty="0"/>
        </a:p>
      </dgm:t>
    </dgm:pt>
    <dgm:pt modelId="{C48472C0-307F-411C-869E-46DEBBF272DA}" type="parTrans" cxnId="{99F5E785-BD97-4C19-A7D7-C88D97EEFB54}">
      <dgm:prSet/>
      <dgm:spPr/>
      <dgm:t>
        <a:bodyPr/>
        <a:lstStyle/>
        <a:p>
          <a:endParaRPr lang="fr-FR"/>
        </a:p>
      </dgm:t>
    </dgm:pt>
    <dgm:pt modelId="{A8337A6D-FF17-4D3D-B9F4-AB95E29D0A42}" type="sibTrans" cxnId="{99F5E785-BD97-4C19-A7D7-C88D97EEFB54}">
      <dgm:prSet/>
      <dgm:spPr/>
      <dgm:t>
        <a:bodyPr/>
        <a:lstStyle/>
        <a:p>
          <a:endParaRPr lang="fr-FR"/>
        </a:p>
      </dgm:t>
    </dgm:pt>
    <dgm:pt modelId="{B17BC224-CFCB-41BC-9AEF-19CB0D26D4C8}">
      <dgm:prSet phldrT="[Texte]" custT="1"/>
      <dgm:spPr/>
      <dgm:t>
        <a:bodyPr/>
        <a:lstStyle/>
        <a:p>
          <a:pPr algn="l"/>
          <a:endParaRPr lang="nl-BE" sz="1600" b="1" noProof="0" dirty="0"/>
        </a:p>
      </dgm:t>
    </dgm:pt>
    <dgm:pt modelId="{D21B0170-A2F1-40BC-94C9-C1E49894D835}" type="parTrans" cxnId="{435A7057-033A-4633-BDFD-AEC1E27E18AC}">
      <dgm:prSet/>
      <dgm:spPr/>
      <dgm:t>
        <a:bodyPr/>
        <a:lstStyle/>
        <a:p>
          <a:endParaRPr lang="fr-FR"/>
        </a:p>
      </dgm:t>
    </dgm:pt>
    <dgm:pt modelId="{34CC8330-87AB-40CF-853A-B5EA7DAF8296}" type="sibTrans" cxnId="{435A7057-033A-4633-BDFD-AEC1E27E18AC}">
      <dgm:prSet/>
      <dgm:spPr/>
      <dgm:t>
        <a:bodyPr/>
        <a:lstStyle/>
        <a:p>
          <a:endParaRPr lang="fr-FR"/>
        </a:p>
      </dgm:t>
    </dgm:pt>
    <dgm:pt modelId="{C142B4D6-BB7C-4AEE-A4D8-7B4FD83D23FD}">
      <dgm:prSet phldrT="[Texte]" custT="1"/>
      <dgm:spPr/>
      <dgm:t>
        <a:bodyPr/>
        <a:lstStyle/>
        <a:p>
          <a:pPr algn="l"/>
          <a:r>
            <a:rPr lang="nl-BE" sz="1400" b="0" noProof="0" dirty="0"/>
            <a:t>Voorlegging aan DC / RvB</a:t>
          </a:r>
        </a:p>
      </dgm:t>
    </dgm:pt>
    <dgm:pt modelId="{3F55638B-2A85-4D2A-BF7B-4DB85812082E}" type="parTrans" cxnId="{D71B9789-9FF2-42E0-874D-3BC8D49162C7}">
      <dgm:prSet/>
      <dgm:spPr/>
      <dgm:t>
        <a:bodyPr/>
        <a:lstStyle/>
        <a:p>
          <a:endParaRPr lang="fr-FR"/>
        </a:p>
      </dgm:t>
    </dgm:pt>
    <dgm:pt modelId="{2F900A99-E5FC-4127-9D33-150A9628FAEB}" type="sibTrans" cxnId="{D71B9789-9FF2-42E0-874D-3BC8D49162C7}">
      <dgm:prSet/>
      <dgm:spPr/>
      <dgm:t>
        <a:bodyPr/>
        <a:lstStyle/>
        <a:p>
          <a:endParaRPr lang="fr-FR"/>
        </a:p>
      </dgm:t>
    </dgm:pt>
    <dgm:pt modelId="{2669B639-C015-4D01-9968-9F7B10B8B574}">
      <dgm:prSet phldrT="[Texte]" custT="1"/>
      <dgm:spPr/>
      <dgm:t>
        <a:bodyPr/>
        <a:lstStyle/>
        <a:p>
          <a:pPr algn="l"/>
          <a:r>
            <a:rPr lang="nl-BE" sz="1400" b="0" noProof="0" dirty="0"/>
            <a:t>Overdracht aan de politiek</a:t>
          </a:r>
        </a:p>
      </dgm:t>
    </dgm:pt>
    <dgm:pt modelId="{99AF4FBA-80CF-4FE9-BDD2-EE32D4F77C46}" type="parTrans" cxnId="{5F9E49A3-BECA-4E5C-8A7D-FE569E41C0BF}">
      <dgm:prSet/>
      <dgm:spPr/>
      <dgm:t>
        <a:bodyPr/>
        <a:lstStyle/>
        <a:p>
          <a:endParaRPr lang="fr-FR"/>
        </a:p>
      </dgm:t>
    </dgm:pt>
    <dgm:pt modelId="{179F01FA-2C52-4162-9AC3-B7F163C67F03}" type="sibTrans" cxnId="{5F9E49A3-BECA-4E5C-8A7D-FE569E41C0BF}">
      <dgm:prSet/>
      <dgm:spPr/>
      <dgm:t>
        <a:bodyPr/>
        <a:lstStyle/>
        <a:p>
          <a:endParaRPr lang="fr-FR"/>
        </a:p>
      </dgm:t>
    </dgm:pt>
    <dgm:pt modelId="{C42F038A-6C8C-4010-AD61-5B7A00A62F4F}">
      <dgm:prSet phldrT="[Texte]" custT="1"/>
      <dgm:spPr/>
      <dgm:t>
        <a:bodyPr/>
        <a:lstStyle/>
        <a:p>
          <a:pPr algn="l"/>
          <a:r>
            <a:rPr lang="nl-BE" sz="1400" b="0" noProof="0" dirty="0"/>
            <a:t>Eindrevisie van de tekst met de partners</a:t>
          </a:r>
        </a:p>
      </dgm:t>
    </dgm:pt>
    <dgm:pt modelId="{EB38B733-0370-4B03-B9FA-45B39E4ECBE5}" type="parTrans" cxnId="{075D8D1C-66EB-41F2-8947-362300F90EC9}">
      <dgm:prSet/>
      <dgm:spPr/>
      <dgm:t>
        <a:bodyPr/>
        <a:lstStyle/>
        <a:p>
          <a:endParaRPr lang="fr-FR"/>
        </a:p>
      </dgm:t>
    </dgm:pt>
    <dgm:pt modelId="{5C97D3CA-E402-498C-BF75-E58F16B2FD4C}" type="sibTrans" cxnId="{075D8D1C-66EB-41F2-8947-362300F90EC9}">
      <dgm:prSet/>
      <dgm:spPr/>
      <dgm:t>
        <a:bodyPr/>
        <a:lstStyle/>
        <a:p>
          <a:endParaRPr lang="fr-FR"/>
        </a:p>
      </dgm:t>
    </dgm:pt>
    <dgm:pt modelId="{6EDD7491-DBAE-4070-A31E-9A72000F74E4}">
      <dgm:prSet phldrT="[Texte]" custT="1"/>
      <dgm:spPr/>
      <dgm:t>
        <a:bodyPr/>
        <a:lstStyle/>
        <a:p>
          <a:pPr algn="l"/>
          <a:r>
            <a:rPr lang="nl-BE" sz="1400" b="0" noProof="0" dirty="0"/>
            <a:t>Voorlegging aan Beperkt Overlegcomité</a:t>
          </a:r>
        </a:p>
      </dgm:t>
    </dgm:pt>
    <dgm:pt modelId="{EB8D8EC5-9930-4710-A7C9-54F1E69C00AF}" type="parTrans" cxnId="{5D6BF2DD-34B7-49EF-BB5B-2945941B1783}">
      <dgm:prSet/>
      <dgm:spPr/>
      <dgm:t>
        <a:bodyPr/>
        <a:lstStyle/>
        <a:p>
          <a:endParaRPr lang="fr-FR"/>
        </a:p>
      </dgm:t>
    </dgm:pt>
    <dgm:pt modelId="{1EC920B3-F8A5-4FE3-996E-28F0F21B7C20}" type="sibTrans" cxnId="{5D6BF2DD-34B7-49EF-BB5B-2945941B1783}">
      <dgm:prSet/>
      <dgm:spPr/>
      <dgm:t>
        <a:bodyPr/>
        <a:lstStyle/>
        <a:p>
          <a:endParaRPr lang="fr-FR"/>
        </a:p>
      </dgm:t>
    </dgm:pt>
    <dgm:pt modelId="{E96FA9E2-7746-41F9-AF78-D01475CE912B}">
      <dgm:prSet phldrT="[Texte]" custT="1"/>
      <dgm:spPr/>
      <dgm:t>
        <a:bodyPr/>
        <a:lstStyle/>
        <a:p>
          <a:pPr algn="l" rtl="0"/>
          <a:r>
            <a:rPr lang="nl-BE" sz="1400" noProof="0" dirty="0"/>
            <a:t>Workshops </a:t>
          </a:r>
        </a:p>
      </dgm:t>
    </dgm:pt>
    <dgm:pt modelId="{0157F44C-62F4-4B14-BD6C-D80C4D2255DA}" type="parTrans" cxnId="{5A36BE75-A23D-4CD7-B738-8C05BB8B5909}">
      <dgm:prSet/>
      <dgm:spPr/>
      <dgm:t>
        <a:bodyPr/>
        <a:lstStyle/>
        <a:p>
          <a:endParaRPr lang="fr-BE"/>
        </a:p>
      </dgm:t>
    </dgm:pt>
    <dgm:pt modelId="{C0B4F051-9D38-440F-A31E-BE41849A1E81}" type="sibTrans" cxnId="{5A36BE75-A23D-4CD7-B738-8C05BB8B5909}">
      <dgm:prSet/>
      <dgm:spPr/>
      <dgm:t>
        <a:bodyPr/>
        <a:lstStyle/>
        <a:p>
          <a:endParaRPr lang="fr-BE"/>
        </a:p>
      </dgm:t>
    </dgm:pt>
    <dgm:pt modelId="{4E1DEA4C-5759-44F3-979A-631134B360B5}">
      <dgm:prSet phldr="0"/>
      <dgm:spPr/>
      <dgm:t>
        <a:bodyPr/>
        <a:lstStyle/>
        <a:p>
          <a:pPr algn="l" rtl="0"/>
          <a:r>
            <a:rPr lang="nl-BE" sz="1400" b="0" noProof="0" dirty="0">
              <a:latin typeface="Calibri Light" panose="020F0302020204030204"/>
            </a:rPr>
            <a:t>Juridische revisie</a:t>
          </a:r>
        </a:p>
      </dgm:t>
    </dgm:pt>
    <dgm:pt modelId="{2E5CC976-1A62-49D0-A648-E0A2DAF90CBD}" type="parTrans" cxnId="{F651C7F8-A249-4A6C-B33B-4B146B57821B}">
      <dgm:prSet/>
      <dgm:spPr/>
      <dgm:t>
        <a:bodyPr/>
        <a:lstStyle/>
        <a:p>
          <a:endParaRPr lang="fr-FR"/>
        </a:p>
      </dgm:t>
    </dgm:pt>
    <dgm:pt modelId="{F4563273-7A96-405D-A70D-52CB9A1B3C41}" type="sibTrans" cxnId="{F651C7F8-A249-4A6C-B33B-4B146B57821B}">
      <dgm:prSet/>
      <dgm:spPr/>
      <dgm:t>
        <a:bodyPr/>
        <a:lstStyle/>
        <a:p>
          <a:endParaRPr lang="fr-FR"/>
        </a:p>
      </dgm:t>
    </dgm:pt>
    <dgm:pt modelId="{0319A19E-533C-4D5B-B4FA-3DDB165BBB6E}" type="pres">
      <dgm:prSet presAssocID="{7E6CAF96-994C-4824-95F6-3C6BE07B65EF}" presName="Name0" presStyleCnt="0">
        <dgm:presLayoutVars>
          <dgm:dir/>
          <dgm:resizeHandles val="exact"/>
        </dgm:presLayoutVars>
      </dgm:prSet>
      <dgm:spPr/>
    </dgm:pt>
    <dgm:pt modelId="{1BED0024-4990-4E04-857A-47D9F122928F}" type="pres">
      <dgm:prSet presAssocID="{733B408F-27EB-4165-99AB-03328845175C}" presName="node" presStyleLbl="node1" presStyleIdx="0" presStyleCnt="2" custScaleX="114061" custScaleY="71211">
        <dgm:presLayoutVars>
          <dgm:bulletEnabled val="1"/>
        </dgm:presLayoutVars>
      </dgm:prSet>
      <dgm:spPr/>
    </dgm:pt>
    <dgm:pt modelId="{80C95D6E-21BC-4FBC-9272-89A45F77BDD9}" type="pres">
      <dgm:prSet presAssocID="{17D42AAE-67A3-4757-B37A-AEB74C0C43FA}" presName="sibTrans" presStyleLbl="sibTrans2D1" presStyleIdx="0" presStyleCnt="1"/>
      <dgm:spPr/>
    </dgm:pt>
    <dgm:pt modelId="{F4131F75-4738-4D89-BD09-E62948A49C67}" type="pres">
      <dgm:prSet presAssocID="{17D42AAE-67A3-4757-B37A-AEB74C0C43FA}" presName="connectorText" presStyleLbl="sibTrans2D1" presStyleIdx="0" presStyleCnt="1"/>
      <dgm:spPr/>
    </dgm:pt>
    <dgm:pt modelId="{FD6FAF15-E69E-4E5F-863D-00CF504950D1}" type="pres">
      <dgm:prSet presAssocID="{A543E276-482F-4506-8256-1BDC8D088C9F}" presName="node" presStyleLbl="node1" presStyleIdx="1" presStyleCnt="2" custScaleY="81990" custLinFactNeighborX="3672" custLinFactNeighborY="7151">
        <dgm:presLayoutVars>
          <dgm:bulletEnabled val="1"/>
        </dgm:presLayoutVars>
      </dgm:prSet>
      <dgm:spPr/>
    </dgm:pt>
  </dgm:ptLst>
  <dgm:cxnLst>
    <dgm:cxn modelId="{61829C07-B812-446F-A3CD-57EBD94352AB}" type="presOf" srcId="{17D42AAE-67A3-4757-B37A-AEB74C0C43FA}" destId="{80C95D6E-21BC-4FBC-9272-89A45F77BDD9}" srcOrd="0" destOrd="0" presId="urn:microsoft.com/office/officeart/2005/8/layout/process1"/>
    <dgm:cxn modelId="{3C59D00D-BDA8-4E15-AE10-299ED556D143}" type="presOf" srcId="{C42F038A-6C8C-4010-AD61-5B7A00A62F4F}" destId="{FD6FAF15-E69E-4E5F-863D-00CF504950D1}" srcOrd="0" destOrd="3" presId="urn:microsoft.com/office/officeart/2005/8/layout/process1"/>
    <dgm:cxn modelId="{752D690F-099B-44C4-A302-DE274196F5F6}" type="presOf" srcId="{F84F653D-33B3-4FCF-9929-31841B017361}" destId="{1BED0024-4990-4E04-857A-47D9F122928F}" srcOrd="0" destOrd="3" presId="urn:microsoft.com/office/officeart/2005/8/layout/process1"/>
    <dgm:cxn modelId="{A75E7314-6FCF-4C00-81F2-38A7177B92D3}" type="presOf" srcId="{A543E276-482F-4506-8256-1BDC8D088C9F}" destId="{FD6FAF15-E69E-4E5F-863D-00CF504950D1}" srcOrd="0" destOrd="0" presId="urn:microsoft.com/office/officeart/2005/8/layout/process1"/>
    <dgm:cxn modelId="{7889D81A-2B3A-4E9D-8831-40E2B05CBB4F}" type="presOf" srcId="{E96FA9E2-7746-41F9-AF78-D01475CE912B}" destId="{1BED0024-4990-4E04-857A-47D9F122928F}" srcOrd="0" destOrd="2" presId="urn:microsoft.com/office/officeart/2005/8/layout/process1"/>
    <dgm:cxn modelId="{075D8D1C-66EB-41F2-8947-362300F90EC9}" srcId="{A543E276-482F-4506-8256-1BDC8D088C9F}" destId="{C42F038A-6C8C-4010-AD61-5B7A00A62F4F}" srcOrd="2" destOrd="0" parTransId="{EB38B733-0370-4B03-B9FA-45B39E4ECBE5}" sibTransId="{5C97D3CA-E402-498C-BF75-E58F16B2FD4C}"/>
    <dgm:cxn modelId="{92DC8232-071A-4E68-BAE4-8FCDA9708826}" type="presOf" srcId="{258B21B9-01A4-401C-AB92-B16911334823}" destId="{FD6FAF15-E69E-4E5F-863D-00CF504950D1}" srcOrd="0" destOrd="2" presId="urn:microsoft.com/office/officeart/2005/8/layout/process1"/>
    <dgm:cxn modelId="{DEF7E065-BBEC-494B-9CAA-4A45861BDDCE}" srcId="{A543E276-482F-4506-8256-1BDC8D088C9F}" destId="{258B21B9-01A4-401C-AB92-B16911334823}" srcOrd="1" destOrd="0" parTransId="{D30F110B-686B-4AAC-9612-38305BA0931F}" sibTransId="{F0A1801A-4FFE-41B1-B96F-BDEA5EEC4FAD}"/>
    <dgm:cxn modelId="{5B79DF6E-7FCA-41C3-9486-F3FBD0DCA918}" srcId="{733B408F-27EB-4165-99AB-03328845175C}" destId="{739932EB-1520-4FAA-A76B-582E9DB9D78F}" srcOrd="0" destOrd="0" parTransId="{CCFA4432-5BE6-4ED3-A28B-47A14EDC375F}" sibTransId="{7E0DBDDB-1D50-413C-9714-F5E9EE7D90FA}"/>
    <dgm:cxn modelId="{5A36BE75-A23D-4CD7-B738-8C05BB8B5909}" srcId="{733B408F-27EB-4165-99AB-03328845175C}" destId="{E96FA9E2-7746-41F9-AF78-D01475CE912B}" srcOrd="1" destOrd="0" parTransId="{0157F44C-62F4-4B14-BD6C-D80C4D2255DA}" sibTransId="{C0B4F051-9D38-440F-A31E-BE41849A1E81}"/>
    <dgm:cxn modelId="{435A7057-033A-4633-BDFD-AEC1E27E18AC}" srcId="{A543E276-482F-4506-8256-1BDC8D088C9F}" destId="{B17BC224-CFCB-41BC-9AEF-19CB0D26D4C8}" srcOrd="6" destOrd="0" parTransId="{D21B0170-A2F1-40BC-94C9-C1E49894D835}" sibTransId="{34CC8330-87AB-40CF-853A-B5EA7DAF8296}"/>
    <dgm:cxn modelId="{F7030A78-99DA-4EAE-92C9-4A412C20741C}" type="presOf" srcId="{739932EB-1520-4FAA-A76B-582E9DB9D78F}" destId="{1BED0024-4990-4E04-857A-47D9F122928F}" srcOrd="0" destOrd="1" presId="urn:microsoft.com/office/officeart/2005/8/layout/process1"/>
    <dgm:cxn modelId="{9D9DFA7C-D973-4557-90BC-B2DBE80FADF9}" type="presOf" srcId="{733B408F-27EB-4165-99AB-03328845175C}" destId="{1BED0024-4990-4E04-857A-47D9F122928F}" srcOrd="0" destOrd="0" presId="urn:microsoft.com/office/officeart/2005/8/layout/process1"/>
    <dgm:cxn modelId="{92E2247F-7CAC-40D9-8F2A-36FDC75D1477}" type="presOf" srcId="{17D42AAE-67A3-4757-B37A-AEB74C0C43FA}" destId="{F4131F75-4738-4D89-BD09-E62948A49C67}" srcOrd="1" destOrd="0" presId="urn:microsoft.com/office/officeart/2005/8/layout/process1"/>
    <dgm:cxn modelId="{7C7F5282-00A8-4BCF-B997-20808B64F0D3}" type="presOf" srcId="{4E1DEA4C-5759-44F3-979A-631134B360B5}" destId="{FD6FAF15-E69E-4E5F-863D-00CF504950D1}" srcOrd="0" destOrd="1" presId="urn:microsoft.com/office/officeart/2005/8/layout/process1"/>
    <dgm:cxn modelId="{99F5E785-BD97-4C19-A7D7-C88D97EEFB54}" srcId="{A543E276-482F-4506-8256-1BDC8D088C9F}" destId="{047E2445-2C25-4A7B-84C3-CE931058E855}" srcOrd="7" destOrd="0" parTransId="{C48472C0-307F-411C-869E-46DEBBF272DA}" sibTransId="{A8337A6D-FF17-4D3D-B9F4-AB95E29D0A42}"/>
    <dgm:cxn modelId="{D71B9789-9FF2-42E0-874D-3BC8D49162C7}" srcId="{A543E276-482F-4506-8256-1BDC8D088C9F}" destId="{C142B4D6-BB7C-4AEE-A4D8-7B4FD83D23FD}" srcOrd="4" destOrd="0" parTransId="{3F55638B-2A85-4D2A-BF7B-4DB85812082E}" sibTransId="{2F900A99-E5FC-4127-9D33-150A9628FAEB}"/>
    <dgm:cxn modelId="{CBCE6D8A-1185-4185-B542-20B1D1BF0EBC}" type="presOf" srcId="{7E6CAF96-994C-4824-95F6-3C6BE07B65EF}" destId="{0319A19E-533C-4D5B-B4FA-3DDB165BBB6E}" srcOrd="0" destOrd="0" presId="urn:microsoft.com/office/officeart/2005/8/layout/process1"/>
    <dgm:cxn modelId="{D3F3C593-7C68-4CA5-9B94-C71049E9BDD7}" type="presOf" srcId="{B17BC224-CFCB-41BC-9AEF-19CB0D26D4C8}" destId="{FD6FAF15-E69E-4E5F-863D-00CF504950D1}" srcOrd="0" destOrd="7" presId="urn:microsoft.com/office/officeart/2005/8/layout/process1"/>
    <dgm:cxn modelId="{5EA6F997-5B60-460B-A68A-13E3E490E7E7}" type="presOf" srcId="{047E2445-2C25-4A7B-84C3-CE931058E855}" destId="{FD6FAF15-E69E-4E5F-863D-00CF504950D1}" srcOrd="0" destOrd="8" presId="urn:microsoft.com/office/officeart/2005/8/layout/process1"/>
    <dgm:cxn modelId="{5F9E49A3-BECA-4E5C-8A7D-FE569E41C0BF}" srcId="{A543E276-482F-4506-8256-1BDC8D088C9F}" destId="{2669B639-C015-4D01-9968-9F7B10B8B574}" srcOrd="5" destOrd="0" parTransId="{99AF4FBA-80CF-4FE9-BDD2-EE32D4F77C46}" sibTransId="{179F01FA-2C52-4162-9AC3-B7F163C67F03}"/>
    <dgm:cxn modelId="{0F92C8B2-BAF8-4C11-A5F5-078D0C55DBAE}" type="presOf" srcId="{C142B4D6-BB7C-4AEE-A4D8-7B4FD83D23FD}" destId="{FD6FAF15-E69E-4E5F-863D-00CF504950D1}" srcOrd="0" destOrd="5" presId="urn:microsoft.com/office/officeart/2005/8/layout/process1"/>
    <dgm:cxn modelId="{8018C6C5-4D9D-4B49-9E10-7C66ECECBEF8}" srcId="{7E6CAF96-994C-4824-95F6-3C6BE07B65EF}" destId="{A543E276-482F-4506-8256-1BDC8D088C9F}" srcOrd="1" destOrd="0" parTransId="{41D00899-C7F1-426F-B418-E79EEDBBD2D3}" sibTransId="{78EDED69-A944-4852-8837-D9A7D7F60BFB}"/>
    <dgm:cxn modelId="{F873BBCC-2F12-46D3-899E-E0A24B79948E}" type="presOf" srcId="{6EDD7491-DBAE-4070-A31E-9A72000F74E4}" destId="{FD6FAF15-E69E-4E5F-863D-00CF504950D1}" srcOrd="0" destOrd="4" presId="urn:microsoft.com/office/officeart/2005/8/layout/process1"/>
    <dgm:cxn modelId="{BEC2D0D2-EC79-4C63-A6A6-0FEF93B4962E}" srcId="{7E6CAF96-994C-4824-95F6-3C6BE07B65EF}" destId="{733B408F-27EB-4165-99AB-03328845175C}" srcOrd="0" destOrd="0" parTransId="{70AA8DA8-2831-4205-A996-DBD2E0A5DDE1}" sibTransId="{17D42AAE-67A3-4757-B37A-AEB74C0C43FA}"/>
    <dgm:cxn modelId="{5D6BF2DD-34B7-49EF-BB5B-2945941B1783}" srcId="{A543E276-482F-4506-8256-1BDC8D088C9F}" destId="{6EDD7491-DBAE-4070-A31E-9A72000F74E4}" srcOrd="3" destOrd="0" parTransId="{EB8D8EC5-9930-4710-A7C9-54F1E69C00AF}" sibTransId="{1EC920B3-F8A5-4FE3-996E-28F0F21B7C20}"/>
    <dgm:cxn modelId="{060918E6-C648-4EB0-8760-F1C11DBCD441}" srcId="{733B408F-27EB-4165-99AB-03328845175C}" destId="{F84F653D-33B3-4FCF-9929-31841B017361}" srcOrd="2" destOrd="0" parTransId="{840CA6EA-79E4-4167-8BC5-71DC268B6F04}" sibTransId="{28658A91-938A-46F7-9613-F911F1F0B5FF}"/>
    <dgm:cxn modelId="{E71FDBEE-D72C-409A-BB9B-A3003246010E}" type="presOf" srcId="{2669B639-C015-4D01-9968-9F7B10B8B574}" destId="{FD6FAF15-E69E-4E5F-863D-00CF504950D1}" srcOrd="0" destOrd="6" presId="urn:microsoft.com/office/officeart/2005/8/layout/process1"/>
    <dgm:cxn modelId="{F651C7F8-A249-4A6C-B33B-4B146B57821B}" srcId="{A543E276-482F-4506-8256-1BDC8D088C9F}" destId="{4E1DEA4C-5759-44F3-979A-631134B360B5}" srcOrd="0" destOrd="0" parTransId="{2E5CC976-1A62-49D0-A648-E0A2DAF90CBD}" sibTransId="{F4563273-7A96-405D-A70D-52CB9A1B3C41}"/>
    <dgm:cxn modelId="{6C9CA074-4154-4852-9E7B-413F7229E905}" type="presParOf" srcId="{0319A19E-533C-4D5B-B4FA-3DDB165BBB6E}" destId="{1BED0024-4990-4E04-857A-47D9F122928F}" srcOrd="0" destOrd="0" presId="urn:microsoft.com/office/officeart/2005/8/layout/process1"/>
    <dgm:cxn modelId="{A19AF7D1-A427-4A44-9B41-F29E0BE41D6E}" type="presParOf" srcId="{0319A19E-533C-4D5B-B4FA-3DDB165BBB6E}" destId="{80C95D6E-21BC-4FBC-9272-89A45F77BDD9}" srcOrd="1" destOrd="0" presId="urn:microsoft.com/office/officeart/2005/8/layout/process1"/>
    <dgm:cxn modelId="{A8CA5D9D-DBF5-46BF-B627-190D17BFDA01}" type="presParOf" srcId="{80C95D6E-21BC-4FBC-9272-89A45F77BDD9}" destId="{F4131F75-4738-4D89-BD09-E62948A49C67}" srcOrd="0" destOrd="0" presId="urn:microsoft.com/office/officeart/2005/8/layout/process1"/>
    <dgm:cxn modelId="{FF99E97B-8AF8-411C-8543-250BED2BF667}" type="presParOf" srcId="{0319A19E-533C-4D5B-B4FA-3DDB165BBB6E}" destId="{FD6FAF15-E69E-4E5F-863D-00CF504950D1}"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6CAF96-994C-4824-95F6-3C6BE07B65EF}"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A9C43E79-1DEF-4F39-A45C-5C148C948C1B}">
      <dgm:prSet phldrT="[Texte]" custT="1"/>
      <dgm:spPr/>
      <dgm:t>
        <a:bodyPr/>
        <a:lstStyle/>
        <a:p>
          <a:pPr algn="ctr">
            <a:buNone/>
          </a:pPr>
          <a:r>
            <a:rPr lang="nl-BE" sz="1200" b="1"/>
            <a:t>Lancering VO  </a:t>
          </a:r>
        </a:p>
      </dgm:t>
    </dgm:pt>
    <dgm:pt modelId="{1D4597ED-4F4C-470E-A08D-5646D2DC51F5}" type="parTrans" cxnId="{E34D2B34-92A5-4BA9-A609-5A6E18847923}">
      <dgm:prSet/>
      <dgm:spPr/>
      <dgm:t>
        <a:bodyPr/>
        <a:lstStyle/>
        <a:p>
          <a:pPr algn="ctr"/>
          <a:endParaRPr lang="fr-FR" sz="1400"/>
        </a:p>
      </dgm:t>
    </dgm:pt>
    <dgm:pt modelId="{D21A0CB1-20A6-433A-90EA-6C1051DF36B6}" type="sibTrans" cxnId="{E34D2B34-92A5-4BA9-A609-5A6E18847923}">
      <dgm:prSet custT="1"/>
      <dgm:spPr/>
      <dgm:t>
        <a:bodyPr/>
        <a:lstStyle/>
        <a:p>
          <a:pPr algn="ctr"/>
          <a:endParaRPr lang="fr-FR" sz="800"/>
        </a:p>
      </dgm:t>
    </dgm:pt>
    <dgm:pt modelId="{9F5D5254-0B07-4B7F-AD3D-82CE6FA992F6}">
      <dgm:prSet custT="1"/>
      <dgm:spPr/>
      <dgm:t>
        <a:bodyPr/>
        <a:lstStyle/>
        <a:p>
          <a:pPr algn="ctr">
            <a:buNone/>
          </a:pPr>
          <a:r>
            <a:rPr lang="nl-BE" sz="1200" b="1" dirty="0"/>
            <a:t>Aanstelling PSC’s </a:t>
          </a:r>
        </a:p>
      </dgm:t>
    </dgm:pt>
    <dgm:pt modelId="{4E21648D-7A9B-44F1-A7C8-67664902EF9D}" type="parTrans" cxnId="{5FA55BB5-BEB2-4FFF-9A08-9E1D7271D998}">
      <dgm:prSet/>
      <dgm:spPr/>
      <dgm:t>
        <a:bodyPr/>
        <a:lstStyle/>
        <a:p>
          <a:pPr algn="ctr"/>
          <a:endParaRPr lang="fr-FR" sz="1400"/>
        </a:p>
      </dgm:t>
    </dgm:pt>
    <dgm:pt modelId="{08D680E8-45CF-4B76-AF50-11FCBCE44036}" type="sibTrans" cxnId="{5FA55BB5-BEB2-4FFF-9A08-9E1D7271D998}">
      <dgm:prSet/>
      <dgm:spPr/>
      <dgm:t>
        <a:bodyPr/>
        <a:lstStyle/>
        <a:p>
          <a:pPr algn="ctr"/>
          <a:endParaRPr lang="fr-FR" sz="1400"/>
        </a:p>
      </dgm:t>
    </dgm:pt>
    <dgm:pt modelId="{E79868A0-35B5-49BC-A6AC-4CA79DB777EF}">
      <dgm:prSet phldrT="[Texte]" custT="1"/>
      <dgm:spPr/>
      <dgm:t>
        <a:bodyPr/>
        <a:lstStyle/>
        <a:p>
          <a:pPr algn="ctr" rtl="0"/>
          <a:r>
            <a:rPr lang="nl-BE" sz="1200" b="1" dirty="0"/>
            <a:t>Definiëren / opstellen VO </a:t>
          </a:r>
        </a:p>
      </dgm:t>
    </dgm:pt>
    <dgm:pt modelId="{9D8952B4-E3D4-4C66-9414-74CAC872DC05}" type="parTrans" cxnId="{98DA6976-75CA-45E0-AF17-4B04B14A4083}">
      <dgm:prSet/>
      <dgm:spPr/>
      <dgm:t>
        <a:bodyPr/>
        <a:lstStyle/>
        <a:p>
          <a:pPr algn="ctr"/>
          <a:endParaRPr lang="fr-FR" sz="1400"/>
        </a:p>
      </dgm:t>
    </dgm:pt>
    <dgm:pt modelId="{F332935D-BD7A-44DA-B5AF-8B21BD458C8C}" type="sibTrans" cxnId="{98DA6976-75CA-45E0-AF17-4B04B14A4083}">
      <dgm:prSet custT="1"/>
      <dgm:spPr/>
      <dgm:t>
        <a:bodyPr/>
        <a:lstStyle/>
        <a:p>
          <a:pPr algn="ctr"/>
          <a:endParaRPr lang="fr-FR" sz="800"/>
        </a:p>
      </dgm:t>
    </dgm:pt>
    <dgm:pt modelId="{7CADDBF2-E190-480C-989C-EF4175BB8432}">
      <dgm:prSet custT="1"/>
      <dgm:spPr/>
      <dgm:t>
        <a:bodyPr/>
        <a:lstStyle/>
        <a:p>
          <a:pPr algn="ctr">
            <a:buNone/>
          </a:pPr>
          <a:r>
            <a:rPr lang="nl-BE" sz="1200" b="1" dirty="0"/>
            <a:t>Ontvangst  </a:t>
          </a:r>
        </a:p>
        <a:p>
          <a:pPr algn="ctr">
            <a:buNone/>
          </a:pPr>
          <a:r>
            <a:rPr lang="nl-BE" sz="1200" b="1" dirty="0"/>
            <a:t>+ Analyse </a:t>
          </a:r>
        </a:p>
        <a:p>
          <a:pPr algn="ctr">
            <a:buNone/>
          </a:pPr>
          <a:r>
            <a:rPr lang="nl-BE" sz="1200" b="1" dirty="0"/>
            <a:t>+ Selectiejury </a:t>
          </a:r>
        </a:p>
      </dgm:t>
    </dgm:pt>
    <dgm:pt modelId="{112B4916-5AB9-4D80-AC58-90294F63B558}" type="parTrans" cxnId="{5B451AC0-2795-44A3-9295-75B53CA3A47A}">
      <dgm:prSet/>
      <dgm:spPr/>
      <dgm:t>
        <a:bodyPr/>
        <a:lstStyle/>
        <a:p>
          <a:pPr algn="ctr"/>
          <a:endParaRPr lang="fr-FR" sz="1400"/>
        </a:p>
      </dgm:t>
    </dgm:pt>
    <dgm:pt modelId="{300C2C33-75AB-4F7E-A29C-03229B02CC71}" type="sibTrans" cxnId="{5B451AC0-2795-44A3-9295-75B53CA3A47A}">
      <dgm:prSet custT="1"/>
      <dgm:spPr/>
      <dgm:t>
        <a:bodyPr/>
        <a:lstStyle/>
        <a:p>
          <a:pPr algn="ctr"/>
          <a:endParaRPr lang="fr-FR" sz="800"/>
        </a:p>
      </dgm:t>
    </dgm:pt>
    <dgm:pt modelId="{F9410D59-7D12-40AB-8634-066CE515D7B3}">
      <dgm:prSet phldrT="[Texte]" custT="1"/>
      <dgm:spPr/>
      <dgm:t>
        <a:bodyPr/>
        <a:lstStyle/>
        <a:p>
          <a:pPr algn="ctr">
            <a:buNone/>
          </a:pPr>
          <a:r>
            <a:rPr lang="nl-BE" sz="1200" b="1"/>
            <a:t>Validering van de perimeters </a:t>
          </a:r>
        </a:p>
      </dgm:t>
    </dgm:pt>
    <dgm:pt modelId="{11A0E1E4-08AD-4801-9136-89D9320559B9}" type="parTrans" cxnId="{D6BAE51C-68B4-4B31-8C5A-8F4F88346FB4}">
      <dgm:prSet/>
      <dgm:spPr/>
      <dgm:t>
        <a:bodyPr/>
        <a:lstStyle/>
        <a:p>
          <a:pPr algn="ctr"/>
          <a:endParaRPr lang="fr-FR" sz="1400"/>
        </a:p>
      </dgm:t>
    </dgm:pt>
    <dgm:pt modelId="{527A01D5-BD40-4AB0-B3E0-03F2AB5512B1}" type="sibTrans" cxnId="{D6BAE51C-68B4-4B31-8C5A-8F4F88346FB4}">
      <dgm:prSet custT="1"/>
      <dgm:spPr/>
      <dgm:t>
        <a:bodyPr/>
        <a:lstStyle/>
        <a:p>
          <a:pPr algn="ctr"/>
          <a:endParaRPr lang="fr-FR" sz="800"/>
        </a:p>
      </dgm:t>
    </dgm:pt>
    <dgm:pt modelId="{0319A19E-533C-4D5B-B4FA-3DDB165BBB6E}" type="pres">
      <dgm:prSet presAssocID="{7E6CAF96-994C-4824-95F6-3C6BE07B65EF}" presName="Name0" presStyleCnt="0">
        <dgm:presLayoutVars>
          <dgm:dir/>
          <dgm:resizeHandles val="exact"/>
        </dgm:presLayoutVars>
      </dgm:prSet>
      <dgm:spPr/>
    </dgm:pt>
    <dgm:pt modelId="{E36FBD83-AABE-4E0D-8868-49DE448B3577}" type="pres">
      <dgm:prSet presAssocID="{E79868A0-35B5-49BC-A6AC-4CA79DB777EF}" presName="node" presStyleLbl="node1" presStyleIdx="0" presStyleCnt="5" custScaleX="118162" custLinFactNeighborX="33595" custLinFactNeighborY="4635">
        <dgm:presLayoutVars>
          <dgm:bulletEnabled val="1"/>
        </dgm:presLayoutVars>
      </dgm:prSet>
      <dgm:spPr/>
    </dgm:pt>
    <dgm:pt modelId="{D69E9A8C-F32B-4B8F-8226-AB60427DBB5A}" type="pres">
      <dgm:prSet presAssocID="{F332935D-BD7A-44DA-B5AF-8B21BD458C8C}" presName="sibTrans" presStyleLbl="sibTrans2D1" presStyleIdx="0" presStyleCnt="4"/>
      <dgm:spPr/>
    </dgm:pt>
    <dgm:pt modelId="{B2F97EE1-9C19-405C-BF12-103E6CD9CE2C}" type="pres">
      <dgm:prSet presAssocID="{F332935D-BD7A-44DA-B5AF-8B21BD458C8C}" presName="connectorText" presStyleLbl="sibTrans2D1" presStyleIdx="0" presStyleCnt="4"/>
      <dgm:spPr/>
    </dgm:pt>
    <dgm:pt modelId="{572A9BEE-C5B5-4473-9F2E-799099A8B26D}" type="pres">
      <dgm:prSet presAssocID="{F9410D59-7D12-40AB-8634-066CE515D7B3}" presName="node" presStyleLbl="node1" presStyleIdx="1" presStyleCnt="5" custScaleX="122475">
        <dgm:presLayoutVars>
          <dgm:bulletEnabled val="1"/>
        </dgm:presLayoutVars>
      </dgm:prSet>
      <dgm:spPr/>
    </dgm:pt>
    <dgm:pt modelId="{5E03EAFD-17E9-4471-98CE-B00E1205747E}" type="pres">
      <dgm:prSet presAssocID="{527A01D5-BD40-4AB0-B3E0-03F2AB5512B1}" presName="sibTrans" presStyleLbl="sibTrans2D1" presStyleIdx="1" presStyleCnt="4"/>
      <dgm:spPr/>
    </dgm:pt>
    <dgm:pt modelId="{6C78FFF0-5EE6-43E4-9A09-284F146AE12E}" type="pres">
      <dgm:prSet presAssocID="{527A01D5-BD40-4AB0-B3E0-03F2AB5512B1}" presName="connectorText" presStyleLbl="sibTrans2D1" presStyleIdx="1" presStyleCnt="4"/>
      <dgm:spPr/>
    </dgm:pt>
    <dgm:pt modelId="{DBB2DA9C-C611-4B66-B240-6D72E3C6E4CC}" type="pres">
      <dgm:prSet presAssocID="{A9C43E79-1DEF-4F39-A45C-5C148C948C1B}" presName="node" presStyleLbl="node1" presStyleIdx="2" presStyleCnt="5" custScaleX="115007">
        <dgm:presLayoutVars>
          <dgm:bulletEnabled val="1"/>
        </dgm:presLayoutVars>
      </dgm:prSet>
      <dgm:spPr/>
    </dgm:pt>
    <dgm:pt modelId="{79DAAC5E-4752-4C2B-9672-0C69C01D2AAA}" type="pres">
      <dgm:prSet presAssocID="{D21A0CB1-20A6-433A-90EA-6C1051DF36B6}" presName="sibTrans" presStyleLbl="sibTrans2D1" presStyleIdx="2" presStyleCnt="4"/>
      <dgm:spPr/>
    </dgm:pt>
    <dgm:pt modelId="{04E69952-AFC7-4C0C-9F01-CBDFF568F440}" type="pres">
      <dgm:prSet presAssocID="{D21A0CB1-20A6-433A-90EA-6C1051DF36B6}" presName="connectorText" presStyleLbl="sibTrans2D1" presStyleIdx="2" presStyleCnt="4"/>
      <dgm:spPr/>
    </dgm:pt>
    <dgm:pt modelId="{4BE895D5-E6BF-4938-8C77-5EFA2C2FD1B5}" type="pres">
      <dgm:prSet presAssocID="{7CADDBF2-E190-480C-989C-EF4175BB8432}" presName="node" presStyleLbl="node1" presStyleIdx="3" presStyleCnt="5">
        <dgm:presLayoutVars>
          <dgm:bulletEnabled val="1"/>
        </dgm:presLayoutVars>
      </dgm:prSet>
      <dgm:spPr/>
    </dgm:pt>
    <dgm:pt modelId="{56389C86-911D-4A13-B961-0FBFF0CF5D25}" type="pres">
      <dgm:prSet presAssocID="{300C2C33-75AB-4F7E-A29C-03229B02CC71}" presName="sibTrans" presStyleLbl="sibTrans2D1" presStyleIdx="3" presStyleCnt="4"/>
      <dgm:spPr/>
    </dgm:pt>
    <dgm:pt modelId="{715C28DE-89D3-4E90-8DBD-749735899D62}" type="pres">
      <dgm:prSet presAssocID="{300C2C33-75AB-4F7E-A29C-03229B02CC71}" presName="connectorText" presStyleLbl="sibTrans2D1" presStyleIdx="3" presStyleCnt="4"/>
      <dgm:spPr/>
    </dgm:pt>
    <dgm:pt modelId="{2D8868A4-4EA5-4737-A33C-1AED54356664}" type="pres">
      <dgm:prSet presAssocID="{9F5D5254-0B07-4B7F-AD3D-82CE6FA992F6}" presName="node" presStyleLbl="node1" presStyleIdx="4" presStyleCnt="5" custLinFactX="27513" custLinFactNeighborX="100000" custLinFactNeighborY="-1267">
        <dgm:presLayoutVars>
          <dgm:bulletEnabled val="1"/>
        </dgm:presLayoutVars>
      </dgm:prSet>
      <dgm:spPr/>
    </dgm:pt>
  </dgm:ptLst>
  <dgm:cxnLst>
    <dgm:cxn modelId="{D6BAE51C-68B4-4B31-8C5A-8F4F88346FB4}" srcId="{7E6CAF96-994C-4824-95F6-3C6BE07B65EF}" destId="{F9410D59-7D12-40AB-8634-066CE515D7B3}" srcOrd="1" destOrd="0" parTransId="{11A0E1E4-08AD-4801-9136-89D9320559B9}" sibTransId="{527A01D5-BD40-4AB0-B3E0-03F2AB5512B1}"/>
    <dgm:cxn modelId="{E34D2B34-92A5-4BA9-A609-5A6E18847923}" srcId="{7E6CAF96-994C-4824-95F6-3C6BE07B65EF}" destId="{A9C43E79-1DEF-4F39-A45C-5C148C948C1B}" srcOrd="2" destOrd="0" parTransId="{1D4597ED-4F4C-470E-A08D-5646D2DC51F5}" sibTransId="{D21A0CB1-20A6-433A-90EA-6C1051DF36B6}"/>
    <dgm:cxn modelId="{EB9D3B3B-F2E2-4F4E-AD35-96D885C342A2}" type="presOf" srcId="{527A01D5-BD40-4AB0-B3E0-03F2AB5512B1}" destId="{6C78FFF0-5EE6-43E4-9A09-284F146AE12E}" srcOrd="1" destOrd="0" presId="urn:microsoft.com/office/officeart/2005/8/layout/process1"/>
    <dgm:cxn modelId="{C8BD933C-5873-4CA5-9FB8-3770EBFBB0DA}" type="presOf" srcId="{D21A0CB1-20A6-433A-90EA-6C1051DF36B6}" destId="{04E69952-AFC7-4C0C-9F01-CBDFF568F440}" srcOrd="1" destOrd="0" presId="urn:microsoft.com/office/officeart/2005/8/layout/process1"/>
    <dgm:cxn modelId="{953E9F4D-524D-41AA-869B-0000A31D43B2}" type="presOf" srcId="{9F5D5254-0B07-4B7F-AD3D-82CE6FA992F6}" destId="{2D8868A4-4EA5-4737-A33C-1AED54356664}" srcOrd="0" destOrd="0" presId="urn:microsoft.com/office/officeart/2005/8/layout/process1"/>
    <dgm:cxn modelId="{9E0F3753-7F98-4872-BCA6-C88BFE0D8B53}" type="presOf" srcId="{D21A0CB1-20A6-433A-90EA-6C1051DF36B6}" destId="{79DAAC5E-4752-4C2B-9672-0C69C01D2AAA}" srcOrd="0" destOrd="0" presId="urn:microsoft.com/office/officeart/2005/8/layout/process1"/>
    <dgm:cxn modelId="{98DA6976-75CA-45E0-AF17-4B04B14A4083}" srcId="{7E6CAF96-994C-4824-95F6-3C6BE07B65EF}" destId="{E79868A0-35B5-49BC-A6AC-4CA79DB777EF}" srcOrd="0" destOrd="0" parTransId="{9D8952B4-E3D4-4C66-9414-74CAC872DC05}" sibTransId="{F332935D-BD7A-44DA-B5AF-8B21BD458C8C}"/>
    <dgm:cxn modelId="{2BC7BB7F-34C9-4817-BA9F-CD6CE1D15912}" type="presOf" srcId="{F332935D-BD7A-44DA-B5AF-8B21BD458C8C}" destId="{D69E9A8C-F32B-4B8F-8226-AB60427DBB5A}" srcOrd="0" destOrd="0" presId="urn:microsoft.com/office/officeart/2005/8/layout/process1"/>
    <dgm:cxn modelId="{40482487-C552-4228-A1B4-4E020DD70820}" type="presOf" srcId="{F332935D-BD7A-44DA-B5AF-8B21BD458C8C}" destId="{B2F97EE1-9C19-405C-BF12-103E6CD9CE2C}" srcOrd="1" destOrd="0" presId="urn:microsoft.com/office/officeart/2005/8/layout/process1"/>
    <dgm:cxn modelId="{2DF9DB87-1BB1-431B-997E-4ACAC9111292}" type="presOf" srcId="{F9410D59-7D12-40AB-8634-066CE515D7B3}" destId="{572A9BEE-C5B5-4473-9F2E-799099A8B26D}" srcOrd="0" destOrd="0" presId="urn:microsoft.com/office/officeart/2005/8/layout/process1"/>
    <dgm:cxn modelId="{CBCE6D8A-1185-4185-B542-20B1D1BF0EBC}" type="presOf" srcId="{7E6CAF96-994C-4824-95F6-3C6BE07B65EF}" destId="{0319A19E-533C-4D5B-B4FA-3DDB165BBB6E}" srcOrd="0" destOrd="0" presId="urn:microsoft.com/office/officeart/2005/8/layout/process1"/>
    <dgm:cxn modelId="{0158FBB3-B4D5-4EEC-9AB7-F6DE0C52AF24}" type="presOf" srcId="{300C2C33-75AB-4F7E-A29C-03229B02CC71}" destId="{56389C86-911D-4A13-B961-0FBFF0CF5D25}" srcOrd="0" destOrd="0" presId="urn:microsoft.com/office/officeart/2005/8/layout/process1"/>
    <dgm:cxn modelId="{5FA55BB5-BEB2-4FFF-9A08-9E1D7271D998}" srcId="{7E6CAF96-994C-4824-95F6-3C6BE07B65EF}" destId="{9F5D5254-0B07-4B7F-AD3D-82CE6FA992F6}" srcOrd="4" destOrd="0" parTransId="{4E21648D-7A9B-44F1-A7C8-67664902EF9D}" sibTransId="{08D680E8-45CF-4B76-AF50-11FCBCE44036}"/>
    <dgm:cxn modelId="{F21D93B7-3A06-4263-B1AB-9C09F15BF012}" type="presOf" srcId="{E79868A0-35B5-49BC-A6AC-4CA79DB777EF}" destId="{E36FBD83-AABE-4E0D-8868-49DE448B3577}" srcOrd="0" destOrd="0" presId="urn:microsoft.com/office/officeart/2005/8/layout/process1"/>
    <dgm:cxn modelId="{EAFFF9BA-D671-4C5A-A677-46841A5BC86A}" type="presOf" srcId="{527A01D5-BD40-4AB0-B3E0-03F2AB5512B1}" destId="{5E03EAFD-17E9-4471-98CE-B00E1205747E}" srcOrd="0" destOrd="0" presId="urn:microsoft.com/office/officeart/2005/8/layout/process1"/>
    <dgm:cxn modelId="{5B451AC0-2795-44A3-9295-75B53CA3A47A}" srcId="{7E6CAF96-994C-4824-95F6-3C6BE07B65EF}" destId="{7CADDBF2-E190-480C-989C-EF4175BB8432}" srcOrd="3" destOrd="0" parTransId="{112B4916-5AB9-4D80-AC58-90294F63B558}" sibTransId="{300C2C33-75AB-4F7E-A29C-03229B02CC71}"/>
    <dgm:cxn modelId="{90FA55CC-12E3-4FB0-B1F5-A139ABD18D75}" type="presOf" srcId="{A9C43E79-1DEF-4F39-A45C-5C148C948C1B}" destId="{DBB2DA9C-C611-4B66-B240-6D72E3C6E4CC}" srcOrd="0" destOrd="0" presId="urn:microsoft.com/office/officeart/2005/8/layout/process1"/>
    <dgm:cxn modelId="{AC4D89E1-7A44-4499-A921-04F6E4D80AF7}" type="presOf" srcId="{300C2C33-75AB-4F7E-A29C-03229B02CC71}" destId="{715C28DE-89D3-4E90-8DBD-749735899D62}" srcOrd="1" destOrd="0" presId="urn:microsoft.com/office/officeart/2005/8/layout/process1"/>
    <dgm:cxn modelId="{10AA5DFD-EBFC-47E5-9758-251BBA2B3C38}" type="presOf" srcId="{7CADDBF2-E190-480C-989C-EF4175BB8432}" destId="{4BE895D5-E6BF-4938-8C77-5EFA2C2FD1B5}" srcOrd="0" destOrd="0" presId="urn:microsoft.com/office/officeart/2005/8/layout/process1"/>
    <dgm:cxn modelId="{A7175923-2B68-4C8F-9A61-C516133FA5B5}" type="presParOf" srcId="{0319A19E-533C-4D5B-B4FA-3DDB165BBB6E}" destId="{E36FBD83-AABE-4E0D-8868-49DE448B3577}" srcOrd="0" destOrd="0" presId="urn:microsoft.com/office/officeart/2005/8/layout/process1"/>
    <dgm:cxn modelId="{1DAAFC8C-14BB-4A59-AA0B-9DBFA5DAE697}" type="presParOf" srcId="{0319A19E-533C-4D5B-B4FA-3DDB165BBB6E}" destId="{D69E9A8C-F32B-4B8F-8226-AB60427DBB5A}" srcOrd="1" destOrd="0" presId="urn:microsoft.com/office/officeart/2005/8/layout/process1"/>
    <dgm:cxn modelId="{EE97282A-6468-44C0-8DC8-C4FB707E7154}" type="presParOf" srcId="{D69E9A8C-F32B-4B8F-8226-AB60427DBB5A}" destId="{B2F97EE1-9C19-405C-BF12-103E6CD9CE2C}" srcOrd="0" destOrd="0" presId="urn:microsoft.com/office/officeart/2005/8/layout/process1"/>
    <dgm:cxn modelId="{4A3C820C-FDC5-4F4F-914A-FA9EEC56B2C4}" type="presParOf" srcId="{0319A19E-533C-4D5B-B4FA-3DDB165BBB6E}" destId="{572A9BEE-C5B5-4473-9F2E-799099A8B26D}" srcOrd="2" destOrd="0" presId="urn:microsoft.com/office/officeart/2005/8/layout/process1"/>
    <dgm:cxn modelId="{EB5DFC77-69A5-4A96-BBD3-BA0D42DF67F3}" type="presParOf" srcId="{0319A19E-533C-4D5B-B4FA-3DDB165BBB6E}" destId="{5E03EAFD-17E9-4471-98CE-B00E1205747E}" srcOrd="3" destOrd="0" presId="urn:microsoft.com/office/officeart/2005/8/layout/process1"/>
    <dgm:cxn modelId="{96EB4186-07D7-4BC3-9AEB-67FE2E68E447}" type="presParOf" srcId="{5E03EAFD-17E9-4471-98CE-B00E1205747E}" destId="{6C78FFF0-5EE6-43E4-9A09-284F146AE12E}" srcOrd="0" destOrd="0" presId="urn:microsoft.com/office/officeart/2005/8/layout/process1"/>
    <dgm:cxn modelId="{8E2C3830-C770-4D79-8861-B9C068ADB6A2}" type="presParOf" srcId="{0319A19E-533C-4D5B-B4FA-3DDB165BBB6E}" destId="{DBB2DA9C-C611-4B66-B240-6D72E3C6E4CC}" srcOrd="4" destOrd="0" presId="urn:microsoft.com/office/officeart/2005/8/layout/process1"/>
    <dgm:cxn modelId="{6556FA54-031E-4AFA-9818-389C5B038E5B}" type="presParOf" srcId="{0319A19E-533C-4D5B-B4FA-3DDB165BBB6E}" destId="{79DAAC5E-4752-4C2B-9672-0C69C01D2AAA}" srcOrd="5" destOrd="0" presId="urn:microsoft.com/office/officeart/2005/8/layout/process1"/>
    <dgm:cxn modelId="{E37F7DF2-C7B7-479E-8F1C-603AA5C3B312}" type="presParOf" srcId="{79DAAC5E-4752-4C2B-9672-0C69C01D2AAA}" destId="{04E69952-AFC7-4C0C-9F01-CBDFF568F440}" srcOrd="0" destOrd="0" presId="urn:microsoft.com/office/officeart/2005/8/layout/process1"/>
    <dgm:cxn modelId="{72CCA384-7B1F-4C59-A112-0838FDC68388}" type="presParOf" srcId="{0319A19E-533C-4D5B-B4FA-3DDB165BBB6E}" destId="{4BE895D5-E6BF-4938-8C77-5EFA2C2FD1B5}" srcOrd="6" destOrd="0" presId="urn:microsoft.com/office/officeart/2005/8/layout/process1"/>
    <dgm:cxn modelId="{2BF3CDEE-4ACA-429F-994C-33F458BD5820}" type="presParOf" srcId="{0319A19E-533C-4D5B-B4FA-3DDB165BBB6E}" destId="{56389C86-911D-4A13-B961-0FBFF0CF5D25}" srcOrd="7" destOrd="0" presId="urn:microsoft.com/office/officeart/2005/8/layout/process1"/>
    <dgm:cxn modelId="{41DD0A8D-2163-44F4-8C9D-A19626FDDFC4}" type="presParOf" srcId="{56389C86-911D-4A13-B961-0FBFF0CF5D25}" destId="{715C28DE-89D3-4E90-8DBD-749735899D62}" srcOrd="0" destOrd="0" presId="urn:microsoft.com/office/officeart/2005/8/layout/process1"/>
    <dgm:cxn modelId="{2D6E2F20-68F1-4401-99D6-A9494FACD61A}" type="presParOf" srcId="{0319A19E-533C-4D5B-B4FA-3DDB165BBB6E}" destId="{2D8868A4-4EA5-4737-A33C-1AED54356664}"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6CAF96-994C-4824-95F6-3C6BE07B65EF}"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fr-FR"/>
        </a:p>
      </dgm:t>
    </dgm:pt>
    <dgm:pt modelId="{9267A516-179A-4CE3-8F7F-32CAC96A1FC2}">
      <dgm:prSet custT="1"/>
      <dgm:spPr/>
      <dgm:t>
        <a:bodyPr/>
        <a:lstStyle/>
        <a:p>
          <a:pPr algn="l">
            <a:buNone/>
          </a:pPr>
          <a:r>
            <a:rPr lang="nl-BE" sz="1400" b="1" u="sng" dirty="0">
              <a:solidFill>
                <a:schemeClr val="tx1"/>
              </a:solidFill>
              <a:latin typeface="+mj-lt"/>
              <a:ea typeface="+mn-ea"/>
              <a:cs typeface="+mn-cs"/>
            </a:rPr>
            <a:t>Fase D </a:t>
          </a:r>
        </a:p>
        <a:p>
          <a:pPr algn="l">
            <a:buNone/>
          </a:pPr>
          <a:r>
            <a:rPr lang="nl-BE" sz="1400" b="1" i="1" u="sng" dirty="0">
              <a:solidFill>
                <a:schemeClr val="tx1"/>
              </a:solidFill>
              <a:highlight>
                <a:srgbClr val="D6E3FF"/>
              </a:highlight>
              <a:latin typeface="+mj-lt"/>
              <a:ea typeface="+mn-ea"/>
              <a:cs typeface="+mn-cs"/>
            </a:rPr>
            <a:t>Vaststelling van de behoeften inzake sociale interventie </a:t>
          </a:r>
          <a:r>
            <a:rPr lang="nl-BE" sz="1200" b="1" i="1" u="sng" dirty="0">
              <a:solidFill>
                <a:schemeClr val="tx1"/>
              </a:solidFill>
              <a:highlight>
                <a:srgbClr val="D6E3FF"/>
              </a:highlight>
              <a:latin typeface="+mj-lt"/>
              <a:ea typeface="+mn-ea"/>
              <a:cs typeface="+mn-cs"/>
            </a:rPr>
            <a:t>(november)</a:t>
          </a:r>
          <a:r>
            <a:rPr lang="nl-BE" sz="1400" b="1" i="1" u="sng" dirty="0">
              <a:solidFill>
                <a:schemeClr val="tx1"/>
              </a:solidFill>
              <a:highlight>
                <a:srgbClr val="D6E3FF"/>
              </a:highlight>
              <a:latin typeface="+mj-lt"/>
              <a:ea typeface="+mn-ea"/>
              <a:cs typeface="+mn-cs"/>
            </a:rPr>
            <a:t> </a:t>
          </a:r>
        </a:p>
      </dgm:t>
    </dgm:pt>
    <dgm:pt modelId="{BBA440B8-DE78-4DFE-8670-CF50C04E091C}" type="parTrans" cxnId="{7B8C3CE3-1521-4DEE-A812-72CD2A999A95}">
      <dgm:prSet/>
      <dgm:spPr/>
      <dgm:t>
        <a:bodyPr/>
        <a:lstStyle/>
        <a:p>
          <a:pPr algn="l"/>
          <a:endParaRPr lang="fr-FR" sz="1200">
            <a:solidFill>
              <a:schemeClr val="tx1"/>
            </a:solidFill>
            <a:latin typeface="+mj-lt"/>
          </a:endParaRPr>
        </a:p>
      </dgm:t>
    </dgm:pt>
    <dgm:pt modelId="{C97FC669-96D6-4B1E-BF09-77D368E8D4CB}" type="sibTrans" cxnId="{7B8C3CE3-1521-4DEE-A812-72CD2A999A95}">
      <dgm:prSet custT="1"/>
      <dgm:spPr/>
      <dgm:t>
        <a:bodyPr/>
        <a:lstStyle/>
        <a:p>
          <a:pPr algn="l"/>
          <a:endParaRPr lang="fr-FR" sz="1200">
            <a:solidFill>
              <a:schemeClr val="tx1"/>
            </a:solidFill>
            <a:latin typeface="+mj-lt"/>
          </a:endParaRPr>
        </a:p>
      </dgm:t>
    </dgm:pt>
    <dgm:pt modelId="{3B8CA0F7-417D-4443-980E-8788B8A0321B}">
      <dgm:prSet phldrT="[Texte]" custT="1"/>
      <dgm:spPr/>
      <dgm:t>
        <a:bodyPr/>
        <a:lstStyle/>
        <a:p>
          <a:pPr algn="l">
            <a:buNone/>
          </a:pPr>
          <a:r>
            <a:rPr lang="nl-BE" sz="1400" b="1" u="sng">
              <a:solidFill>
                <a:schemeClr val="tx1"/>
              </a:solidFill>
              <a:latin typeface="+mj-lt"/>
            </a:rPr>
            <a:t>Fase A</a:t>
          </a:r>
        </a:p>
      </dgm:t>
    </dgm:pt>
    <dgm:pt modelId="{C621D450-C4C2-4857-A5BE-2F468A4CEAED}" type="parTrans" cxnId="{75B23012-AE16-410D-A826-8D373C3F2DA5}">
      <dgm:prSet/>
      <dgm:spPr/>
      <dgm:t>
        <a:bodyPr/>
        <a:lstStyle/>
        <a:p>
          <a:pPr algn="l"/>
          <a:endParaRPr lang="fr-FR" sz="1200">
            <a:solidFill>
              <a:schemeClr val="tx1"/>
            </a:solidFill>
            <a:latin typeface="+mj-lt"/>
          </a:endParaRPr>
        </a:p>
      </dgm:t>
    </dgm:pt>
    <dgm:pt modelId="{FE7902EE-932F-461C-AE5B-29D5B739F9F3}" type="sibTrans" cxnId="{75B23012-AE16-410D-A826-8D373C3F2DA5}">
      <dgm:prSet custT="1"/>
      <dgm:spPr/>
      <dgm:t>
        <a:bodyPr/>
        <a:lstStyle/>
        <a:p>
          <a:pPr algn="l"/>
          <a:endParaRPr lang="fr-FR" sz="1200">
            <a:solidFill>
              <a:schemeClr val="tx1"/>
            </a:solidFill>
            <a:latin typeface="+mj-lt"/>
          </a:endParaRPr>
        </a:p>
      </dgm:t>
    </dgm:pt>
    <dgm:pt modelId="{A54213C6-A3DB-4A22-8734-43DD84B3D1E3}">
      <dgm:prSet phldrT="[Texte]" custT="1"/>
      <dgm:spPr/>
      <dgm:t>
        <a:bodyPr/>
        <a:lstStyle/>
        <a:p>
          <a:pPr algn="l">
            <a:buNone/>
          </a:pPr>
          <a:r>
            <a:rPr lang="nl-BE" sz="1400" b="1" u="sng">
              <a:solidFill>
                <a:schemeClr val="tx1"/>
              </a:solidFill>
              <a:latin typeface="+mj-lt"/>
              <a:ea typeface="+mn-ea"/>
              <a:cs typeface="+mn-cs"/>
            </a:rPr>
            <a:t>Fase B  </a:t>
          </a:r>
        </a:p>
      </dgm:t>
    </dgm:pt>
    <dgm:pt modelId="{169D614A-DBD3-4C1C-A6C6-C5D5B49C32E5}" type="parTrans" cxnId="{4D731F22-6C25-4DED-8D98-6C69A1B1472E}">
      <dgm:prSet/>
      <dgm:spPr/>
      <dgm:t>
        <a:bodyPr/>
        <a:lstStyle/>
        <a:p>
          <a:endParaRPr lang="fr-FR" sz="1200">
            <a:solidFill>
              <a:schemeClr val="tx1"/>
            </a:solidFill>
          </a:endParaRPr>
        </a:p>
      </dgm:t>
    </dgm:pt>
    <dgm:pt modelId="{20C66A33-8E18-4EAE-BF5D-DBBE8BBB7CA1}" type="sibTrans" cxnId="{4D731F22-6C25-4DED-8D98-6C69A1B1472E}">
      <dgm:prSet custT="1"/>
      <dgm:spPr/>
      <dgm:t>
        <a:bodyPr/>
        <a:lstStyle/>
        <a:p>
          <a:endParaRPr lang="fr-FR" sz="1200">
            <a:solidFill>
              <a:schemeClr val="tx1"/>
            </a:solidFill>
          </a:endParaRPr>
        </a:p>
      </dgm:t>
    </dgm:pt>
    <dgm:pt modelId="{0708BE50-78AB-4499-BFF6-4072BD751E55}">
      <dgm:prSet custT="1"/>
      <dgm:spPr/>
      <dgm:t>
        <a:bodyPr/>
        <a:lstStyle/>
        <a:p>
          <a:pPr algn="l">
            <a:buFontTx/>
            <a:buNone/>
          </a:pPr>
          <a:r>
            <a:rPr lang="nl-BE" sz="1200" dirty="0">
              <a:solidFill>
                <a:schemeClr val="tx1"/>
              </a:solidFill>
              <a:latin typeface="+mj-lt"/>
            </a:rPr>
            <a:t>- Sociale diagnose van de wijken op gewestelijk niveau </a:t>
          </a:r>
        </a:p>
      </dgm:t>
    </dgm:pt>
    <dgm:pt modelId="{63DF7790-6EB1-446F-B805-1F62FCEC8DC9}" type="parTrans" cxnId="{9F04D2FC-4942-4DE6-99A7-E9EF8ECB84A6}">
      <dgm:prSet/>
      <dgm:spPr/>
      <dgm:t>
        <a:bodyPr/>
        <a:lstStyle/>
        <a:p>
          <a:endParaRPr lang="fr-FR" sz="1200">
            <a:solidFill>
              <a:schemeClr val="tx1"/>
            </a:solidFill>
          </a:endParaRPr>
        </a:p>
      </dgm:t>
    </dgm:pt>
    <dgm:pt modelId="{3F533078-D033-4269-AC89-9838F5944BBC}" type="sibTrans" cxnId="{9F04D2FC-4942-4DE6-99A7-E9EF8ECB84A6}">
      <dgm:prSet/>
      <dgm:spPr/>
      <dgm:t>
        <a:bodyPr/>
        <a:lstStyle/>
        <a:p>
          <a:endParaRPr lang="fr-FR" sz="1200">
            <a:solidFill>
              <a:schemeClr val="tx1"/>
            </a:solidFill>
          </a:endParaRPr>
        </a:p>
      </dgm:t>
    </dgm:pt>
    <dgm:pt modelId="{9CC3D7D4-368E-489E-9B58-1A061ECF8D70}">
      <dgm:prSet custT="1"/>
      <dgm:spPr/>
      <dgm:t>
        <a:bodyPr/>
        <a:lstStyle/>
        <a:p>
          <a:pPr algn="l">
            <a:buFontTx/>
            <a:buNone/>
          </a:pPr>
          <a:r>
            <a:rPr lang="nl-BE" sz="1200" dirty="0">
              <a:solidFill>
                <a:schemeClr val="tx1"/>
              </a:solidFill>
              <a:latin typeface="+mj-lt"/>
              <a:ea typeface="+mn-ea"/>
              <a:cs typeface="+mn-cs"/>
            </a:rPr>
            <a:t>- Gewestelijk instrument - objectivering van de PSC’s </a:t>
          </a:r>
        </a:p>
      </dgm:t>
    </dgm:pt>
    <dgm:pt modelId="{49DF44A0-81AB-42B9-AD77-DF57EB2EDD9F}" type="parTrans" cxnId="{AD6FE295-662F-4063-A46B-C70D1E7621B6}">
      <dgm:prSet/>
      <dgm:spPr/>
      <dgm:t>
        <a:bodyPr/>
        <a:lstStyle/>
        <a:p>
          <a:endParaRPr lang="fr-FR" sz="1200">
            <a:solidFill>
              <a:schemeClr val="tx1"/>
            </a:solidFill>
          </a:endParaRPr>
        </a:p>
      </dgm:t>
    </dgm:pt>
    <dgm:pt modelId="{2905CF68-DCF2-4F6C-A0CA-81B7545E06E4}" type="sibTrans" cxnId="{AD6FE295-662F-4063-A46B-C70D1E7621B6}">
      <dgm:prSet/>
      <dgm:spPr/>
      <dgm:t>
        <a:bodyPr/>
        <a:lstStyle/>
        <a:p>
          <a:endParaRPr lang="fr-FR" sz="1200">
            <a:solidFill>
              <a:schemeClr val="tx1"/>
            </a:solidFill>
          </a:endParaRPr>
        </a:p>
      </dgm:t>
    </dgm:pt>
    <dgm:pt modelId="{933EA9FE-546E-4228-AE92-3DC1B84F723C}">
      <dgm:prSet phldrT="[Texte]" custT="1"/>
      <dgm:spPr/>
      <dgm:t>
        <a:bodyPr/>
        <a:lstStyle/>
        <a:p>
          <a:pPr algn="l">
            <a:buFontTx/>
            <a:buNone/>
          </a:pPr>
          <a:r>
            <a:rPr lang="nl-BE" sz="1200" dirty="0">
              <a:solidFill>
                <a:schemeClr val="tx1"/>
              </a:solidFill>
              <a:latin typeface="+mj-lt"/>
            </a:rPr>
            <a:t>- Verzending vragenlijst en stand van zaken  </a:t>
          </a:r>
        </a:p>
        <a:p>
          <a:pPr algn="l"/>
          <a:r>
            <a:rPr lang="nl-BE" sz="1200" dirty="0">
              <a:solidFill>
                <a:schemeClr val="tx1"/>
              </a:solidFill>
              <a:latin typeface="+mj-lt"/>
            </a:rPr>
            <a:t>(eind juni)</a:t>
          </a:r>
        </a:p>
      </dgm:t>
    </dgm:pt>
    <dgm:pt modelId="{374943C5-C61F-4A31-9959-7C3F559EFE58}" type="parTrans" cxnId="{0C52FF33-BA57-49B2-81A4-9AB7945504C6}">
      <dgm:prSet/>
      <dgm:spPr/>
      <dgm:t>
        <a:bodyPr/>
        <a:lstStyle/>
        <a:p>
          <a:endParaRPr lang="fr-FR">
            <a:solidFill>
              <a:schemeClr val="tx1"/>
            </a:solidFill>
          </a:endParaRPr>
        </a:p>
      </dgm:t>
    </dgm:pt>
    <dgm:pt modelId="{48FC9424-2FBD-4F96-8C95-A9FBB681D0AB}" type="sibTrans" cxnId="{0C52FF33-BA57-49B2-81A4-9AB7945504C6}">
      <dgm:prSet/>
      <dgm:spPr/>
      <dgm:t>
        <a:bodyPr/>
        <a:lstStyle/>
        <a:p>
          <a:endParaRPr lang="fr-FR">
            <a:solidFill>
              <a:schemeClr val="tx1"/>
            </a:solidFill>
          </a:endParaRPr>
        </a:p>
      </dgm:t>
    </dgm:pt>
    <dgm:pt modelId="{40E0AA46-5CBE-4FDB-9462-8AE98F844085}">
      <dgm:prSet phldrT="[Texte]" custT="1"/>
      <dgm:spPr/>
      <dgm:t>
        <a:bodyPr/>
        <a:lstStyle/>
        <a:p>
          <a:pPr algn="l">
            <a:buFontTx/>
            <a:buNone/>
          </a:pPr>
          <a:r>
            <a:rPr lang="nl-BE" sz="1200" dirty="0">
              <a:solidFill>
                <a:schemeClr val="tx1"/>
              </a:solidFill>
              <a:latin typeface="+mj-lt"/>
              <a:ea typeface="+mn-ea"/>
              <a:cs typeface="+mn-cs"/>
            </a:rPr>
            <a:t>- Terugkoppeling OVM’s (25/08)</a:t>
          </a:r>
        </a:p>
      </dgm:t>
    </dgm:pt>
    <dgm:pt modelId="{3C5449AC-3870-49D6-B9AD-AC3A87705579}" type="parTrans" cxnId="{72589E0A-34A6-4035-A7B4-C17D84E16C84}">
      <dgm:prSet/>
      <dgm:spPr/>
      <dgm:t>
        <a:bodyPr/>
        <a:lstStyle/>
        <a:p>
          <a:endParaRPr lang="fr-FR">
            <a:solidFill>
              <a:schemeClr val="tx1"/>
            </a:solidFill>
          </a:endParaRPr>
        </a:p>
      </dgm:t>
    </dgm:pt>
    <dgm:pt modelId="{E100BA16-0AAA-4FB9-975A-8A0B4442A139}" type="sibTrans" cxnId="{72589E0A-34A6-4035-A7B4-C17D84E16C84}">
      <dgm:prSet/>
      <dgm:spPr/>
      <dgm:t>
        <a:bodyPr/>
        <a:lstStyle/>
        <a:p>
          <a:endParaRPr lang="fr-FR">
            <a:solidFill>
              <a:schemeClr val="tx1"/>
            </a:solidFill>
          </a:endParaRPr>
        </a:p>
      </dgm:t>
    </dgm:pt>
    <dgm:pt modelId="{7A7B913B-88BD-4D15-B6B3-162CB5AD2B96}">
      <dgm:prSet phldrT="[Texte]" custT="1"/>
      <dgm:spPr/>
      <dgm:t>
        <a:bodyPr/>
        <a:lstStyle/>
        <a:p>
          <a:pPr marL="114300" lvl="1" indent="0" algn="l" defTabSz="533400">
            <a:lnSpc>
              <a:spcPct val="90000"/>
            </a:lnSpc>
            <a:spcBef>
              <a:spcPct val="0"/>
            </a:spcBef>
            <a:spcAft>
              <a:spcPct val="15000"/>
            </a:spcAft>
          </a:pPr>
          <a:endParaRPr lang="fr-BE" sz="1200" kern="1200">
            <a:solidFill>
              <a:schemeClr val="tx1"/>
            </a:solidFill>
            <a:latin typeface="+mj-lt"/>
            <a:ea typeface="+mn-ea"/>
            <a:cs typeface="+mn-cs"/>
          </a:endParaRPr>
        </a:p>
      </dgm:t>
    </dgm:pt>
    <dgm:pt modelId="{7D2A4613-B5A8-4B59-8FF8-21A13C799BC1}" type="parTrans" cxnId="{A3F72636-6CE6-458B-9A38-9A8A86E9117D}">
      <dgm:prSet/>
      <dgm:spPr/>
      <dgm:t>
        <a:bodyPr/>
        <a:lstStyle/>
        <a:p>
          <a:endParaRPr lang="fr-FR">
            <a:solidFill>
              <a:schemeClr val="tx1"/>
            </a:solidFill>
          </a:endParaRPr>
        </a:p>
      </dgm:t>
    </dgm:pt>
    <dgm:pt modelId="{3AAC7ED0-A9AA-4EE5-B4D5-CBA7C66BDD6B}" type="sibTrans" cxnId="{A3F72636-6CE6-458B-9A38-9A8A86E9117D}">
      <dgm:prSet/>
      <dgm:spPr/>
      <dgm:t>
        <a:bodyPr/>
        <a:lstStyle/>
        <a:p>
          <a:endParaRPr lang="fr-FR">
            <a:solidFill>
              <a:schemeClr val="tx1"/>
            </a:solidFill>
          </a:endParaRPr>
        </a:p>
      </dgm:t>
    </dgm:pt>
    <dgm:pt modelId="{A1229BB6-784E-4758-9173-F970336CEC5A}">
      <dgm:prSet phldrT="[Texte]" custT="1"/>
      <dgm:spPr/>
      <dgm:t>
        <a:bodyPr/>
        <a:lstStyle/>
        <a:p>
          <a:pPr algn="l">
            <a:buFontTx/>
            <a:buNone/>
          </a:pPr>
          <a:r>
            <a:rPr lang="nl-BE" sz="1200">
              <a:solidFill>
                <a:schemeClr val="tx1"/>
              </a:solidFill>
              <a:latin typeface="+mj-lt"/>
              <a:ea typeface="+mn-ea"/>
              <a:cs typeface="+mn-cs"/>
            </a:rPr>
            <a:t>- Kriticiteitsanalyse (05/09)</a:t>
          </a:r>
        </a:p>
      </dgm:t>
    </dgm:pt>
    <dgm:pt modelId="{18291199-AAA0-4641-93B7-945D15351751}" type="parTrans" cxnId="{F4C2BF86-C365-4D04-8500-4815CAAA753E}">
      <dgm:prSet/>
      <dgm:spPr/>
      <dgm:t>
        <a:bodyPr/>
        <a:lstStyle/>
        <a:p>
          <a:endParaRPr lang="fr-FR">
            <a:solidFill>
              <a:schemeClr val="tx1"/>
            </a:solidFill>
          </a:endParaRPr>
        </a:p>
      </dgm:t>
    </dgm:pt>
    <dgm:pt modelId="{59E5FA76-C660-4952-8C03-7728EFC31DA2}" type="sibTrans" cxnId="{F4C2BF86-C365-4D04-8500-4815CAAA753E}">
      <dgm:prSet/>
      <dgm:spPr/>
      <dgm:t>
        <a:bodyPr/>
        <a:lstStyle/>
        <a:p>
          <a:endParaRPr lang="fr-FR">
            <a:solidFill>
              <a:schemeClr val="tx1"/>
            </a:solidFill>
          </a:endParaRPr>
        </a:p>
      </dgm:t>
    </dgm:pt>
    <dgm:pt modelId="{9D128B7D-4B77-4192-95FE-E6A088146A3D}">
      <dgm:prSet phldrT="[Texte]" custT="1"/>
      <dgm:spPr/>
      <dgm:t>
        <a:bodyPr/>
        <a:lstStyle/>
        <a:p>
          <a:pPr marL="0" lvl="0" algn="l" defTabSz="622300">
            <a:lnSpc>
              <a:spcPct val="90000"/>
            </a:lnSpc>
            <a:spcBef>
              <a:spcPct val="0"/>
            </a:spcBef>
            <a:spcAft>
              <a:spcPct val="35000"/>
            </a:spcAft>
            <a:buNone/>
          </a:pPr>
          <a:r>
            <a:rPr lang="nl-BE" sz="1400" b="1" u="sng" dirty="0">
              <a:solidFill>
                <a:schemeClr val="tx1"/>
              </a:solidFill>
              <a:latin typeface="+mj-lt"/>
              <a:ea typeface="+mn-ea"/>
              <a:cs typeface="+mn-cs"/>
            </a:rPr>
            <a:t>Fase C </a:t>
          </a:r>
        </a:p>
        <a:p>
          <a:pPr marL="114300" lvl="1" indent="-114300" algn="l" defTabSz="533400">
            <a:lnSpc>
              <a:spcPct val="90000"/>
            </a:lnSpc>
            <a:spcBef>
              <a:spcPct val="0"/>
            </a:spcBef>
            <a:spcAft>
              <a:spcPct val="15000"/>
            </a:spcAft>
            <a:buFontTx/>
            <a:buNone/>
          </a:pPr>
          <a:r>
            <a:rPr lang="nl-BE" sz="1200" b="1" u="sng" dirty="0">
              <a:solidFill>
                <a:prstClr val="black"/>
              </a:solidFill>
              <a:highlight>
                <a:srgbClr val="D6E3FF"/>
              </a:highlight>
              <a:latin typeface="Aptos Display" panose="020F0302020204030204"/>
              <a:ea typeface="+mn-ea"/>
              <a:cs typeface="+mn-cs"/>
            </a:rPr>
            <a:t>Ontmoetingen OVM’s</a:t>
          </a:r>
        </a:p>
      </dgm:t>
    </dgm:pt>
    <dgm:pt modelId="{C57B2700-8B94-4F59-A54F-EBB8CB6F0A63}" type="parTrans" cxnId="{09F13FBD-F70F-4C91-B7BB-124A44529C69}">
      <dgm:prSet/>
      <dgm:spPr/>
      <dgm:t>
        <a:bodyPr/>
        <a:lstStyle/>
        <a:p>
          <a:endParaRPr lang="fr-FR">
            <a:solidFill>
              <a:schemeClr val="tx1"/>
            </a:solidFill>
          </a:endParaRPr>
        </a:p>
      </dgm:t>
    </dgm:pt>
    <dgm:pt modelId="{62DAE9E9-CFCC-417E-A9CD-3A245B4BE9C9}" type="sibTrans" cxnId="{09F13FBD-F70F-4C91-B7BB-124A44529C69}">
      <dgm:prSet/>
      <dgm:spPr/>
      <dgm:t>
        <a:bodyPr/>
        <a:lstStyle/>
        <a:p>
          <a:endParaRPr lang="fr-FR">
            <a:solidFill>
              <a:schemeClr val="tx1"/>
            </a:solidFill>
          </a:endParaRPr>
        </a:p>
      </dgm:t>
    </dgm:pt>
    <dgm:pt modelId="{964924CA-3A61-4CDA-9480-F7BBC94DAA0F}">
      <dgm:prSet phldrT="[Texte]" custT="1"/>
      <dgm:spPr/>
      <dgm:t>
        <a:bodyPr/>
        <a:lstStyle/>
        <a:p>
          <a:pPr marL="114300" lvl="1" indent="0" algn="l" defTabSz="533400">
            <a:lnSpc>
              <a:spcPct val="90000"/>
            </a:lnSpc>
            <a:spcBef>
              <a:spcPct val="0"/>
            </a:spcBef>
            <a:spcAft>
              <a:spcPct val="15000"/>
            </a:spcAft>
            <a:buNone/>
          </a:pPr>
          <a:r>
            <a:rPr lang="nl-BE" sz="1200" dirty="0">
              <a:solidFill>
                <a:schemeClr val="tx1"/>
              </a:solidFill>
              <a:latin typeface="+mj-lt"/>
            </a:rPr>
            <a:t>- Verzending </a:t>
          </a:r>
          <a:r>
            <a:rPr lang="nl-BE" sz="1200" dirty="0" err="1">
              <a:solidFill>
                <a:schemeClr val="tx1"/>
              </a:solidFill>
              <a:latin typeface="+mj-lt"/>
            </a:rPr>
            <a:t>kriticiteitsanalyses</a:t>
          </a:r>
          <a:r>
            <a:rPr lang="nl-BE" sz="1200" dirty="0">
              <a:solidFill>
                <a:schemeClr val="tx1"/>
              </a:solidFill>
              <a:latin typeface="+mj-lt"/>
            </a:rPr>
            <a:t> + vragenlijsten perimeters PSC’s aan de OVM’s (19/09)</a:t>
          </a:r>
        </a:p>
      </dgm:t>
    </dgm:pt>
    <dgm:pt modelId="{3CEED880-43FB-46F0-857C-BE5696201D6B}" type="parTrans" cxnId="{1E8213D1-A899-4030-A51A-E0805A6530A6}">
      <dgm:prSet/>
      <dgm:spPr/>
      <dgm:t>
        <a:bodyPr/>
        <a:lstStyle/>
        <a:p>
          <a:endParaRPr lang="fr-FR">
            <a:solidFill>
              <a:schemeClr val="tx1"/>
            </a:solidFill>
          </a:endParaRPr>
        </a:p>
      </dgm:t>
    </dgm:pt>
    <dgm:pt modelId="{A5A71562-9475-47AE-90D7-9EC7AFB94001}" type="sibTrans" cxnId="{1E8213D1-A899-4030-A51A-E0805A6530A6}">
      <dgm:prSet/>
      <dgm:spPr/>
      <dgm:t>
        <a:bodyPr/>
        <a:lstStyle/>
        <a:p>
          <a:endParaRPr lang="fr-FR">
            <a:solidFill>
              <a:schemeClr val="tx1"/>
            </a:solidFill>
          </a:endParaRPr>
        </a:p>
      </dgm:t>
    </dgm:pt>
    <dgm:pt modelId="{71A0DA1B-02CE-495F-AF7B-5A366A7DB206}">
      <dgm:prSet custT="1"/>
      <dgm:spPr/>
      <dgm:t>
        <a:bodyPr/>
        <a:lstStyle/>
        <a:p>
          <a:pPr algn="l">
            <a:buFontTx/>
            <a:buNone/>
          </a:pPr>
          <a:r>
            <a:rPr lang="nl-BE" sz="1400" b="1" u="sng" dirty="0">
              <a:solidFill>
                <a:schemeClr val="tx1"/>
              </a:solidFill>
              <a:latin typeface="+mj-lt"/>
            </a:rPr>
            <a:t>Fase E</a:t>
          </a:r>
        </a:p>
      </dgm:t>
    </dgm:pt>
    <dgm:pt modelId="{A69AF2AB-FDE3-4086-9F63-9DC78468CCC7}" type="parTrans" cxnId="{6F44C6D5-6C76-4312-9699-B0F91A5BB1F4}">
      <dgm:prSet/>
      <dgm:spPr/>
      <dgm:t>
        <a:bodyPr/>
        <a:lstStyle/>
        <a:p>
          <a:endParaRPr lang="fr-FR"/>
        </a:p>
      </dgm:t>
    </dgm:pt>
    <dgm:pt modelId="{B1BDCAD7-1EB2-4F60-816C-5771ED059DC9}" type="sibTrans" cxnId="{6F44C6D5-6C76-4312-9699-B0F91A5BB1F4}">
      <dgm:prSet/>
      <dgm:spPr/>
      <dgm:t>
        <a:bodyPr/>
        <a:lstStyle/>
        <a:p>
          <a:endParaRPr lang="fr-FR"/>
        </a:p>
      </dgm:t>
    </dgm:pt>
    <dgm:pt modelId="{A318DE17-C599-46E0-880B-F317658D570F}">
      <dgm:prSet custT="1"/>
      <dgm:spPr/>
      <dgm:t>
        <a:bodyPr/>
        <a:lstStyle/>
        <a:p>
          <a:pPr algn="l">
            <a:buFontTx/>
            <a:buNone/>
          </a:pPr>
          <a:r>
            <a:rPr lang="nl-BE" sz="1200" dirty="0">
              <a:solidFill>
                <a:schemeClr val="tx1"/>
              </a:solidFill>
              <a:latin typeface="+mj-lt"/>
            </a:rPr>
            <a:t>- Uitwisselingen en validering met de Regering </a:t>
          </a:r>
        </a:p>
      </dgm:t>
    </dgm:pt>
    <dgm:pt modelId="{3A4CF3E2-C217-4AB4-87FF-0A0F6262E79F}" type="parTrans" cxnId="{847ACEEB-0CD8-445B-873E-E58CE068AD57}">
      <dgm:prSet/>
      <dgm:spPr/>
      <dgm:t>
        <a:bodyPr/>
        <a:lstStyle/>
        <a:p>
          <a:endParaRPr lang="fr-FR"/>
        </a:p>
      </dgm:t>
    </dgm:pt>
    <dgm:pt modelId="{EB3C5375-8AF5-407A-A8E7-44B1485608D5}" type="sibTrans" cxnId="{847ACEEB-0CD8-445B-873E-E58CE068AD57}">
      <dgm:prSet/>
      <dgm:spPr/>
      <dgm:t>
        <a:bodyPr/>
        <a:lstStyle/>
        <a:p>
          <a:endParaRPr lang="fr-FR"/>
        </a:p>
      </dgm:t>
    </dgm:pt>
    <dgm:pt modelId="{BDD5D3F2-57E4-4E51-8A18-EFEEF555FD47}">
      <dgm:prSet phldrT="[Texte]" custT="1"/>
      <dgm:spPr/>
      <dgm:t>
        <a:bodyPr/>
        <a:lstStyle/>
        <a:p>
          <a:pPr algn="l">
            <a:buFontTx/>
            <a:buNone/>
          </a:pPr>
          <a:r>
            <a:rPr lang="nl-BE" sz="1200" b="1" u="sng">
              <a:solidFill>
                <a:schemeClr val="tx1"/>
              </a:solidFill>
              <a:highlight>
                <a:srgbClr val="D6E3FF"/>
              </a:highlight>
              <a:latin typeface="+mj-lt"/>
              <a:ea typeface="+mn-ea"/>
              <a:cs typeface="+mn-cs"/>
            </a:rPr>
            <a:t>ENQUETE</a:t>
          </a:r>
        </a:p>
      </dgm:t>
    </dgm:pt>
    <dgm:pt modelId="{700FD3DD-F21B-4360-BA3D-53C98259B0D3}" type="parTrans" cxnId="{C7EB0BB4-1B43-4DE9-8957-DAD8BB9FF7DB}">
      <dgm:prSet/>
      <dgm:spPr/>
      <dgm:t>
        <a:bodyPr/>
        <a:lstStyle/>
        <a:p>
          <a:endParaRPr lang="fr-FR"/>
        </a:p>
      </dgm:t>
    </dgm:pt>
    <dgm:pt modelId="{EE880080-8A72-4335-9453-FCD967BD0E23}" type="sibTrans" cxnId="{C7EB0BB4-1B43-4DE9-8957-DAD8BB9FF7DB}">
      <dgm:prSet/>
      <dgm:spPr/>
      <dgm:t>
        <a:bodyPr/>
        <a:lstStyle/>
        <a:p>
          <a:endParaRPr lang="fr-FR"/>
        </a:p>
      </dgm:t>
    </dgm:pt>
    <dgm:pt modelId="{D3FE5502-2AF1-440A-9247-FB6B8E0DFFEE}">
      <dgm:prSet phldrT="[Texte]" custT="1"/>
      <dgm:spPr/>
      <dgm:t>
        <a:bodyPr/>
        <a:lstStyle/>
        <a:p>
          <a:pPr algn="l">
            <a:buFontTx/>
            <a:buNone/>
          </a:pPr>
          <a:r>
            <a:rPr lang="nl-BE" sz="1200" b="1" u="sng">
              <a:solidFill>
                <a:schemeClr val="tx1"/>
              </a:solidFill>
              <a:highlight>
                <a:srgbClr val="D6E3FF"/>
              </a:highlight>
              <a:latin typeface="+mj-lt"/>
              <a:ea typeface="+mn-ea"/>
              <a:cs typeface="+mn-cs"/>
            </a:rPr>
            <a:t>TUSSENTIJDSE ANALYSE</a:t>
          </a:r>
        </a:p>
      </dgm:t>
    </dgm:pt>
    <dgm:pt modelId="{35164E62-B2A1-4060-ACAB-86EA257C40B9}" type="parTrans" cxnId="{5DA3B381-5C64-422E-8940-E21180381BA6}">
      <dgm:prSet/>
      <dgm:spPr/>
      <dgm:t>
        <a:bodyPr/>
        <a:lstStyle/>
        <a:p>
          <a:endParaRPr lang="fr-FR"/>
        </a:p>
      </dgm:t>
    </dgm:pt>
    <dgm:pt modelId="{453CCA12-ABDE-40D5-B079-35FBAF93596D}" type="sibTrans" cxnId="{5DA3B381-5C64-422E-8940-E21180381BA6}">
      <dgm:prSet/>
      <dgm:spPr/>
      <dgm:t>
        <a:bodyPr/>
        <a:lstStyle/>
        <a:p>
          <a:endParaRPr lang="fr-FR"/>
        </a:p>
      </dgm:t>
    </dgm:pt>
    <dgm:pt modelId="{B0930B00-3310-4177-A2E1-D407436AC495}">
      <dgm:prSet phldrT="[Texte]" custT="1"/>
      <dgm:spPr/>
      <dgm:t>
        <a:bodyPr/>
        <a:lstStyle/>
        <a:p>
          <a:pPr algn="l">
            <a:buFontTx/>
            <a:buNone/>
          </a:pPr>
          <a:r>
            <a:rPr lang="nl-BE" sz="1200" u="none">
              <a:solidFill>
                <a:schemeClr val="tx1"/>
              </a:solidFill>
              <a:latin typeface="+mj-lt"/>
              <a:ea typeface="+mn-ea"/>
              <a:cs typeface="+mn-cs"/>
            </a:rPr>
            <a:t>- Voorstelling tijdens de tweemaandelijkse vergadering (09/09)</a:t>
          </a:r>
        </a:p>
      </dgm:t>
    </dgm:pt>
    <dgm:pt modelId="{219175FD-E83E-40E7-BF9D-B5669D498632}" type="parTrans" cxnId="{73A60564-ABE7-46DC-A794-FA2FFC8B0034}">
      <dgm:prSet/>
      <dgm:spPr/>
      <dgm:t>
        <a:bodyPr/>
        <a:lstStyle/>
        <a:p>
          <a:endParaRPr lang="fr-FR"/>
        </a:p>
      </dgm:t>
    </dgm:pt>
    <dgm:pt modelId="{376490DE-3280-4DBE-AD2A-2147EE0FA19A}" type="sibTrans" cxnId="{73A60564-ABE7-46DC-A794-FA2FFC8B0034}">
      <dgm:prSet/>
      <dgm:spPr/>
      <dgm:t>
        <a:bodyPr/>
        <a:lstStyle/>
        <a:p>
          <a:endParaRPr lang="fr-FR"/>
        </a:p>
      </dgm:t>
    </dgm:pt>
    <dgm:pt modelId="{2686BA8B-282B-43A3-9F4E-7EF906B86AAA}">
      <dgm:prSet phldrT="[Texte]" custT="1"/>
      <dgm:spPr/>
      <dgm:t>
        <a:bodyPr/>
        <a:lstStyle/>
        <a:p>
          <a:pPr algn="l">
            <a:buFontTx/>
            <a:buNone/>
          </a:pPr>
          <a:r>
            <a:rPr lang="nl-BE" sz="1200">
              <a:solidFill>
                <a:schemeClr val="tx1"/>
              </a:solidFill>
              <a:latin typeface="+mj-lt"/>
              <a:ea typeface="+mn-ea"/>
              <a:cs typeface="+mn-cs"/>
            </a:rPr>
            <a:t>- Voorbereiding van de ontmoetingen </a:t>
          </a:r>
        </a:p>
      </dgm:t>
    </dgm:pt>
    <dgm:pt modelId="{E33200EA-10E6-4EFD-AD79-412FC381CEAD}" type="parTrans" cxnId="{8B78BC46-5361-4365-A652-090B8AE6E6E0}">
      <dgm:prSet/>
      <dgm:spPr/>
      <dgm:t>
        <a:bodyPr/>
        <a:lstStyle/>
        <a:p>
          <a:endParaRPr lang="fr-FR"/>
        </a:p>
      </dgm:t>
    </dgm:pt>
    <dgm:pt modelId="{4B387601-C9B2-44E3-9763-277315048962}" type="sibTrans" cxnId="{8B78BC46-5361-4365-A652-090B8AE6E6E0}">
      <dgm:prSet/>
      <dgm:spPr/>
      <dgm:t>
        <a:bodyPr/>
        <a:lstStyle/>
        <a:p>
          <a:endParaRPr lang="fr-FR"/>
        </a:p>
      </dgm:t>
    </dgm:pt>
    <dgm:pt modelId="{4CC1C1BD-EC22-4316-B1F4-CBE74AC76BA8}">
      <dgm:prSet phldrT="[Texte]" custT="1"/>
      <dgm:spPr/>
      <dgm:t>
        <a:bodyPr/>
        <a:lstStyle/>
        <a:p>
          <a:pPr marL="114300" lvl="1" indent="0" algn="l" defTabSz="533400">
            <a:lnSpc>
              <a:spcPct val="90000"/>
            </a:lnSpc>
            <a:spcBef>
              <a:spcPct val="0"/>
            </a:spcBef>
            <a:spcAft>
              <a:spcPct val="15000"/>
            </a:spcAft>
            <a:buNone/>
          </a:pPr>
          <a:r>
            <a:rPr lang="nl-BE" sz="1200">
              <a:solidFill>
                <a:schemeClr val="tx1"/>
              </a:solidFill>
              <a:latin typeface="+mj-lt"/>
              <a:ea typeface="+mn-ea"/>
              <a:cs typeface="+mn-cs"/>
            </a:rPr>
            <a:t>- Ontmoetingen (20/09-17/10)</a:t>
          </a:r>
        </a:p>
      </dgm:t>
    </dgm:pt>
    <dgm:pt modelId="{18FB9F2B-3138-47A5-936D-9A9160ED9358}" type="parTrans" cxnId="{11E89215-2E7E-4853-9D24-9594E31F890C}">
      <dgm:prSet/>
      <dgm:spPr/>
      <dgm:t>
        <a:bodyPr/>
        <a:lstStyle/>
        <a:p>
          <a:endParaRPr lang="fr-FR"/>
        </a:p>
      </dgm:t>
    </dgm:pt>
    <dgm:pt modelId="{56CC5F9A-229F-4DD7-91F7-BFF7E7A6A83C}" type="sibTrans" cxnId="{11E89215-2E7E-4853-9D24-9594E31F890C}">
      <dgm:prSet/>
      <dgm:spPr/>
      <dgm:t>
        <a:bodyPr/>
        <a:lstStyle/>
        <a:p>
          <a:endParaRPr lang="fr-FR"/>
        </a:p>
      </dgm:t>
    </dgm:pt>
    <dgm:pt modelId="{A8EA7287-03A9-4857-BC48-2B2748CB4A1E}" type="pres">
      <dgm:prSet presAssocID="{7E6CAF96-994C-4824-95F6-3C6BE07B65EF}" presName="arrowDiagram" presStyleCnt="0">
        <dgm:presLayoutVars>
          <dgm:chMax val="5"/>
          <dgm:dir/>
          <dgm:resizeHandles val="exact"/>
        </dgm:presLayoutVars>
      </dgm:prSet>
      <dgm:spPr/>
    </dgm:pt>
    <dgm:pt modelId="{CFD7F646-5EF9-44B1-8BBE-19ABEF5ABA8F}" type="pres">
      <dgm:prSet presAssocID="{7E6CAF96-994C-4824-95F6-3C6BE07B65EF}" presName="arrow" presStyleLbl="bgShp" presStyleIdx="0" presStyleCnt="1"/>
      <dgm:spPr/>
    </dgm:pt>
    <dgm:pt modelId="{07DA4520-B24E-47C5-B020-FDB3BBEFF174}" type="pres">
      <dgm:prSet presAssocID="{7E6CAF96-994C-4824-95F6-3C6BE07B65EF}" presName="arrowDiagram5" presStyleCnt="0"/>
      <dgm:spPr/>
    </dgm:pt>
    <dgm:pt modelId="{110D9B71-9A7B-435D-BB79-31E09AD71C9F}" type="pres">
      <dgm:prSet presAssocID="{3B8CA0F7-417D-4443-980E-8788B8A0321B}" presName="bullet5a" presStyleLbl="node1" presStyleIdx="0" presStyleCnt="5"/>
      <dgm:spPr/>
    </dgm:pt>
    <dgm:pt modelId="{796652DB-BB4D-4065-992F-EAD32DD8FB3E}" type="pres">
      <dgm:prSet presAssocID="{3B8CA0F7-417D-4443-980E-8788B8A0321B}" presName="textBox5a" presStyleLbl="revTx" presStyleIdx="0" presStyleCnt="5">
        <dgm:presLayoutVars>
          <dgm:bulletEnabled val="1"/>
        </dgm:presLayoutVars>
      </dgm:prSet>
      <dgm:spPr/>
    </dgm:pt>
    <dgm:pt modelId="{E5CE6626-153B-4A36-A218-F67C53139C97}" type="pres">
      <dgm:prSet presAssocID="{A54213C6-A3DB-4A22-8734-43DD84B3D1E3}" presName="bullet5b" presStyleLbl="node1" presStyleIdx="1" presStyleCnt="5"/>
      <dgm:spPr/>
    </dgm:pt>
    <dgm:pt modelId="{F6492AB1-C50E-4D9B-A720-EABA033DED8F}" type="pres">
      <dgm:prSet presAssocID="{A54213C6-A3DB-4A22-8734-43DD84B3D1E3}" presName="textBox5b" presStyleLbl="revTx" presStyleIdx="1" presStyleCnt="5">
        <dgm:presLayoutVars>
          <dgm:bulletEnabled val="1"/>
        </dgm:presLayoutVars>
      </dgm:prSet>
      <dgm:spPr/>
    </dgm:pt>
    <dgm:pt modelId="{BE6B8FBC-337E-4C9C-8014-05B69220A9E5}" type="pres">
      <dgm:prSet presAssocID="{9D128B7D-4B77-4192-95FE-E6A088146A3D}" presName="bullet5c" presStyleLbl="node1" presStyleIdx="2" presStyleCnt="5"/>
      <dgm:spPr/>
    </dgm:pt>
    <dgm:pt modelId="{61D76076-8FF1-49D7-9BEE-B909C1E05122}" type="pres">
      <dgm:prSet presAssocID="{9D128B7D-4B77-4192-95FE-E6A088146A3D}" presName="textBox5c" presStyleLbl="revTx" presStyleIdx="2" presStyleCnt="5">
        <dgm:presLayoutVars>
          <dgm:bulletEnabled val="1"/>
        </dgm:presLayoutVars>
      </dgm:prSet>
      <dgm:spPr/>
    </dgm:pt>
    <dgm:pt modelId="{8AA3CBF6-3149-4644-A9C8-5C06822F5D7A}" type="pres">
      <dgm:prSet presAssocID="{9267A516-179A-4CE3-8F7F-32CAC96A1FC2}" presName="bullet5d" presStyleLbl="node1" presStyleIdx="3" presStyleCnt="5"/>
      <dgm:spPr/>
    </dgm:pt>
    <dgm:pt modelId="{BCB2AA5C-CCC8-4321-91AE-31D004DE8990}" type="pres">
      <dgm:prSet presAssocID="{9267A516-179A-4CE3-8F7F-32CAC96A1FC2}" presName="textBox5d" presStyleLbl="revTx" presStyleIdx="3" presStyleCnt="5">
        <dgm:presLayoutVars>
          <dgm:bulletEnabled val="1"/>
        </dgm:presLayoutVars>
      </dgm:prSet>
      <dgm:spPr/>
    </dgm:pt>
    <dgm:pt modelId="{9C8E8DA6-CBFC-45AD-A5DD-91126776E63D}" type="pres">
      <dgm:prSet presAssocID="{71A0DA1B-02CE-495F-AF7B-5A366A7DB206}" presName="bullet5e" presStyleLbl="node1" presStyleIdx="4" presStyleCnt="5"/>
      <dgm:spPr/>
    </dgm:pt>
    <dgm:pt modelId="{F2516E0B-EA7C-436F-A4C3-949013E6A8BB}" type="pres">
      <dgm:prSet presAssocID="{71A0DA1B-02CE-495F-AF7B-5A366A7DB206}" presName="textBox5e" presStyleLbl="revTx" presStyleIdx="4" presStyleCnt="5">
        <dgm:presLayoutVars>
          <dgm:bulletEnabled val="1"/>
        </dgm:presLayoutVars>
      </dgm:prSet>
      <dgm:spPr/>
    </dgm:pt>
  </dgm:ptLst>
  <dgm:cxnLst>
    <dgm:cxn modelId="{70E50D00-5D65-41B8-9218-2C0124874A02}" type="presOf" srcId="{0708BE50-78AB-4499-BFF6-4072BD751E55}" destId="{BCB2AA5C-CCC8-4321-91AE-31D004DE8990}" srcOrd="0" destOrd="1" presId="urn:microsoft.com/office/officeart/2005/8/layout/arrow2"/>
    <dgm:cxn modelId="{E42C2007-12E9-4513-B368-0BF58FC13955}" type="presOf" srcId="{7A7B913B-88BD-4D15-B6B3-162CB5AD2B96}" destId="{61D76076-8FF1-49D7-9BEE-B909C1E05122}" srcOrd="0" destOrd="3" presId="urn:microsoft.com/office/officeart/2005/8/layout/arrow2"/>
    <dgm:cxn modelId="{72589E0A-34A6-4035-A7B4-C17D84E16C84}" srcId="{3B8CA0F7-417D-4443-980E-8788B8A0321B}" destId="{40E0AA46-5CBE-4FDB-9462-8AE98F844085}" srcOrd="2" destOrd="0" parTransId="{3C5449AC-3870-49D6-B9AD-AC3A87705579}" sibTransId="{E100BA16-0AAA-4FB9-975A-8A0B4442A139}"/>
    <dgm:cxn modelId="{86B0F10A-763B-48C9-B009-6E4C6DC62F4A}" type="presOf" srcId="{A1229BB6-784E-4758-9173-F970336CEC5A}" destId="{F6492AB1-C50E-4D9B-A720-EABA033DED8F}" srcOrd="0" destOrd="2" presId="urn:microsoft.com/office/officeart/2005/8/layout/arrow2"/>
    <dgm:cxn modelId="{75B23012-AE16-410D-A826-8D373C3F2DA5}" srcId="{7E6CAF96-994C-4824-95F6-3C6BE07B65EF}" destId="{3B8CA0F7-417D-4443-980E-8788B8A0321B}" srcOrd="0" destOrd="0" parTransId="{C621D450-C4C2-4857-A5BE-2F468A4CEAED}" sibTransId="{FE7902EE-932F-461C-AE5B-29D5B739F9F3}"/>
    <dgm:cxn modelId="{11E89215-2E7E-4853-9D24-9594E31F890C}" srcId="{9D128B7D-4B77-4192-95FE-E6A088146A3D}" destId="{4CC1C1BD-EC22-4316-B1F4-CBE74AC76BA8}" srcOrd="1" destOrd="0" parTransId="{18FB9F2B-3138-47A5-936D-9A9160ED9358}" sibTransId="{56CC5F9A-229F-4DD7-91F7-BFF7E7A6A83C}"/>
    <dgm:cxn modelId="{BA579D1B-2BC1-4953-B6AE-2F34092D0439}" type="presOf" srcId="{4CC1C1BD-EC22-4316-B1F4-CBE74AC76BA8}" destId="{61D76076-8FF1-49D7-9BEE-B909C1E05122}" srcOrd="0" destOrd="2" presId="urn:microsoft.com/office/officeart/2005/8/layout/arrow2"/>
    <dgm:cxn modelId="{4D731F22-6C25-4DED-8D98-6C69A1B1472E}" srcId="{7E6CAF96-994C-4824-95F6-3C6BE07B65EF}" destId="{A54213C6-A3DB-4A22-8734-43DD84B3D1E3}" srcOrd="1" destOrd="0" parTransId="{169D614A-DBD3-4C1C-A6C6-C5D5B49C32E5}" sibTransId="{20C66A33-8E18-4EAE-BF5D-DBBE8BBB7CA1}"/>
    <dgm:cxn modelId="{46ACA32B-D950-468D-BD13-11D4BDB83293}" type="presOf" srcId="{9D128B7D-4B77-4192-95FE-E6A088146A3D}" destId="{61D76076-8FF1-49D7-9BEE-B909C1E05122}" srcOrd="0" destOrd="0" presId="urn:microsoft.com/office/officeart/2005/8/layout/arrow2"/>
    <dgm:cxn modelId="{0C52FF33-BA57-49B2-81A4-9AB7945504C6}" srcId="{3B8CA0F7-417D-4443-980E-8788B8A0321B}" destId="{933EA9FE-546E-4228-AE92-3DC1B84F723C}" srcOrd="1" destOrd="0" parTransId="{374943C5-C61F-4A31-9959-7C3F559EFE58}" sibTransId="{48FC9424-2FBD-4F96-8C95-A9FBB681D0AB}"/>
    <dgm:cxn modelId="{A3F72636-6CE6-458B-9A38-9A8A86E9117D}" srcId="{9D128B7D-4B77-4192-95FE-E6A088146A3D}" destId="{7A7B913B-88BD-4D15-B6B3-162CB5AD2B96}" srcOrd="2" destOrd="0" parTransId="{7D2A4613-B5A8-4B59-8FF8-21A13C799BC1}" sibTransId="{3AAC7ED0-A9AA-4EE5-B4D5-CBA7C66BDD6B}"/>
    <dgm:cxn modelId="{17143F39-8602-45E8-A090-15B589AB73C8}" type="presOf" srcId="{964924CA-3A61-4CDA-9480-F7BBC94DAA0F}" destId="{61D76076-8FF1-49D7-9BEE-B909C1E05122}" srcOrd="0" destOrd="1" presId="urn:microsoft.com/office/officeart/2005/8/layout/arrow2"/>
    <dgm:cxn modelId="{B6EFCB43-58AE-469D-BC4F-D0C29E6A24E3}" type="presOf" srcId="{D3FE5502-2AF1-440A-9247-FB6B8E0DFFEE}" destId="{F6492AB1-C50E-4D9B-A720-EABA033DED8F}" srcOrd="0" destOrd="1" presId="urn:microsoft.com/office/officeart/2005/8/layout/arrow2"/>
    <dgm:cxn modelId="{73A60564-ABE7-46DC-A794-FA2FFC8B0034}" srcId="{A54213C6-A3DB-4A22-8734-43DD84B3D1E3}" destId="{B0930B00-3310-4177-A2E1-D407436AC495}" srcOrd="3" destOrd="0" parTransId="{219175FD-E83E-40E7-BF9D-B5669D498632}" sibTransId="{376490DE-3280-4DBE-AD2A-2147EE0FA19A}"/>
    <dgm:cxn modelId="{0D6B9464-DBE7-45F9-AADF-CE93AD118082}" type="presOf" srcId="{3B8CA0F7-417D-4443-980E-8788B8A0321B}" destId="{796652DB-BB4D-4065-992F-EAD32DD8FB3E}" srcOrd="0" destOrd="0" presId="urn:microsoft.com/office/officeart/2005/8/layout/arrow2"/>
    <dgm:cxn modelId="{8B78BC46-5361-4365-A652-090B8AE6E6E0}" srcId="{A54213C6-A3DB-4A22-8734-43DD84B3D1E3}" destId="{2686BA8B-282B-43A3-9F4E-7EF906B86AAA}" srcOrd="2" destOrd="0" parTransId="{E33200EA-10E6-4EFD-AD79-412FC381CEAD}" sibTransId="{4B387601-C9B2-44E3-9763-277315048962}"/>
    <dgm:cxn modelId="{00823F69-4882-48C4-A19E-883A332D2906}" type="presOf" srcId="{40E0AA46-5CBE-4FDB-9462-8AE98F844085}" destId="{796652DB-BB4D-4065-992F-EAD32DD8FB3E}" srcOrd="0" destOrd="3" presId="urn:microsoft.com/office/officeart/2005/8/layout/arrow2"/>
    <dgm:cxn modelId="{6A34C76C-E86F-46F6-B8EF-0F3685202029}" type="presOf" srcId="{71A0DA1B-02CE-495F-AF7B-5A366A7DB206}" destId="{F2516E0B-EA7C-436F-A4C3-949013E6A8BB}" srcOrd="0" destOrd="0" presId="urn:microsoft.com/office/officeart/2005/8/layout/arrow2"/>
    <dgm:cxn modelId="{BDFA5C6D-25FB-4B5C-96B7-DE5BC1697EDA}" type="presOf" srcId="{A54213C6-A3DB-4A22-8734-43DD84B3D1E3}" destId="{F6492AB1-C50E-4D9B-A720-EABA033DED8F}" srcOrd="0" destOrd="0" presId="urn:microsoft.com/office/officeart/2005/8/layout/arrow2"/>
    <dgm:cxn modelId="{97869178-5F71-4AE3-9682-047D4FE7A909}" type="presOf" srcId="{B0930B00-3310-4177-A2E1-D407436AC495}" destId="{F6492AB1-C50E-4D9B-A720-EABA033DED8F}" srcOrd="0" destOrd="4" presId="urn:microsoft.com/office/officeart/2005/8/layout/arrow2"/>
    <dgm:cxn modelId="{5DA3B381-5C64-422E-8940-E21180381BA6}" srcId="{A54213C6-A3DB-4A22-8734-43DD84B3D1E3}" destId="{D3FE5502-2AF1-440A-9247-FB6B8E0DFFEE}" srcOrd="0" destOrd="0" parTransId="{35164E62-B2A1-4060-ACAB-86EA257C40B9}" sibTransId="{453CCA12-ABDE-40D5-B079-35FBAF93596D}"/>
    <dgm:cxn modelId="{BF372D82-2E0A-4983-8CEB-017A367F456C}" type="presOf" srcId="{7E6CAF96-994C-4824-95F6-3C6BE07B65EF}" destId="{A8EA7287-03A9-4857-BC48-2B2748CB4A1E}" srcOrd="0" destOrd="0" presId="urn:microsoft.com/office/officeart/2005/8/layout/arrow2"/>
    <dgm:cxn modelId="{F4C2BF86-C365-4D04-8500-4815CAAA753E}" srcId="{A54213C6-A3DB-4A22-8734-43DD84B3D1E3}" destId="{A1229BB6-784E-4758-9173-F970336CEC5A}" srcOrd="1" destOrd="0" parTransId="{18291199-AAA0-4641-93B7-945D15351751}" sibTransId="{59E5FA76-C660-4952-8C03-7728EFC31DA2}"/>
    <dgm:cxn modelId="{AD6FE295-662F-4063-A46B-C70D1E7621B6}" srcId="{9267A516-179A-4CE3-8F7F-32CAC96A1FC2}" destId="{9CC3D7D4-368E-489E-9B58-1A061ECF8D70}" srcOrd="1" destOrd="0" parTransId="{49DF44A0-81AB-42B9-AD77-DF57EB2EDD9F}" sibTransId="{2905CF68-DCF2-4F6C-A0CA-81B7545E06E4}"/>
    <dgm:cxn modelId="{11B8D397-F8AB-4795-9D64-C1B437B14C5C}" type="presOf" srcId="{9CC3D7D4-368E-489E-9B58-1A061ECF8D70}" destId="{BCB2AA5C-CCC8-4321-91AE-31D004DE8990}" srcOrd="0" destOrd="2" presId="urn:microsoft.com/office/officeart/2005/8/layout/arrow2"/>
    <dgm:cxn modelId="{CD7B29B2-7203-4A94-911B-99024E1AE385}" type="presOf" srcId="{BDD5D3F2-57E4-4E51-8A18-EFEEF555FD47}" destId="{796652DB-BB4D-4065-992F-EAD32DD8FB3E}" srcOrd="0" destOrd="1" presId="urn:microsoft.com/office/officeart/2005/8/layout/arrow2"/>
    <dgm:cxn modelId="{C7EB0BB4-1B43-4DE9-8957-DAD8BB9FF7DB}" srcId="{3B8CA0F7-417D-4443-980E-8788B8A0321B}" destId="{BDD5D3F2-57E4-4E51-8A18-EFEEF555FD47}" srcOrd="0" destOrd="0" parTransId="{700FD3DD-F21B-4360-BA3D-53C98259B0D3}" sibTransId="{EE880080-8A72-4335-9453-FCD967BD0E23}"/>
    <dgm:cxn modelId="{09F13FBD-F70F-4C91-B7BB-124A44529C69}" srcId="{7E6CAF96-994C-4824-95F6-3C6BE07B65EF}" destId="{9D128B7D-4B77-4192-95FE-E6A088146A3D}" srcOrd="2" destOrd="0" parTransId="{C57B2700-8B94-4F59-A54F-EBB8CB6F0A63}" sibTransId="{62DAE9E9-CFCC-417E-A9CD-3A245B4BE9C9}"/>
    <dgm:cxn modelId="{1E8213D1-A899-4030-A51A-E0805A6530A6}" srcId="{9D128B7D-4B77-4192-95FE-E6A088146A3D}" destId="{964924CA-3A61-4CDA-9480-F7BBC94DAA0F}" srcOrd="0" destOrd="0" parTransId="{3CEED880-43FB-46F0-857C-BE5696201D6B}" sibTransId="{A5A71562-9475-47AE-90D7-9EC7AFB94001}"/>
    <dgm:cxn modelId="{6F44C6D5-6C76-4312-9699-B0F91A5BB1F4}" srcId="{7E6CAF96-994C-4824-95F6-3C6BE07B65EF}" destId="{71A0DA1B-02CE-495F-AF7B-5A366A7DB206}" srcOrd="4" destOrd="0" parTransId="{A69AF2AB-FDE3-4086-9F63-9DC78468CCC7}" sibTransId="{B1BDCAD7-1EB2-4F60-816C-5771ED059DC9}"/>
    <dgm:cxn modelId="{0ADEDBDF-34F6-4F06-9203-31794D23DD6A}" type="presOf" srcId="{933EA9FE-546E-4228-AE92-3DC1B84F723C}" destId="{796652DB-BB4D-4065-992F-EAD32DD8FB3E}" srcOrd="0" destOrd="2" presId="urn:microsoft.com/office/officeart/2005/8/layout/arrow2"/>
    <dgm:cxn modelId="{707A1BE1-5EEC-4CDF-B4C6-926E8682F959}" type="presOf" srcId="{A318DE17-C599-46E0-880B-F317658D570F}" destId="{F2516E0B-EA7C-436F-A4C3-949013E6A8BB}" srcOrd="0" destOrd="1" presId="urn:microsoft.com/office/officeart/2005/8/layout/arrow2"/>
    <dgm:cxn modelId="{654363E1-DDA3-406B-97B6-FBBF65DA96FC}" type="presOf" srcId="{2686BA8B-282B-43A3-9F4E-7EF906B86AAA}" destId="{F6492AB1-C50E-4D9B-A720-EABA033DED8F}" srcOrd="0" destOrd="3" presId="urn:microsoft.com/office/officeart/2005/8/layout/arrow2"/>
    <dgm:cxn modelId="{7B8C3CE3-1521-4DEE-A812-72CD2A999A95}" srcId="{7E6CAF96-994C-4824-95F6-3C6BE07B65EF}" destId="{9267A516-179A-4CE3-8F7F-32CAC96A1FC2}" srcOrd="3" destOrd="0" parTransId="{BBA440B8-DE78-4DFE-8670-CF50C04E091C}" sibTransId="{C97FC669-96D6-4B1E-BF09-77D368E8D4CB}"/>
    <dgm:cxn modelId="{847ACEEB-0CD8-445B-873E-E58CE068AD57}" srcId="{71A0DA1B-02CE-495F-AF7B-5A366A7DB206}" destId="{A318DE17-C599-46E0-880B-F317658D570F}" srcOrd="0" destOrd="0" parTransId="{3A4CF3E2-C217-4AB4-87FF-0A0F6262E79F}" sibTransId="{EB3C5375-8AF5-407A-A8E7-44B1485608D5}"/>
    <dgm:cxn modelId="{96B05BF8-7F7D-43E2-A9B1-DE0A4108ADEE}" type="presOf" srcId="{9267A516-179A-4CE3-8F7F-32CAC96A1FC2}" destId="{BCB2AA5C-CCC8-4321-91AE-31D004DE8990}" srcOrd="0" destOrd="0" presId="urn:microsoft.com/office/officeart/2005/8/layout/arrow2"/>
    <dgm:cxn modelId="{9F04D2FC-4942-4DE6-99A7-E9EF8ECB84A6}" srcId="{9267A516-179A-4CE3-8F7F-32CAC96A1FC2}" destId="{0708BE50-78AB-4499-BFF6-4072BD751E55}" srcOrd="0" destOrd="0" parTransId="{63DF7790-6EB1-446F-B805-1F62FCEC8DC9}" sibTransId="{3F533078-D033-4269-AC89-9838F5944BBC}"/>
    <dgm:cxn modelId="{DBE2534E-151A-4AAE-B4F6-7B3E42C02BBC}" type="presParOf" srcId="{A8EA7287-03A9-4857-BC48-2B2748CB4A1E}" destId="{CFD7F646-5EF9-44B1-8BBE-19ABEF5ABA8F}" srcOrd="0" destOrd="0" presId="urn:microsoft.com/office/officeart/2005/8/layout/arrow2"/>
    <dgm:cxn modelId="{5C5971CA-E7E5-4CFB-A8DD-CB3129BB7689}" type="presParOf" srcId="{A8EA7287-03A9-4857-BC48-2B2748CB4A1E}" destId="{07DA4520-B24E-47C5-B020-FDB3BBEFF174}" srcOrd="1" destOrd="0" presId="urn:microsoft.com/office/officeart/2005/8/layout/arrow2"/>
    <dgm:cxn modelId="{933CF2EF-2AD1-4880-8427-EA2277BF0492}" type="presParOf" srcId="{07DA4520-B24E-47C5-B020-FDB3BBEFF174}" destId="{110D9B71-9A7B-435D-BB79-31E09AD71C9F}" srcOrd="0" destOrd="0" presId="urn:microsoft.com/office/officeart/2005/8/layout/arrow2"/>
    <dgm:cxn modelId="{F354A4E3-0ADD-48F5-B050-3D4313FADFD6}" type="presParOf" srcId="{07DA4520-B24E-47C5-B020-FDB3BBEFF174}" destId="{796652DB-BB4D-4065-992F-EAD32DD8FB3E}" srcOrd="1" destOrd="0" presId="urn:microsoft.com/office/officeart/2005/8/layout/arrow2"/>
    <dgm:cxn modelId="{2B8C2CC5-E111-4C39-9B67-56030B299392}" type="presParOf" srcId="{07DA4520-B24E-47C5-B020-FDB3BBEFF174}" destId="{E5CE6626-153B-4A36-A218-F67C53139C97}" srcOrd="2" destOrd="0" presId="urn:microsoft.com/office/officeart/2005/8/layout/arrow2"/>
    <dgm:cxn modelId="{3BEFAC43-11C6-47C0-9D84-9F0555B91538}" type="presParOf" srcId="{07DA4520-B24E-47C5-B020-FDB3BBEFF174}" destId="{F6492AB1-C50E-4D9B-A720-EABA033DED8F}" srcOrd="3" destOrd="0" presId="urn:microsoft.com/office/officeart/2005/8/layout/arrow2"/>
    <dgm:cxn modelId="{D69A2F30-E0D7-4D9A-9BDD-CF7F2CE47B87}" type="presParOf" srcId="{07DA4520-B24E-47C5-B020-FDB3BBEFF174}" destId="{BE6B8FBC-337E-4C9C-8014-05B69220A9E5}" srcOrd="4" destOrd="0" presId="urn:microsoft.com/office/officeart/2005/8/layout/arrow2"/>
    <dgm:cxn modelId="{7CE7774F-5BDB-4C86-97F0-E300065326B9}" type="presParOf" srcId="{07DA4520-B24E-47C5-B020-FDB3BBEFF174}" destId="{61D76076-8FF1-49D7-9BEE-B909C1E05122}" srcOrd="5" destOrd="0" presId="urn:microsoft.com/office/officeart/2005/8/layout/arrow2"/>
    <dgm:cxn modelId="{E32CFACB-0625-42A6-A84C-250A69C390F9}" type="presParOf" srcId="{07DA4520-B24E-47C5-B020-FDB3BBEFF174}" destId="{8AA3CBF6-3149-4644-A9C8-5C06822F5D7A}" srcOrd="6" destOrd="0" presId="urn:microsoft.com/office/officeart/2005/8/layout/arrow2"/>
    <dgm:cxn modelId="{8B89A53A-33F3-4615-9615-606C84C8C6F0}" type="presParOf" srcId="{07DA4520-B24E-47C5-B020-FDB3BBEFF174}" destId="{BCB2AA5C-CCC8-4321-91AE-31D004DE8990}" srcOrd="7" destOrd="0" presId="urn:microsoft.com/office/officeart/2005/8/layout/arrow2"/>
    <dgm:cxn modelId="{6BA29E8F-B4AE-4F40-BCB1-CD48ECC629E8}" type="presParOf" srcId="{07DA4520-B24E-47C5-B020-FDB3BBEFF174}" destId="{9C8E8DA6-CBFC-45AD-A5DD-91126776E63D}" srcOrd="8" destOrd="0" presId="urn:microsoft.com/office/officeart/2005/8/layout/arrow2"/>
    <dgm:cxn modelId="{7897C5F4-C2AA-4E93-A9E3-9C89DB719EDE}" type="presParOf" srcId="{07DA4520-B24E-47C5-B020-FDB3BBEFF174}" destId="{F2516E0B-EA7C-436F-A4C3-949013E6A8BB}"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190421-0724-4993-96B5-276BC04BDDD7}"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fr-FR"/>
        </a:p>
      </dgm:t>
    </dgm:pt>
    <dgm:pt modelId="{483348E2-CCF2-430B-8294-3254D72C1A84}">
      <dgm:prSet phldrT="[Texte]" phldr="0" custT="1"/>
      <dgm:spPr/>
      <dgm:t>
        <a:bodyPr/>
        <a:lstStyle/>
        <a:p>
          <a:r>
            <a:rPr lang="nl-BE" sz="1200"/>
            <a:t>3 november</a:t>
          </a:r>
        </a:p>
      </dgm:t>
    </dgm:pt>
    <dgm:pt modelId="{556277D2-07D9-4CBE-8E76-2A079A380599}" type="parTrans" cxnId="{7FD9F3AA-3302-4297-9B7E-3DAC285BDF7D}">
      <dgm:prSet/>
      <dgm:spPr/>
      <dgm:t>
        <a:bodyPr/>
        <a:lstStyle/>
        <a:p>
          <a:endParaRPr lang="fr-FR" sz="1200"/>
        </a:p>
      </dgm:t>
    </dgm:pt>
    <dgm:pt modelId="{9F351373-B3EF-4C8F-A72D-A734D200A897}" type="sibTrans" cxnId="{7FD9F3AA-3302-4297-9B7E-3DAC285BDF7D}">
      <dgm:prSet custT="1"/>
      <dgm:spPr/>
      <dgm:t>
        <a:bodyPr/>
        <a:lstStyle/>
        <a:p>
          <a:endParaRPr lang="fr-FR" sz="1200"/>
        </a:p>
      </dgm:t>
    </dgm:pt>
    <dgm:pt modelId="{FCC94936-4BD3-4188-9C29-3BF4F6A261AE}">
      <dgm:prSet phldrT="[Texte]" phldr="0" custT="1"/>
      <dgm:spPr/>
      <dgm:t>
        <a:bodyPr/>
        <a:lstStyle/>
        <a:p>
          <a:pPr>
            <a:buNone/>
          </a:pPr>
          <a:r>
            <a:rPr lang="nl-BE" sz="1200" dirty="0"/>
            <a:t>	Draft – </a:t>
          </a:r>
          <a:r>
            <a:rPr lang="nl-BE" sz="1200" dirty="0" err="1"/>
            <a:t>Eind-verslag</a:t>
          </a:r>
          <a:r>
            <a:rPr lang="nl-BE" sz="1200" dirty="0"/>
            <a:t>  </a:t>
          </a:r>
        </a:p>
      </dgm:t>
    </dgm:pt>
    <dgm:pt modelId="{726C31CA-19F6-4AF9-818A-C8C72484BC0B}" type="parTrans" cxnId="{1E1E3F1F-96D9-4DCA-A0FE-C77B28B5690D}">
      <dgm:prSet/>
      <dgm:spPr/>
      <dgm:t>
        <a:bodyPr/>
        <a:lstStyle/>
        <a:p>
          <a:endParaRPr lang="fr-FR" sz="1200"/>
        </a:p>
      </dgm:t>
    </dgm:pt>
    <dgm:pt modelId="{6B796576-2678-49CE-A57D-A7065DCB5E70}" type="sibTrans" cxnId="{1E1E3F1F-96D9-4DCA-A0FE-C77B28B5690D}">
      <dgm:prSet/>
      <dgm:spPr/>
      <dgm:t>
        <a:bodyPr/>
        <a:lstStyle/>
        <a:p>
          <a:endParaRPr lang="fr-FR" sz="1200"/>
        </a:p>
      </dgm:t>
    </dgm:pt>
    <dgm:pt modelId="{33DA04B7-60C2-4A4C-A1B7-479FA3FE37E4}">
      <dgm:prSet phldrT="[Texte]" phldr="0" custT="1"/>
      <dgm:spPr/>
      <dgm:t>
        <a:bodyPr/>
        <a:lstStyle/>
        <a:p>
          <a:r>
            <a:rPr lang="nl-BE" sz="1200"/>
            <a:t>6 november</a:t>
          </a:r>
        </a:p>
      </dgm:t>
    </dgm:pt>
    <dgm:pt modelId="{F4B00236-B1CC-432B-8C71-96940CC00659}" type="parTrans" cxnId="{2E10CE23-6CD5-48A9-9DD6-D92493DB3327}">
      <dgm:prSet/>
      <dgm:spPr/>
      <dgm:t>
        <a:bodyPr/>
        <a:lstStyle/>
        <a:p>
          <a:endParaRPr lang="fr-FR" sz="1200"/>
        </a:p>
      </dgm:t>
    </dgm:pt>
    <dgm:pt modelId="{104ACC7A-A574-4C2D-9D3C-71737B617A8D}" type="sibTrans" cxnId="{2E10CE23-6CD5-48A9-9DD6-D92493DB3327}">
      <dgm:prSet custT="1"/>
      <dgm:spPr/>
      <dgm:t>
        <a:bodyPr/>
        <a:lstStyle/>
        <a:p>
          <a:endParaRPr lang="fr-FR" sz="1200"/>
        </a:p>
      </dgm:t>
    </dgm:pt>
    <dgm:pt modelId="{30C983EA-1AAE-483A-A7EE-DFC2F36E1188}">
      <dgm:prSet phldrT="[Texte]" phldr="0" custT="1"/>
      <dgm:spPr/>
      <dgm:t>
        <a:bodyPr/>
        <a:lstStyle/>
        <a:p>
          <a:pPr>
            <a:buNone/>
          </a:pPr>
          <a:r>
            <a:rPr lang="nl-BE" sz="1200" dirty="0"/>
            <a:t>	</a:t>
          </a:r>
          <a:r>
            <a:rPr lang="nl-BE" sz="1200" dirty="0" err="1"/>
            <a:t>Team-vergadering</a:t>
          </a:r>
          <a:r>
            <a:rPr lang="nl-BE" sz="1200" dirty="0"/>
            <a:t> </a:t>
          </a:r>
        </a:p>
      </dgm:t>
    </dgm:pt>
    <dgm:pt modelId="{98049BF3-70AE-4737-82E2-B6ED63BCB882}" type="parTrans" cxnId="{597A43BE-AB99-46E3-8A3F-CADB00B875E5}">
      <dgm:prSet/>
      <dgm:spPr/>
      <dgm:t>
        <a:bodyPr/>
        <a:lstStyle/>
        <a:p>
          <a:endParaRPr lang="fr-FR" sz="1200"/>
        </a:p>
      </dgm:t>
    </dgm:pt>
    <dgm:pt modelId="{905391F5-A0CD-45F7-B476-6072C0DE606A}" type="sibTrans" cxnId="{597A43BE-AB99-46E3-8A3F-CADB00B875E5}">
      <dgm:prSet/>
      <dgm:spPr/>
      <dgm:t>
        <a:bodyPr/>
        <a:lstStyle/>
        <a:p>
          <a:endParaRPr lang="fr-FR" sz="1200"/>
        </a:p>
      </dgm:t>
    </dgm:pt>
    <dgm:pt modelId="{9AF7431D-DED5-485F-BD0D-3AE125753396}">
      <dgm:prSet phldrT="[Texte]" phldr="0" custT="1"/>
      <dgm:spPr/>
      <dgm:t>
        <a:bodyPr/>
        <a:lstStyle/>
        <a:p>
          <a:r>
            <a:rPr lang="nl-BE" sz="1200"/>
            <a:t>12 november</a:t>
          </a:r>
        </a:p>
      </dgm:t>
    </dgm:pt>
    <dgm:pt modelId="{1E457839-D65F-4DD7-B1DF-8DDB765D213A}" type="parTrans" cxnId="{C98055B9-AA16-436C-86F9-84DCF085EECA}">
      <dgm:prSet/>
      <dgm:spPr/>
      <dgm:t>
        <a:bodyPr/>
        <a:lstStyle/>
        <a:p>
          <a:endParaRPr lang="fr-FR" sz="1200"/>
        </a:p>
      </dgm:t>
    </dgm:pt>
    <dgm:pt modelId="{19390797-F2F4-4650-A7B6-BE9D08C7BC45}" type="sibTrans" cxnId="{C98055B9-AA16-436C-86F9-84DCF085EECA}">
      <dgm:prSet custT="1"/>
      <dgm:spPr/>
      <dgm:t>
        <a:bodyPr/>
        <a:lstStyle/>
        <a:p>
          <a:endParaRPr lang="fr-FR" sz="1200"/>
        </a:p>
      </dgm:t>
    </dgm:pt>
    <dgm:pt modelId="{B22156C0-282C-45BF-BF06-84642FAB0475}">
      <dgm:prSet phldrT="[Texte]" phldr="0" custT="1"/>
      <dgm:spPr/>
      <dgm:t>
        <a:bodyPr/>
        <a:lstStyle/>
        <a:p>
          <a:pPr>
            <a:buNone/>
          </a:pPr>
          <a:r>
            <a:rPr lang="nl-BE" sz="1200"/>
            <a:t>	Bilaterale AD</a:t>
          </a:r>
        </a:p>
      </dgm:t>
    </dgm:pt>
    <dgm:pt modelId="{E6FACCC7-E512-466B-B964-99E5C8F56F9D}" type="parTrans" cxnId="{FCA86BE6-6056-4343-AC62-594D65F535D6}">
      <dgm:prSet/>
      <dgm:spPr/>
      <dgm:t>
        <a:bodyPr/>
        <a:lstStyle/>
        <a:p>
          <a:endParaRPr lang="fr-FR" sz="1200"/>
        </a:p>
      </dgm:t>
    </dgm:pt>
    <dgm:pt modelId="{420BEFF5-F972-4080-B35B-A33F2116F336}" type="sibTrans" cxnId="{FCA86BE6-6056-4343-AC62-594D65F535D6}">
      <dgm:prSet/>
      <dgm:spPr/>
      <dgm:t>
        <a:bodyPr/>
        <a:lstStyle/>
        <a:p>
          <a:endParaRPr lang="fr-FR" sz="1200"/>
        </a:p>
      </dgm:t>
    </dgm:pt>
    <dgm:pt modelId="{0A09BAEE-094B-403D-A592-723D8F517C91}">
      <dgm:prSet phldrT="[Texte]" phldr="0" custT="1"/>
      <dgm:spPr/>
      <dgm:t>
        <a:bodyPr/>
        <a:lstStyle/>
        <a:p>
          <a:pPr>
            <a:buNone/>
          </a:pPr>
          <a:r>
            <a:rPr lang="nl-BE" sz="1200"/>
            <a:t>	RvB BGHM (klaar 28/11)</a:t>
          </a:r>
        </a:p>
      </dgm:t>
    </dgm:pt>
    <dgm:pt modelId="{9CEBC92B-4D13-49F0-A638-54EF476FE025}" type="parTrans" cxnId="{E4E9D711-8A23-4E3A-8177-2EF4AA2B47EC}">
      <dgm:prSet/>
      <dgm:spPr/>
      <dgm:t>
        <a:bodyPr/>
        <a:lstStyle/>
        <a:p>
          <a:endParaRPr lang="fr-FR" sz="1200"/>
        </a:p>
      </dgm:t>
    </dgm:pt>
    <dgm:pt modelId="{CCF6FAE1-EA31-44FC-918B-9E85ED3524BF}" type="sibTrans" cxnId="{E4E9D711-8A23-4E3A-8177-2EF4AA2B47EC}">
      <dgm:prSet/>
      <dgm:spPr/>
      <dgm:t>
        <a:bodyPr/>
        <a:lstStyle/>
        <a:p>
          <a:endParaRPr lang="fr-FR" sz="1200"/>
        </a:p>
      </dgm:t>
    </dgm:pt>
    <dgm:pt modelId="{074D10B3-F909-4C05-8ADB-F52CB04018F9}">
      <dgm:prSet phldrT="[Texte]" phldr="0" custT="1"/>
      <dgm:spPr>
        <a:solidFill>
          <a:schemeClr val="accent2"/>
        </a:solidFill>
      </dgm:spPr>
      <dgm:t>
        <a:bodyPr/>
        <a:lstStyle/>
        <a:p>
          <a:endParaRPr lang="fr-FR" sz="1200"/>
        </a:p>
      </dgm:t>
    </dgm:pt>
    <dgm:pt modelId="{BEA272F0-100E-492B-8DEC-156DC3169DA1}" type="parTrans" cxnId="{2E33F4C7-555D-46FD-BF35-9E1A409821E9}">
      <dgm:prSet/>
      <dgm:spPr/>
      <dgm:t>
        <a:bodyPr/>
        <a:lstStyle/>
        <a:p>
          <a:endParaRPr lang="fr-FR"/>
        </a:p>
      </dgm:t>
    </dgm:pt>
    <dgm:pt modelId="{D50E22FC-48D1-4EFE-B32A-8478AE4F2CD5}" type="sibTrans" cxnId="{2E33F4C7-555D-46FD-BF35-9E1A409821E9}">
      <dgm:prSet/>
      <dgm:spPr/>
      <dgm:t>
        <a:bodyPr/>
        <a:lstStyle/>
        <a:p>
          <a:endParaRPr lang="fr-FR"/>
        </a:p>
      </dgm:t>
    </dgm:pt>
    <dgm:pt modelId="{60CEA07F-16B7-449D-9504-5C8048AFC6A0}">
      <dgm:prSet phldrT="[Texte]" phldr="0" custT="1"/>
      <dgm:spPr/>
      <dgm:t>
        <a:bodyPr/>
        <a:lstStyle/>
        <a:p>
          <a:r>
            <a:rPr lang="nl-BE" sz="1200"/>
            <a:t>18 december</a:t>
          </a:r>
        </a:p>
      </dgm:t>
    </dgm:pt>
    <dgm:pt modelId="{5EDC33C2-157A-4AAD-83C3-A69B0453AFFA}" type="parTrans" cxnId="{9D410732-1C12-4BDD-B872-0A2F1281F29F}">
      <dgm:prSet/>
      <dgm:spPr/>
      <dgm:t>
        <a:bodyPr/>
        <a:lstStyle/>
        <a:p>
          <a:endParaRPr lang="fr-FR"/>
        </a:p>
      </dgm:t>
    </dgm:pt>
    <dgm:pt modelId="{709C836F-7764-4551-B2E3-207FE9E07CE6}" type="sibTrans" cxnId="{9D410732-1C12-4BDD-B872-0A2F1281F29F}">
      <dgm:prSet/>
      <dgm:spPr/>
      <dgm:t>
        <a:bodyPr/>
        <a:lstStyle/>
        <a:p>
          <a:endParaRPr lang="fr-FR"/>
        </a:p>
      </dgm:t>
    </dgm:pt>
    <dgm:pt modelId="{E99D42D2-76BB-4F3E-8F29-53E21FDC7095}">
      <dgm:prSet phldrT="[Texte]" phldr="0" custT="1"/>
      <dgm:spPr>
        <a:ln>
          <a:solidFill>
            <a:schemeClr val="accent2"/>
          </a:solidFill>
        </a:ln>
      </dgm:spPr>
      <dgm:t>
        <a:bodyPr/>
        <a:lstStyle/>
        <a:p>
          <a:pPr>
            <a:buNone/>
          </a:pPr>
          <a:r>
            <a:rPr lang="nl-BE" sz="1200" dirty="0"/>
            <a:t>Raadpleging OVM’s </a:t>
          </a:r>
        </a:p>
      </dgm:t>
    </dgm:pt>
    <dgm:pt modelId="{6F88E40C-D06D-41CA-BA5B-28ECC3D46ABE}" type="parTrans" cxnId="{28BB79F0-B37C-4B5B-8D8D-BBD2710156E9}">
      <dgm:prSet/>
      <dgm:spPr/>
      <dgm:t>
        <a:bodyPr/>
        <a:lstStyle/>
        <a:p>
          <a:endParaRPr lang="fr-FR"/>
        </a:p>
      </dgm:t>
    </dgm:pt>
    <dgm:pt modelId="{1E9F308D-9406-4949-9157-E78E3E93FE42}" type="sibTrans" cxnId="{28BB79F0-B37C-4B5B-8D8D-BBD2710156E9}">
      <dgm:prSet/>
      <dgm:spPr/>
      <dgm:t>
        <a:bodyPr/>
        <a:lstStyle/>
        <a:p>
          <a:endParaRPr lang="fr-FR"/>
        </a:p>
      </dgm:t>
    </dgm:pt>
    <dgm:pt modelId="{7D2EE114-1A4D-4075-A7AC-0C134E1DC781}" type="pres">
      <dgm:prSet presAssocID="{B6190421-0724-4993-96B5-276BC04BDDD7}" presName="linearFlow" presStyleCnt="0">
        <dgm:presLayoutVars>
          <dgm:dir/>
          <dgm:animLvl val="lvl"/>
          <dgm:resizeHandles val="exact"/>
        </dgm:presLayoutVars>
      </dgm:prSet>
      <dgm:spPr/>
    </dgm:pt>
    <dgm:pt modelId="{DFFF2426-CD5A-416C-A2B3-8BEDA408A4CE}" type="pres">
      <dgm:prSet presAssocID="{483348E2-CCF2-430B-8294-3254D72C1A84}" presName="composite" presStyleCnt="0"/>
      <dgm:spPr/>
    </dgm:pt>
    <dgm:pt modelId="{18384A7A-D1A3-4D4C-AEC9-A685113F505B}" type="pres">
      <dgm:prSet presAssocID="{483348E2-CCF2-430B-8294-3254D72C1A84}" presName="parTx" presStyleLbl="node1" presStyleIdx="0" presStyleCnt="5">
        <dgm:presLayoutVars>
          <dgm:chMax val="0"/>
          <dgm:chPref val="0"/>
          <dgm:bulletEnabled val="1"/>
        </dgm:presLayoutVars>
      </dgm:prSet>
      <dgm:spPr/>
    </dgm:pt>
    <dgm:pt modelId="{83F10165-9222-40C9-92F7-0FD512519031}" type="pres">
      <dgm:prSet presAssocID="{483348E2-CCF2-430B-8294-3254D72C1A84}" presName="parSh" presStyleLbl="node1" presStyleIdx="0" presStyleCnt="5"/>
      <dgm:spPr/>
    </dgm:pt>
    <dgm:pt modelId="{FE728153-CDE3-4E87-B133-0EFDBA210B08}" type="pres">
      <dgm:prSet presAssocID="{483348E2-CCF2-430B-8294-3254D72C1A84}" presName="desTx" presStyleLbl="fgAcc1" presStyleIdx="0" presStyleCnt="5">
        <dgm:presLayoutVars>
          <dgm:bulletEnabled val="1"/>
        </dgm:presLayoutVars>
      </dgm:prSet>
      <dgm:spPr/>
    </dgm:pt>
    <dgm:pt modelId="{63881240-45B9-45E0-A87F-22FE2394A647}" type="pres">
      <dgm:prSet presAssocID="{9F351373-B3EF-4C8F-A72D-A734D200A897}" presName="sibTrans" presStyleLbl="sibTrans2D1" presStyleIdx="0" presStyleCnt="4"/>
      <dgm:spPr/>
    </dgm:pt>
    <dgm:pt modelId="{44253CF7-800A-4A01-98A6-9A359E315BCF}" type="pres">
      <dgm:prSet presAssocID="{9F351373-B3EF-4C8F-A72D-A734D200A897}" presName="connTx" presStyleLbl="sibTrans2D1" presStyleIdx="0" presStyleCnt="4"/>
      <dgm:spPr/>
    </dgm:pt>
    <dgm:pt modelId="{652DDD4E-3F57-477A-A3C3-C75F831A234C}" type="pres">
      <dgm:prSet presAssocID="{33DA04B7-60C2-4A4C-A1B7-479FA3FE37E4}" presName="composite" presStyleCnt="0"/>
      <dgm:spPr/>
    </dgm:pt>
    <dgm:pt modelId="{C55FD6B2-2B11-41A5-9EA1-4471D4A2B66D}" type="pres">
      <dgm:prSet presAssocID="{33DA04B7-60C2-4A4C-A1B7-479FA3FE37E4}" presName="parTx" presStyleLbl="node1" presStyleIdx="0" presStyleCnt="5">
        <dgm:presLayoutVars>
          <dgm:chMax val="0"/>
          <dgm:chPref val="0"/>
          <dgm:bulletEnabled val="1"/>
        </dgm:presLayoutVars>
      </dgm:prSet>
      <dgm:spPr/>
    </dgm:pt>
    <dgm:pt modelId="{60A15A69-30E1-41A4-81BA-0B35048D8B56}" type="pres">
      <dgm:prSet presAssocID="{33DA04B7-60C2-4A4C-A1B7-479FA3FE37E4}" presName="parSh" presStyleLbl="node1" presStyleIdx="1" presStyleCnt="5"/>
      <dgm:spPr/>
    </dgm:pt>
    <dgm:pt modelId="{73C3F441-377B-4C14-A961-DA7447565E2B}" type="pres">
      <dgm:prSet presAssocID="{33DA04B7-60C2-4A4C-A1B7-479FA3FE37E4}" presName="desTx" presStyleLbl="fgAcc1" presStyleIdx="1" presStyleCnt="5" custScaleX="118637">
        <dgm:presLayoutVars>
          <dgm:bulletEnabled val="1"/>
        </dgm:presLayoutVars>
      </dgm:prSet>
      <dgm:spPr/>
    </dgm:pt>
    <dgm:pt modelId="{79CACF7E-2B3E-474E-A1BD-0BD72EBC33BC}" type="pres">
      <dgm:prSet presAssocID="{104ACC7A-A574-4C2D-9D3C-71737B617A8D}" presName="sibTrans" presStyleLbl="sibTrans2D1" presStyleIdx="1" presStyleCnt="4"/>
      <dgm:spPr/>
    </dgm:pt>
    <dgm:pt modelId="{8FE1C807-5AAE-4992-B9D4-36E051C9226D}" type="pres">
      <dgm:prSet presAssocID="{104ACC7A-A574-4C2D-9D3C-71737B617A8D}" presName="connTx" presStyleLbl="sibTrans2D1" presStyleIdx="1" presStyleCnt="4"/>
      <dgm:spPr/>
    </dgm:pt>
    <dgm:pt modelId="{B9BFA4E9-39B0-4BE9-898F-E614F9A7DE35}" type="pres">
      <dgm:prSet presAssocID="{9AF7431D-DED5-485F-BD0D-3AE125753396}" presName="composite" presStyleCnt="0"/>
      <dgm:spPr/>
    </dgm:pt>
    <dgm:pt modelId="{F30B6777-6144-40BA-BD7C-C14016490A90}" type="pres">
      <dgm:prSet presAssocID="{9AF7431D-DED5-485F-BD0D-3AE125753396}" presName="parTx" presStyleLbl="node1" presStyleIdx="1" presStyleCnt="5">
        <dgm:presLayoutVars>
          <dgm:chMax val="0"/>
          <dgm:chPref val="0"/>
          <dgm:bulletEnabled val="1"/>
        </dgm:presLayoutVars>
      </dgm:prSet>
      <dgm:spPr/>
    </dgm:pt>
    <dgm:pt modelId="{97EE0BE5-BEAD-47B0-B76A-173533CA5ADB}" type="pres">
      <dgm:prSet presAssocID="{9AF7431D-DED5-485F-BD0D-3AE125753396}" presName="parSh" presStyleLbl="node1" presStyleIdx="2" presStyleCnt="5"/>
      <dgm:spPr/>
    </dgm:pt>
    <dgm:pt modelId="{7CC24E0D-9F35-4003-8CD6-0457A4196B25}" type="pres">
      <dgm:prSet presAssocID="{9AF7431D-DED5-485F-BD0D-3AE125753396}" presName="desTx" presStyleLbl="fgAcc1" presStyleIdx="2" presStyleCnt="5">
        <dgm:presLayoutVars>
          <dgm:bulletEnabled val="1"/>
        </dgm:presLayoutVars>
      </dgm:prSet>
      <dgm:spPr/>
    </dgm:pt>
    <dgm:pt modelId="{E49822C6-5847-4D6D-B4D5-56E256B5610B}" type="pres">
      <dgm:prSet presAssocID="{19390797-F2F4-4650-A7B6-BE9D08C7BC45}" presName="sibTrans" presStyleLbl="sibTrans2D1" presStyleIdx="2" presStyleCnt="4"/>
      <dgm:spPr/>
    </dgm:pt>
    <dgm:pt modelId="{C9E6FD5F-286B-4F20-8063-3603B97FC9F2}" type="pres">
      <dgm:prSet presAssocID="{19390797-F2F4-4650-A7B6-BE9D08C7BC45}" presName="connTx" presStyleLbl="sibTrans2D1" presStyleIdx="2" presStyleCnt="4"/>
      <dgm:spPr/>
    </dgm:pt>
    <dgm:pt modelId="{2AEC6BB2-CC29-48AD-AC4E-26D4CC891D48}" type="pres">
      <dgm:prSet presAssocID="{074D10B3-F909-4C05-8ADB-F52CB04018F9}" presName="composite" presStyleCnt="0"/>
      <dgm:spPr/>
    </dgm:pt>
    <dgm:pt modelId="{90D339E4-C0F7-4BE1-88C0-0FDD70EA228C}" type="pres">
      <dgm:prSet presAssocID="{074D10B3-F909-4C05-8ADB-F52CB04018F9}" presName="parTx" presStyleLbl="node1" presStyleIdx="2" presStyleCnt="5">
        <dgm:presLayoutVars>
          <dgm:chMax val="0"/>
          <dgm:chPref val="0"/>
          <dgm:bulletEnabled val="1"/>
        </dgm:presLayoutVars>
      </dgm:prSet>
      <dgm:spPr/>
    </dgm:pt>
    <dgm:pt modelId="{1EA1E2D0-9C98-4A43-BE1C-76B2396E2C04}" type="pres">
      <dgm:prSet presAssocID="{074D10B3-F909-4C05-8ADB-F52CB04018F9}" presName="parSh" presStyleLbl="node1" presStyleIdx="3" presStyleCnt="5"/>
      <dgm:spPr/>
    </dgm:pt>
    <dgm:pt modelId="{10E59929-98D7-4FC6-8DA0-051B3E55F808}" type="pres">
      <dgm:prSet presAssocID="{074D10B3-F909-4C05-8ADB-F52CB04018F9}" presName="desTx" presStyleLbl="fgAcc1" presStyleIdx="3" presStyleCnt="5">
        <dgm:presLayoutVars>
          <dgm:bulletEnabled val="1"/>
        </dgm:presLayoutVars>
      </dgm:prSet>
      <dgm:spPr/>
    </dgm:pt>
    <dgm:pt modelId="{5D2DDD70-5F21-4A6D-82EE-92972C76CB88}" type="pres">
      <dgm:prSet presAssocID="{D50E22FC-48D1-4EFE-B32A-8478AE4F2CD5}" presName="sibTrans" presStyleLbl="sibTrans2D1" presStyleIdx="3" presStyleCnt="4"/>
      <dgm:spPr/>
    </dgm:pt>
    <dgm:pt modelId="{C51BE2BD-E885-4A91-9F4C-B5ADD1DB823D}" type="pres">
      <dgm:prSet presAssocID="{D50E22FC-48D1-4EFE-B32A-8478AE4F2CD5}" presName="connTx" presStyleLbl="sibTrans2D1" presStyleIdx="3" presStyleCnt="4"/>
      <dgm:spPr/>
    </dgm:pt>
    <dgm:pt modelId="{61176115-4CD5-462E-B53D-CBBD4C2C707B}" type="pres">
      <dgm:prSet presAssocID="{60CEA07F-16B7-449D-9504-5C8048AFC6A0}" presName="composite" presStyleCnt="0"/>
      <dgm:spPr/>
    </dgm:pt>
    <dgm:pt modelId="{671D4C35-D2E9-46CA-AC3F-BD248A5DE237}" type="pres">
      <dgm:prSet presAssocID="{60CEA07F-16B7-449D-9504-5C8048AFC6A0}" presName="parTx" presStyleLbl="node1" presStyleIdx="3" presStyleCnt="5">
        <dgm:presLayoutVars>
          <dgm:chMax val="0"/>
          <dgm:chPref val="0"/>
          <dgm:bulletEnabled val="1"/>
        </dgm:presLayoutVars>
      </dgm:prSet>
      <dgm:spPr/>
    </dgm:pt>
    <dgm:pt modelId="{703EE2C0-E4CC-4FC2-9BB6-E89E919A0739}" type="pres">
      <dgm:prSet presAssocID="{60CEA07F-16B7-449D-9504-5C8048AFC6A0}" presName="parSh" presStyleLbl="node1" presStyleIdx="4" presStyleCnt="5"/>
      <dgm:spPr/>
    </dgm:pt>
    <dgm:pt modelId="{6EF5499F-9A36-460B-9F74-2059338F3C7D}" type="pres">
      <dgm:prSet presAssocID="{60CEA07F-16B7-449D-9504-5C8048AFC6A0}" presName="desTx" presStyleLbl="fgAcc1" presStyleIdx="4" presStyleCnt="5">
        <dgm:presLayoutVars>
          <dgm:bulletEnabled val="1"/>
        </dgm:presLayoutVars>
      </dgm:prSet>
      <dgm:spPr/>
    </dgm:pt>
  </dgm:ptLst>
  <dgm:cxnLst>
    <dgm:cxn modelId="{E4E9D711-8A23-4E3A-8177-2EF4AA2B47EC}" srcId="{60CEA07F-16B7-449D-9504-5C8048AFC6A0}" destId="{0A09BAEE-094B-403D-A592-723D8F517C91}" srcOrd="0" destOrd="0" parTransId="{9CEBC92B-4D13-49F0-A638-54EF476FE025}" sibTransId="{CCF6FAE1-EA31-44FC-918B-9E85ED3524BF}"/>
    <dgm:cxn modelId="{563C8C15-BC47-4EF2-9B0C-DC96334E8835}" type="presOf" srcId="{60CEA07F-16B7-449D-9504-5C8048AFC6A0}" destId="{703EE2C0-E4CC-4FC2-9BB6-E89E919A0739}" srcOrd="1" destOrd="0" presId="urn:microsoft.com/office/officeart/2005/8/layout/process3"/>
    <dgm:cxn modelId="{AD8B5818-5AD2-4384-AC6F-B256EEE8BFB3}" type="presOf" srcId="{0A09BAEE-094B-403D-A592-723D8F517C91}" destId="{6EF5499F-9A36-460B-9F74-2059338F3C7D}" srcOrd="0" destOrd="0" presId="urn:microsoft.com/office/officeart/2005/8/layout/process3"/>
    <dgm:cxn modelId="{1E1E3F1F-96D9-4DCA-A0FE-C77B28B5690D}" srcId="{483348E2-CCF2-430B-8294-3254D72C1A84}" destId="{FCC94936-4BD3-4188-9C29-3BF4F6A261AE}" srcOrd="0" destOrd="0" parTransId="{726C31CA-19F6-4AF9-818A-C8C72484BC0B}" sibTransId="{6B796576-2678-49CE-A57D-A7065DCB5E70}"/>
    <dgm:cxn modelId="{2E10CE23-6CD5-48A9-9DD6-D92493DB3327}" srcId="{B6190421-0724-4993-96B5-276BC04BDDD7}" destId="{33DA04B7-60C2-4A4C-A1B7-479FA3FE37E4}" srcOrd="1" destOrd="0" parTransId="{F4B00236-B1CC-432B-8C71-96940CC00659}" sibTransId="{104ACC7A-A574-4C2D-9D3C-71737B617A8D}"/>
    <dgm:cxn modelId="{48B0132C-33B4-4F7B-AA76-7E786828B73F}" type="presOf" srcId="{33DA04B7-60C2-4A4C-A1B7-479FA3FE37E4}" destId="{60A15A69-30E1-41A4-81BA-0B35048D8B56}" srcOrd="1" destOrd="0" presId="urn:microsoft.com/office/officeart/2005/8/layout/process3"/>
    <dgm:cxn modelId="{9D410732-1C12-4BDD-B872-0A2F1281F29F}" srcId="{B6190421-0724-4993-96B5-276BC04BDDD7}" destId="{60CEA07F-16B7-449D-9504-5C8048AFC6A0}" srcOrd="4" destOrd="0" parTransId="{5EDC33C2-157A-4AAD-83C3-A69B0453AFFA}" sibTransId="{709C836F-7764-4551-B2E3-207FE9E07CE6}"/>
    <dgm:cxn modelId="{16234463-56E4-4325-B00E-3CA87722CEE5}" type="presOf" srcId="{60CEA07F-16B7-449D-9504-5C8048AFC6A0}" destId="{671D4C35-D2E9-46CA-AC3F-BD248A5DE237}" srcOrd="0" destOrd="0" presId="urn:microsoft.com/office/officeart/2005/8/layout/process3"/>
    <dgm:cxn modelId="{E2744464-3A00-460B-B177-237181F55051}" type="presOf" srcId="{483348E2-CCF2-430B-8294-3254D72C1A84}" destId="{83F10165-9222-40C9-92F7-0FD512519031}" srcOrd="1" destOrd="0" presId="urn:microsoft.com/office/officeart/2005/8/layout/process3"/>
    <dgm:cxn modelId="{60F7BE64-2A18-4659-8AE1-E4274A87D752}" type="presOf" srcId="{104ACC7A-A574-4C2D-9D3C-71737B617A8D}" destId="{79CACF7E-2B3E-474E-A1BD-0BD72EBC33BC}" srcOrd="0" destOrd="0" presId="urn:microsoft.com/office/officeart/2005/8/layout/process3"/>
    <dgm:cxn modelId="{A20DFB67-3206-4A26-A99A-AF15F0EDC811}" type="presOf" srcId="{9AF7431D-DED5-485F-BD0D-3AE125753396}" destId="{97EE0BE5-BEAD-47B0-B76A-173533CA5ADB}" srcOrd="1" destOrd="0" presId="urn:microsoft.com/office/officeart/2005/8/layout/process3"/>
    <dgm:cxn modelId="{8070EC4C-850E-422F-8265-649CB388063A}" type="presOf" srcId="{B6190421-0724-4993-96B5-276BC04BDDD7}" destId="{7D2EE114-1A4D-4075-A7AC-0C134E1DC781}" srcOrd="0" destOrd="0" presId="urn:microsoft.com/office/officeart/2005/8/layout/process3"/>
    <dgm:cxn modelId="{8682C17B-F6BD-4CB2-B7E6-88F0B40D9AC8}" type="presOf" srcId="{9AF7431D-DED5-485F-BD0D-3AE125753396}" destId="{F30B6777-6144-40BA-BD7C-C14016490A90}" srcOrd="0" destOrd="0" presId="urn:microsoft.com/office/officeart/2005/8/layout/process3"/>
    <dgm:cxn modelId="{9BAE4497-D110-4CB0-9A22-708930847F97}" type="presOf" srcId="{D50E22FC-48D1-4EFE-B32A-8478AE4F2CD5}" destId="{5D2DDD70-5F21-4A6D-82EE-92972C76CB88}" srcOrd="0" destOrd="0" presId="urn:microsoft.com/office/officeart/2005/8/layout/process3"/>
    <dgm:cxn modelId="{B0A19DA1-D032-4219-A01D-D2C88F627463}" type="presOf" srcId="{483348E2-CCF2-430B-8294-3254D72C1A84}" destId="{18384A7A-D1A3-4D4C-AEC9-A685113F505B}" srcOrd="0" destOrd="0" presId="urn:microsoft.com/office/officeart/2005/8/layout/process3"/>
    <dgm:cxn modelId="{938B3AA5-B73F-44F6-B657-6388CE98AF6A}" type="presOf" srcId="{B22156C0-282C-45BF-BF06-84642FAB0475}" destId="{7CC24E0D-9F35-4003-8CD6-0457A4196B25}" srcOrd="0" destOrd="0" presId="urn:microsoft.com/office/officeart/2005/8/layout/process3"/>
    <dgm:cxn modelId="{C4EDDBA6-AC35-4736-BDC2-0EF112DCA27A}" type="presOf" srcId="{E99D42D2-76BB-4F3E-8F29-53E21FDC7095}" destId="{10E59929-98D7-4FC6-8DA0-051B3E55F808}" srcOrd="0" destOrd="0" presId="urn:microsoft.com/office/officeart/2005/8/layout/process3"/>
    <dgm:cxn modelId="{7FD9F3AA-3302-4297-9B7E-3DAC285BDF7D}" srcId="{B6190421-0724-4993-96B5-276BC04BDDD7}" destId="{483348E2-CCF2-430B-8294-3254D72C1A84}" srcOrd="0" destOrd="0" parTransId="{556277D2-07D9-4CBE-8E76-2A079A380599}" sibTransId="{9F351373-B3EF-4C8F-A72D-A734D200A897}"/>
    <dgm:cxn modelId="{7963DAAD-0DED-4F7F-B775-F9A16FC1E764}" type="presOf" srcId="{33DA04B7-60C2-4A4C-A1B7-479FA3FE37E4}" destId="{C55FD6B2-2B11-41A5-9EA1-4471D4A2B66D}" srcOrd="0" destOrd="0" presId="urn:microsoft.com/office/officeart/2005/8/layout/process3"/>
    <dgm:cxn modelId="{B7AE1DB7-5BA9-4941-8452-0CC76A8E6DAE}" type="presOf" srcId="{104ACC7A-A574-4C2D-9D3C-71737B617A8D}" destId="{8FE1C807-5AAE-4992-B9D4-36E051C9226D}" srcOrd="1" destOrd="0" presId="urn:microsoft.com/office/officeart/2005/8/layout/process3"/>
    <dgm:cxn modelId="{14AA05B8-4711-488B-920A-AC220157E77C}" type="presOf" srcId="{19390797-F2F4-4650-A7B6-BE9D08C7BC45}" destId="{C9E6FD5F-286B-4F20-8063-3603B97FC9F2}" srcOrd="1" destOrd="0" presId="urn:microsoft.com/office/officeart/2005/8/layout/process3"/>
    <dgm:cxn modelId="{C98055B9-AA16-436C-86F9-84DCF085EECA}" srcId="{B6190421-0724-4993-96B5-276BC04BDDD7}" destId="{9AF7431D-DED5-485F-BD0D-3AE125753396}" srcOrd="2" destOrd="0" parTransId="{1E457839-D65F-4DD7-B1DF-8DDB765D213A}" sibTransId="{19390797-F2F4-4650-A7B6-BE9D08C7BC45}"/>
    <dgm:cxn modelId="{4C9BE3B9-E4C2-47D8-963C-7A8D2B5F3C0C}" type="presOf" srcId="{D50E22FC-48D1-4EFE-B32A-8478AE4F2CD5}" destId="{C51BE2BD-E885-4A91-9F4C-B5ADD1DB823D}" srcOrd="1" destOrd="0" presId="urn:microsoft.com/office/officeart/2005/8/layout/process3"/>
    <dgm:cxn modelId="{597A43BE-AB99-46E3-8A3F-CADB00B875E5}" srcId="{33DA04B7-60C2-4A4C-A1B7-479FA3FE37E4}" destId="{30C983EA-1AAE-483A-A7EE-DFC2F36E1188}" srcOrd="0" destOrd="0" parTransId="{98049BF3-70AE-4737-82E2-B6ED63BCB882}" sibTransId="{905391F5-A0CD-45F7-B476-6072C0DE606A}"/>
    <dgm:cxn modelId="{2E33F4C7-555D-46FD-BF35-9E1A409821E9}" srcId="{B6190421-0724-4993-96B5-276BC04BDDD7}" destId="{074D10B3-F909-4C05-8ADB-F52CB04018F9}" srcOrd="3" destOrd="0" parTransId="{BEA272F0-100E-492B-8DEC-156DC3169DA1}" sibTransId="{D50E22FC-48D1-4EFE-B32A-8478AE4F2CD5}"/>
    <dgm:cxn modelId="{165321C8-E169-48F5-BBE7-F9B560F8861C}" type="presOf" srcId="{9F351373-B3EF-4C8F-A72D-A734D200A897}" destId="{63881240-45B9-45E0-A87F-22FE2394A647}" srcOrd="0" destOrd="0" presId="urn:microsoft.com/office/officeart/2005/8/layout/process3"/>
    <dgm:cxn modelId="{E59234D4-3DA7-431F-9BBC-2545FF532F89}" type="presOf" srcId="{19390797-F2F4-4650-A7B6-BE9D08C7BC45}" destId="{E49822C6-5847-4D6D-B4D5-56E256B5610B}" srcOrd="0" destOrd="0" presId="urn:microsoft.com/office/officeart/2005/8/layout/process3"/>
    <dgm:cxn modelId="{6575C3E3-E53F-4BFD-A171-27ED4515CFED}" type="presOf" srcId="{9F351373-B3EF-4C8F-A72D-A734D200A897}" destId="{44253CF7-800A-4A01-98A6-9A359E315BCF}" srcOrd="1" destOrd="0" presId="urn:microsoft.com/office/officeart/2005/8/layout/process3"/>
    <dgm:cxn modelId="{FCA86BE6-6056-4343-AC62-594D65F535D6}" srcId="{9AF7431D-DED5-485F-BD0D-3AE125753396}" destId="{B22156C0-282C-45BF-BF06-84642FAB0475}" srcOrd="0" destOrd="0" parTransId="{E6FACCC7-E512-466B-B964-99E5C8F56F9D}" sibTransId="{420BEFF5-F972-4080-B35B-A33F2116F336}"/>
    <dgm:cxn modelId="{9F5211EC-EA07-4E62-AA79-84370CF98687}" type="presOf" srcId="{074D10B3-F909-4C05-8ADB-F52CB04018F9}" destId="{90D339E4-C0F7-4BE1-88C0-0FDD70EA228C}" srcOrd="0" destOrd="0" presId="urn:microsoft.com/office/officeart/2005/8/layout/process3"/>
    <dgm:cxn modelId="{28BB79F0-B37C-4B5B-8D8D-BBD2710156E9}" srcId="{074D10B3-F909-4C05-8ADB-F52CB04018F9}" destId="{E99D42D2-76BB-4F3E-8F29-53E21FDC7095}" srcOrd="0" destOrd="0" parTransId="{6F88E40C-D06D-41CA-BA5B-28ECC3D46ABE}" sibTransId="{1E9F308D-9406-4949-9157-E78E3E93FE42}"/>
    <dgm:cxn modelId="{DC51F3F3-D2D8-4A61-B1EE-D87C33A93CFA}" type="presOf" srcId="{074D10B3-F909-4C05-8ADB-F52CB04018F9}" destId="{1EA1E2D0-9C98-4A43-BE1C-76B2396E2C04}" srcOrd="1" destOrd="0" presId="urn:microsoft.com/office/officeart/2005/8/layout/process3"/>
    <dgm:cxn modelId="{A49155FD-7CE4-40A0-978F-52B1EFF446B4}" type="presOf" srcId="{30C983EA-1AAE-483A-A7EE-DFC2F36E1188}" destId="{73C3F441-377B-4C14-A961-DA7447565E2B}" srcOrd="0" destOrd="0" presId="urn:microsoft.com/office/officeart/2005/8/layout/process3"/>
    <dgm:cxn modelId="{163EEDFF-2204-4ABD-93DD-4752BD902C35}" type="presOf" srcId="{FCC94936-4BD3-4188-9C29-3BF4F6A261AE}" destId="{FE728153-CDE3-4E87-B133-0EFDBA210B08}" srcOrd="0" destOrd="0" presId="urn:microsoft.com/office/officeart/2005/8/layout/process3"/>
    <dgm:cxn modelId="{614E508F-4211-4B8A-B29A-F153A6AD8EAB}" type="presParOf" srcId="{7D2EE114-1A4D-4075-A7AC-0C134E1DC781}" destId="{DFFF2426-CD5A-416C-A2B3-8BEDA408A4CE}" srcOrd="0" destOrd="0" presId="urn:microsoft.com/office/officeart/2005/8/layout/process3"/>
    <dgm:cxn modelId="{8EAA9B31-1542-4CDF-BAF8-E999B89252A4}" type="presParOf" srcId="{DFFF2426-CD5A-416C-A2B3-8BEDA408A4CE}" destId="{18384A7A-D1A3-4D4C-AEC9-A685113F505B}" srcOrd="0" destOrd="0" presId="urn:microsoft.com/office/officeart/2005/8/layout/process3"/>
    <dgm:cxn modelId="{128227DD-A70A-4486-89E2-83885FE11DF0}" type="presParOf" srcId="{DFFF2426-CD5A-416C-A2B3-8BEDA408A4CE}" destId="{83F10165-9222-40C9-92F7-0FD512519031}" srcOrd="1" destOrd="0" presId="urn:microsoft.com/office/officeart/2005/8/layout/process3"/>
    <dgm:cxn modelId="{6A281C4F-BF40-4CA7-9ED3-77AEE229DEAF}" type="presParOf" srcId="{DFFF2426-CD5A-416C-A2B3-8BEDA408A4CE}" destId="{FE728153-CDE3-4E87-B133-0EFDBA210B08}" srcOrd="2" destOrd="0" presId="urn:microsoft.com/office/officeart/2005/8/layout/process3"/>
    <dgm:cxn modelId="{853A2267-DDD0-4BF6-8273-7D5AEEF3F59C}" type="presParOf" srcId="{7D2EE114-1A4D-4075-A7AC-0C134E1DC781}" destId="{63881240-45B9-45E0-A87F-22FE2394A647}" srcOrd="1" destOrd="0" presId="urn:microsoft.com/office/officeart/2005/8/layout/process3"/>
    <dgm:cxn modelId="{6D7448E6-268B-4D08-928C-291D0D1959F8}" type="presParOf" srcId="{63881240-45B9-45E0-A87F-22FE2394A647}" destId="{44253CF7-800A-4A01-98A6-9A359E315BCF}" srcOrd="0" destOrd="0" presId="urn:microsoft.com/office/officeart/2005/8/layout/process3"/>
    <dgm:cxn modelId="{EC02B44D-B29A-4AE8-A78A-CE673BBF2787}" type="presParOf" srcId="{7D2EE114-1A4D-4075-A7AC-0C134E1DC781}" destId="{652DDD4E-3F57-477A-A3C3-C75F831A234C}" srcOrd="2" destOrd="0" presId="urn:microsoft.com/office/officeart/2005/8/layout/process3"/>
    <dgm:cxn modelId="{14FD66DC-15BB-4AEC-8FC4-2DCCF8F4BCA2}" type="presParOf" srcId="{652DDD4E-3F57-477A-A3C3-C75F831A234C}" destId="{C55FD6B2-2B11-41A5-9EA1-4471D4A2B66D}" srcOrd="0" destOrd="0" presId="urn:microsoft.com/office/officeart/2005/8/layout/process3"/>
    <dgm:cxn modelId="{54C1F9FF-C10A-4DE0-B828-920F44242147}" type="presParOf" srcId="{652DDD4E-3F57-477A-A3C3-C75F831A234C}" destId="{60A15A69-30E1-41A4-81BA-0B35048D8B56}" srcOrd="1" destOrd="0" presId="urn:microsoft.com/office/officeart/2005/8/layout/process3"/>
    <dgm:cxn modelId="{8EEB5469-A0FF-44F1-8B08-235DEFFF672B}" type="presParOf" srcId="{652DDD4E-3F57-477A-A3C3-C75F831A234C}" destId="{73C3F441-377B-4C14-A961-DA7447565E2B}" srcOrd="2" destOrd="0" presId="urn:microsoft.com/office/officeart/2005/8/layout/process3"/>
    <dgm:cxn modelId="{09E7659B-B0E9-4F3C-A220-C39F91BA057E}" type="presParOf" srcId="{7D2EE114-1A4D-4075-A7AC-0C134E1DC781}" destId="{79CACF7E-2B3E-474E-A1BD-0BD72EBC33BC}" srcOrd="3" destOrd="0" presId="urn:microsoft.com/office/officeart/2005/8/layout/process3"/>
    <dgm:cxn modelId="{7A61DC92-746A-4027-9A95-6372D68441A1}" type="presParOf" srcId="{79CACF7E-2B3E-474E-A1BD-0BD72EBC33BC}" destId="{8FE1C807-5AAE-4992-B9D4-36E051C9226D}" srcOrd="0" destOrd="0" presId="urn:microsoft.com/office/officeart/2005/8/layout/process3"/>
    <dgm:cxn modelId="{E488333D-192B-4045-A6E8-D7D0E89D78BB}" type="presParOf" srcId="{7D2EE114-1A4D-4075-A7AC-0C134E1DC781}" destId="{B9BFA4E9-39B0-4BE9-898F-E614F9A7DE35}" srcOrd="4" destOrd="0" presId="urn:microsoft.com/office/officeart/2005/8/layout/process3"/>
    <dgm:cxn modelId="{45D5DC6C-D940-4BD9-B4C2-F088BD4D27C7}" type="presParOf" srcId="{B9BFA4E9-39B0-4BE9-898F-E614F9A7DE35}" destId="{F30B6777-6144-40BA-BD7C-C14016490A90}" srcOrd="0" destOrd="0" presId="urn:microsoft.com/office/officeart/2005/8/layout/process3"/>
    <dgm:cxn modelId="{7D348943-93CF-4C6B-BF9A-A942DF5C2061}" type="presParOf" srcId="{B9BFA4E9-39B0-4BE9-898F-E614F9A7DE35}" destId="{97EE0BE5-BEAD-47B0-B76A-173533CA5ADB}" srcOrd="1" destOrd="0" presId="urn:microsoft.com/office/officeart/2005/8/layout/process3"/>
    <dgm:cxn modelId="{34C83245-1AFC-42CF-8185-AC6203FCB154}" type="presParOf" srcId="{B9BFA4E9-39B0-4BE9-898F-E614F9A7DE35}" destId="{7CC24E0D-9F35-4003-8CD6-0457A4196B25}" srcOrd="2" destOrd="0" presId="urn:microsoft.com/office/officeart/2005/8/layout/process3"/>
    <dgm:cxn modelId="{BA12F5CC-5CCB-4BCD-9C80-9348E0D50293}" type="presParOf" srcId="{7D2EE114-1A4D-4075-A7AC-0C134E1DC781}" destId="{E49822C6-5847-4D6D-B4D5-56E256B5610B}" srcOrd="5" destOrd="0" presId="urn:microsoft.com/office/officeart/2005/8/layout/process3"/>
    <dgm:cxn modelId="{89DBDB7C-5611-4E96-82E3-3AE9E57F4E78}" type="presParOf" srcId="{E49822C6-5847-4D6D-B4D5-56E256B5610B}" destId="{C9E6FD5F-286B-4F20-8063-3603B97FC9F2}" srcOrd="0" destOrd="0" presId="urn:microsoft.com/office/officeart/2005/8/layout/process3"/>
    <dgm:cxn modelId="{5809A280-BEB8-4B33-ACE6-8D561789A0B0}" type="presParOf" srcId="{7D2EE114-1A4D-4075-A7AC-0C134E1DC781}" destId="{2AEC6BB2-CC29-48AD-AC4E-26D4CC891D48}" srcOrd="6" destOrd="0" presId="urn:microsoft.com/office/officeart/2005/8/layout/process3"/>
    <dgm:cxn modelId="{ACCEC9C2-A39F-43C5-96C7-4C12CD588536}" type="presParOf" srcId="{2AEC6BB2-CC29-48AD-AC4E-26D4CC891D48}" destId="{90D339E4-C0F7-4BE1-88C0-0FDD70EA228C}" srcOrd="0" destOrd="0" presId="urn:microsoft.com/office/officeart/2005/8/layout/process3"/>
    <dgm:cxn modelId="{D47239E6-0D8D-48AA-958D-1895C6B26867}" type="presParOf" srcId="{2AEC6BB2-CC29-48AD-AC4E-26D4CC891D48}" destId="{1EA1E2D0-9C98-4A43-BE1C-76B2396E2C04}" srcOrd="1" destOrd="0" presId="urn:microsoft.com/office/officeart/2005/8/layout/process3"/>
    <dgm:cxn modelId="{AEF8E2C5-3517-40CE-A9F0-74197F67D545}" type="presParOf" srcId="{2AEC6BB2-CC29-48AD-AC4E-26D4CC891D48}" destId="{10E59929-98D7-4FC6-8DA0-051B3E55F808}" srcOrd="2" destOrd="0" presId="urn:microsoft.com/office/officeart/2005/8/layout/process3"/>
    <dgm:cxn modelId="{5FD8672B-CEB0-467D-8EAF-E2A4879E251D}" type="presParOf" srcId="{7D2EE114-1A4D-4075-A7AC-0C134E1DC781}" destId="{5D2DDD70-5F21-4A6D-82EE-92972C76CB88}" srcOrd="7" destOrd="0" presId="urn:microsoft.com/office/officeart/2005/8/layout/process3"/>
    <dgm:cxn modelId="{55FF2E3A-0257-4816-ADA2-F26FB44E25D4}" type="presParOf" srcId="{5D2DDD70-5F21-4A6D-82EE-92972C76CB88}" destId="{C51BE2BD-E885-4A91-9F4C-B5ADD1DB823D}" srcOrd="0" destOrd="0" presId="urn:microsoft.com/office/officeart/2005/8/layout/process3"/>
    <dgm:cxn modelId="{1E41A65B-1FC8-4586-8B4D-E2B1364784E4}" type="presParOf" srcId="{7D2EE114-1A4D-4075-A7AC-0C134E1DC781}" destId="{61176115-4CD5-462E-B53D-CBBD4C2C707B}" srcOrd="8" destOrd="0" presId="urn:microsoft.com/office/officeart/2005/8/layout/process3"/>
    <dgm:cxn modelId="{BB2333E9-7212-4924-8304-C21834AE8DB7}" type="presParOf" srcId="{61176115-4CD5-462E-B53D-CBBD4C2C707B}" destId="{671D4C35-D2E9-46CA-AC3F-BD248A5DE237}" srcOrd="0" destOrd="0" presId="urn:microsoft.com/office/officeart/2005/8/layout/process3"/>
    <dgm:cxn modelId="{1CD09D53-CC34-4E7C-ADD7-6916D4EC934D}" type="presParOf" srcId="{61176115-4CD5-462E-B53D-CBBD4C2C707B}" destId="{703EE2C0-E4CC-4FC2-9BB6-E89E919A0739}" srcOrd="1" destOrd="0" presId="urn:microsoft.com/office/officeart/2005/8/layout/process3"/>
    <dgm:cxn modelId="{6F26B4C5-BB03-4478-A34E-9F63C05FA7D8}" type="presParOf" srcId="{61176115-4CD5-462E-B53D-CBBD4C2C707B}" destId="{6EF5499F-9A36-460B-9F74-2059338F3C7D}"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190421-0724-4993-96B5-276BC04BDDD7}" type="doc">
      <dgm:prSet loTypeId="urn:microsoft.com/office/officeart/2005/8/layout/process3" loCatId="process" qsTypeId="urn:microsoft.com/office/officeart/2005/8/quickstyle/simple1" qsCatId="simple" csTypeId="urn:microsoft.com/office/officeart/2005/8/colors/accent2_2" csCatId="accent2" phldr="1"/>
      <dgm:spPr/>
      <dgm:t>
        <a:bodyPr/>
        <a:lstStyle/>
        <a:p>
          <a:endParaRPr lang="fr-FR"/>
        </a:p>
      </dgm:t>
    </dgm:pt>
    <dgm:pt modelId="{483348E2-CCF2-430B-8294-3254D72C1A84}">
      <dgm:prSet phldrT="[Texte]" phldr="0" custT="1"/>
      <dgm:spPr/>
      <dgm:t>
        <a:bodyPr/>
        <a:lstStyle/>
        <a:p>
          <a:r>
            <a:rPr lang="nl-BE" sz="1200"/>
            <a:t>14 november</a:t>
          </a:r>
        </a:p>
      </dgm:t>
    </dgm:pt>
    <dgm:pt modelId="{556277D2-07D9-4CBE-8E76-2A079A380599}" type="parTrans" cxnId="{7FD9F3AA-3302-4297-9B7E-3DAC285BDF7D}">
      <dgm:prSet/>
      <dgm:spPr/>
      <dgm:t>
        <a:bodyPr/>
        <a:lstStyle/>
        <a:p>
          <a:endParaRPr lang="fr-FR" sz="1000"/>
        </a:p>
      </dgm:t>
    </dgm:pt>
    <dgm:pt modelId="{9F351373-B3EF-4C8F-A72D-A734D200A897}" type="sibTrans" cxnId="{7FD9F3AA-3302-4297-9B7E-3DAC285BDF7D}">
      <dgm:prSet custT="1"/>
      <dgm:spPr/>
      <dgm:t>
        <a:bodyPr/>
        <a:lstStyle/>
        <a:p>
          <a:endParaRPr lang="fr-FR" sz="1100"/>
        </a:p>
      </dgm:t>
    </dgm:pt>
    <dgm:pt modelId="{FCC94936-4BD3-4188-9C29-3BF4F6A261AE}">
      <dgm:prSet phldrT="[Texte]" phldr="0" custT="1"/>
      <dgm:spPr/>
      <dgm:t>
        <a:bodyPr/>
        <a:lstStyle/>
        <a:p>
          <a:pPr>
            <a:buNone/>
          </a:pPr>
          <a:r>
            <a:rPr lang="nl-BE" sz="1200" dirty="0"/>
            <a:t>	</a:t>
          </a:r>
          <a:r>
            <a:rPr lang="nl-BE" sz="1200" b="1" dirty="0" err="1"/>
            <a:t>Tweemaan-delijkse</a:t>
          </a:r>
          <a:r>
            <a:rPr lang="nl-BE" sz="1200" b="1" dirty="0"/>
            <a:t> vergadering </a:t>
          </a:r>
        </a:p>
      </dgm:t>
    </dgm:pt>
    <dgm:pt modelId="{726C31CA-19F6-4AF9-818A-C8C72484BC0B}" type="parTrans" cxnId="{1E1E3F1F-96D9-4DCA-A0FE-C77B28B5690D}">
      <dgm:prSet/>
      <dgm:spPr/>
      <dgm:t>
        <a:bodyPr/>
        <a:lstStyle/>
        <a:p>
          <a:endParaRPr lang="fr-FR" sz="1000"/>
        </a:p>
      </dgm:t>
    </dgm:pt>
    <dgm:pt modelId="{6B796576-2678-49CE-A57D-A7065DCB5E70}" type="sibTrans" cxnId="{1E1E3F1F-96D9-4DCA-A0FE-C77B28B5690D}">
      <dgm:prSet/>
      <dgm:spPr/>
      <dgm:t>
        <a:bodyPr/>
        <a:lstStyle/>
        <a:p>
          <a:endParaRPr lang="fr-FR" sz="1000"/>
        </a:p>
      </dgm:t>
    </dgm:pt>
    <dgm:pt modelId="{33DA04B7-60C2-4A4C-A1B7-479FA3FE37E4}">
      <dgm:prSet phldrT="[Texte]" phldr="0" custT="1"/>
      <dgm:spPr/>
      <dgm:t>
        <a:bodyPr/>
        <a:lstStyle/>
        <a:p>
          <a:r>
            <a:rPr lang="nl-BE" sz="1200"/>
            <a:t>17 november</a:t>
          </a:r>
        </a:p>
      </dgm:t>
    </dgm:pt>
    <dgm:pt modelId="{F4B00236-B1CC-432B-8C71-96940CC00659}" type="parTrans" cxnId="{2E10CE23-6CD5-48A9-9DD6-D92493DB3327}">
      <dgm:prSet/>
      <dgm:spPr/>
      <dgm:t>
        <a:bodyPr/>
        <a:lstStyle/>
        <a:p>
          <a:endParaRPr lang="fr-FR" sz="1000"/>
        </a:p>
      </dgm:t>
    </dgm:pt>
    <dgm:pt modelId="{104ACC7A-A574-4C2D-9D3C-71737B617A8D}" type="sibTrans" cxnId="{2E10CE23-6CD5-48A9-9DD6-D92493DB3327}">
      <dgm:prSet custT="1"/>
      <dgm:spPr/>
      <dgm:t>
        <a:bodyPr/>
        <a:lstStyle/>
        <a:p>
          <a:endParaRPr lang="fr-FR" sz="1100"/>
        </a:p>
      </dgm:t>
    </dgm:pt>
    <dgm:pt modelId="{30C983EA-1AAE-483A-A7EE-DFC2F36E1188}">
      <dgm:prSet phldrT="[Texte]" phldr="0" custT="1"/>
      <dgm:spPr/>
      <dgm:t>
        <a:bodyPr/>
        <a:lstStyle/>
        <a:p>
          <a:pPr>
            <a:buNone/>
          </a:pPr>
          <a:r>
            <a:rPr lang="nl-BE" sz="1200"/>
            <a:t>	</a:t>
          </a:r>
          <a:r>
            <a:rPr lang="nl-BE" sz="1200" b="1"/>
            <a:t>Beperkt Overlegcomité</a:t>
          </a:r>
        </a:p>
      </dgm:t>
    </dgm:pt>
    <dgm:pt modelId="{98049BF3-70AE-4737-82E2-B6ED63BCB882}" type="parTrans" cxnId="{597A43BE-AB99-46E3-8A3F-CADB00B875E5}">
      <dgm:prSet/>
      <dgm:spPr/>
      <dgm:t>
        <a:bodyPr/>
        <a:lstStyle/>
        <a:p>
          <a:endParaRPr lang="fr-FR" sz="1000"/>
        </a:p>
      </dgm:t>
    </dgm:pt>
    <dgm:pt modelId="{905391F5-A0CD-45F7-B476-6072C0DE606A}" type="sibTrans" cxnId="{597A43BE-AB99-46E3-8A3F-CADB00B875E5}">
      <dgm:prSet/>
      <dgm:spPr/>
      <dgm:t>
        <a:bodyPr/>
        <a:lstStyle/>
        <a:p>
          <a:endParaRPr lang="fr-FR" sz="1000"/>
        </a:p>
      </dgm:t>
    </dgm:pt>
    <dgm:pt modelId="{9AF7431D-DED5-485F-BD0D-3AE125753396}">
      <dgm:prSet phldrT="[Texte]" phldr="0" custT="1"/>
      <dgm:spPr/>
      <dgm:t>
        <a:bodyPr/>
        <a:lstStyle/>
        <a:p>
          <a:r>
            <a:rPr lang="nl-BE" sz="1200"/>
            <a:t>18 november</a:t>
          </a:r>
        </a:p>
      </dgm:t>
    </dgm:pt>
    <dgm:pt modelId="{1E457839-D65F-4DD7-B1DF-8DDB765D213A}" type="parTrans" cxnId="{C98055B9-AA16-436C-86F9-84DCF085EECA}">
      <dgm:prSet/>
      <dgm:spPr/>
      <dgm:t>
        <a:bodyPr/>
        <a:lstStyle/>
        <a:p>
          <a:endParaRPr lang="fr-FR" sz="1000"/>
        </a:p>
      </dgm:t>
    </dgm:pt>
    <dgm:pt modelId="{19390797-F2F4-4650-A7B6-BE9D08C7BC45}" type="sibTrans" cxnId="{C98055B9-AA16-436C-86F9-84DCF085EECA}">
      <dgm:prSet/>
      <dgm:spPr/>
      <dgm:t>
        <a:bodyPr/>
        <a:lstStyle/>
        <a:p>
          <a:endParaRPr lang="fr-FR" sz="1000"/>
        </a:p>
      </dgm:t>
    </dgm:pt>
    <dgm:pt modelId="{B22156C0-282C-45BF-BF06-84642FAB0475}">
      <dgm:prSet phldrT="[Texte]" phldr="0" custT="1"/>
      <dgm:spPr/>
      <dgm:t>
        <a:bodyPr/>
        <a:lstStyle/>
        <a:p>
          <a:pPr>
            <a:buNone/>
          </a:pPr>
          <a:r>
            <a:rPr lang="nl-BE" sz="1200" b="1" dirty="0" err="1"/>
            <a:t>Tweemaan-delijkse</a:t>
          </a:r>
          <a:r>
            <a:rPr lang="nl-BE" sz="1200" b="1" dirty="0"/>
            <a:t> vergadering  </a:t>
          </a:r>
        </a:p>
      </dgm:t>
    </dgm:pt>
    <dgm:pt modelId="{E6FACCC7-E512-466B-B964-99E5C8F56F9D}" type="parTrans" cxnId="{FCA86BE6-6056-4343-AC62-594D65F535D6}">
      <dgm:prSet/>
      <dgm:spPr/>
      <dgm:t>
        <a:bodyPr/>
        <a:lstStyle/>
        <a:p>
          <a:endParaRPr lang="fr-FR" sz="1000"/>
        </a:p>
      </dgm:t>
    </dgm:pt>
    <dgm:pt modelId="{420BEFF5-F972-4080-B35B-A33F2116F336}" type="sibTrans" cxnId="{FCA86BE6-6056-4343-AC62-594D65F535D6}">
      <dgm:prSet/>
      <dgm:spPr/>
      <dgm:t>
        <a:bodyPr/>
        <a:lstStyle/>
        <a:p>
          <a:endParaRPr lang="fr-FR" sz="1000"/>
        </a:p>
      </dgm:t>
    </dgm:pt>
    <dgm:pt modelId="{E928E1D0-FDEC-47E9-B518-2005095FD093}">
      <dgm:prSet phldrT="[Texte]" phldr="0" custT="1"/>
      <dgm:spPr/>
      <dgm:t>
        <a:bodyPr/>
        <a:lstStyle/>
        <a:p>
          <a:pPr>
            <a:buNone/>
          </a:pPr>
          <a:r>
            <a:rPr lang="nl-BE" sz="1200"/>
            <a:t>   Voorstelling en eerste uitwisselingen </a:t>
          </a:r>
        </a:p>
      </dgm:t>
    </dgm:pt>
    <dgm:pt modelId="{5EDBD23C-27CC-455C-B44F-98F517AF98B7}" type="parTrans" cxnId="{9278B500-B8FA-450E-8D93-729AD10B3EAE}">
      <dgm:prSet/>
      <dgm:spPr/>
      <dgm:t>
        <a:bodyPr/>
        <a:lstStyle/>
        <a:p>
          <a:endParaRPr lang="fr-FR" sz="1000"/>
        </a:p>
      </dgm:t>
    </dgm:pt>
    <dgm:pt modelId="{423B55C3-68CF-4675-B4FA-98399DFEA07C}" type="sibTrans" cxnId="{9278B500-B8FA-450E-8D93-729AD10B3EAE}">
      <dgm:prSet/>
      <dgm:spPr/>
      <dgm:t>
        <a:bodyPr/>
        <a:lstStyle/>
        <a:p>
          <a:endParaRPr lang="fr-FR" sz="1000"/>
        </a:p>
      </dgm:t>
    </dgm:pt>
    <dgm:pt modelId="{56F314F2-61B3-4D00-970C-6366969EC312}">
      <dgm:prSet phldrT="[Texte]" phldr="0" custT="1"/>
      <dgm:spPr/>
      <dgm:t>
        <a:bodyPr/>
        <a:lstStyle/>
        <a:p>
          <a:pPr>
            <a:buNone/>
          </a:pPr>
          <a:r>
            <a:rPr lang="nl-BE" sz="1200"/>
            <a:t>   Voorstelling en eerste uitwisselingen</a:t>
          </a:r>
        </a:p>
      </dgm:t>
    </dgm:pt>
    <dgm:pt modelId="{48295430-C734-4E1E-BCC6-B56F51942FAE}" type="parTrans" cxnId="{33726622-3550-4F3A-B360-430FFF21F800}">
      <dgm:prSet/>
      <dgm:spPr/>
      <dgm:t>
        <a:bodyPr/>
        <a:lstStyle/>
        <a:p>
          <a:endParaRPr lang="fr-FR" sz="1000"/>
        </a:p>
      </dgm:t>
    </dgm:pt>
    <dgm:pt modelId="{38802E2E-3C8E-414A-8A26-20556C5E8CC9}" type="sibTrans" cxnId="{33726622-3550-4F3A-B360-430FFF21F800}">
      <dgm:prSet/>
      <dgm:spPr/>
      <dgm:t>
        <a:bodyPr/>
        <a:lstStyle/>
        <a:p>
          <a:endParaRPr lang="fr-FR" sz="1000"/>
        </a:p>
      </dgm:t>
    </dgm:pt>
    <dgm:pt modelId="{211E8E39-BBCB-4DE4-9627-74AE268628EB}">
      <dgm:prSet phldrT="[Texte]" phldr="0" custT="1"/>
      <dgm:spPr/>
      <dgm:t>
        <a:bodyPr/>
        <a:lstStyle/>
        <a:p>
          <a:r>
            <a:rPr lang="nl-BE" sz="1200"/>
            <a:t>25 november</a:t>
          </a:r>
        </a:p>
      </dgm:t>
    </dgm:pt>
    <dgm:pt modelId="{C2AAAC3F-7E62-48C1-92EB-D7E475E0E868}" type="parTrans" cxnId="{17B63AD1-460E-43F4-AC1D-E0B4C20F072F}">
      <dgm:prSet/>
      <dgm:spPr/>
      <dgm:t>
        <a:bodyPr/>
        <a:lstStyle/>
        <a:p>
          <a:endParaRPr lang="fr-FR"/>
        </a:p>
      </dgm:t>
    </dgm:pt>
    <dgm:pt modelId="{836FD0A6-54DB-4669-A733-32D0D18D16AF}" type="sibTrans" cxnId="{17B63AD1-460E-43F4-AC1D-E0B4C20F072F}">
      <dgm:prSet/>
      <dgm:spPr/>
      <dgm:t>
        <a:bodyPr/>
        <a:lstStyle/>
        <a:p>
          <a:endParaRPr lang="fr-FR"/>
        </a:p>
      </dgm:t>
    </dgm:pt>
    <dgm:pt modelId="{25A0D653-ABD6-4A18-BF7F-C426E54D1DA1}">
      <dgm:prSet phldrT="[Texte]" phldr="0" custT="1"/>
      <dgm:spPr/>
      <dgm:t>
        <a:bodyPr/>
        <a:lstStyle/>
        <a:p>
          <a:pPr>
            <a:buNone/>
          </a:pPr>
          <a:r>
            <a:rPr lang="nl-BE" sz="1200" b="1"/>
            <a:t>GSG</a:t>
          </a:r>
          <a:r>
            <a:rPr lang="nl-BE" sz="1200"/>
            <a:t> voorstelling GSG </a:t>
          </a:r>
        </a:p>
      </dgm:t>
    </dgm:pt>
    <dgm:pt modelId="{DF86B448-A240-4346-9F95-23033A2464A9}" type="parTrans" cxnId="{62C36EE3-2977-47D4-973E-A24CBCE570E7}">
      <dgm:prSet/>
      <dgm:spPr/>
      <dgm:t>
        <a:bodyPr/>
        <a:lstStyle/>
        <a:p>
          <a:endParaRPr lang="fr-FR"/>
        </a:p>
      </dgm:t>
    </dgm:pt>
    <dgm:pt modelId="{5778FBC7-4837-483D-B28D-00498034BC85}" type="sibTrans" cxnId="{62C36EE3-2977-47D4-973E-A24CBCE570E7}">
      <dgm:prSet/>
      <dgm:spPr/>
      <dgm:t>
        <a:bodyPr/>
        <a:lstStyle/>
        <a:p>
          <a:endParaRPr lang="fr-FR"/>
        </a:p>
      </dgm:t>
    </dgm:pt>
    <dgm:pt modelId="{EB5EF357-CD93-44E6-A446-8724BD823135}">
      <dgm:prSet phldrT="[Texte]" phldr="0" custT="1"/>
      <dgm:spPr/>
      <dgm:t>
        <a:bodyPr/>
        <a:lstStyle/>
        <a:p>
          <a:pPr>
            <a:buNone/>
          </a:pPr>
          <a:r>
            <a:rPr lang="nl-BE" sz="1200" dirty="0"/>
            <a:t>   indiening en voorstelling advies van de OVM’s en verenigingen </a:t>
          </a:r>
        </a:p>
      </dgm:t>
    </dgm:pt>
    <dgm:pt modelId="{6AF8EDF0-3530-4A7E-85E1-D8A73D8D5C6F}" type="parTrans" cxnId="{F4A8D58E-478F-41B2-9546-DB88E1CBB37A}">
      <dgm:prSet/>
      <dgm:spPr/>
      <dgm:t>
        <a:bodyPr/>
        <a:lstStyle/>
        <a:p>
          <a:endParaRPr lang="fr-FR"/>
        </a:p>
      </dgm:t>
    </dgm:pt>
    <dgm:pt modelId="{630AF675-3755-4D2F-842A-D12E65DA6003}" type="sibTrans" cxnId="{F4A8D58E-478F-41B2-9546-DB88E1CBB37A}">
      <dgm:prSet/>
      <dgm:spPr/>
      <dgm:t>
        <a:bodyPr/>
        <a:lstStyle/>
        <a:p>
          <a:endParaRPr lang="fr-FR"/>
        </a:p>
      </dgm:t>
    </dgm:pt>
    <dgm:pt modelId="{7D2EE114-1A4D-4075-A7AC-0C134E1DC781}" type="pres">
      <dgm:prSet presAssocID="{B6190421-0724-4993-96B5-276BC04BDDD7}" presName="linearFlow" presStyleCnt="0">
        <dgm:presLayoutVars>
          <dgm:dir/>
          <dgm:animLvl val="lvl"/>
          <dgm:resizeHandles val="exact"/>
        </dgm:presLayoutVars>
      </dgm:prSet>
      <dgm:spPr/>
    </dgm:pt>
    <dgm:pt modelId="{DFFF2426-CD5A-416C-A2B3-8BEDA408A4CE}" type="pres">
      <dgm:prSet presAssocID="{483348E2-CCF2-430B-8294-3254D72C1A84}" presName="composite" presStyleCnt="0"/>
      <dgm:spPr/>
    </dgm:pt>
    <dgm:pt modelId="{18384A7A-D1A3-4D4C-AEC9-A685113F505B}" type="pres">
      <dgm:prSet presAssocID="{483348E2-CCF2-430B-8294-3254D72C1A84}" presName="parTx" presStyleLbl="node1" presStyleIdx="0" presStyleCnt="4">
        <dgm:presLayoutVars>
          <dgm:chMax val="0"/>
          <dgm:chPref val="0"/>
          <dgm:bulletEnabled val="1"/>
        </dgm:presLayoutVars>
      </dgm:prSet>
      <dgm:spPr/>
    </dgm:pt>
    <dgm:pt modelId="{83F10165-9222-40C9-92F7-0FD512519031}" type="pres">
      <dgm:prSet presAssocID="{483348E2-CCF2-430B-8294-3254D72C1A84}" presName="parSh" presStyleLbl="node1" presStyleIdx="0" presStyleCnt="4"/>
      <dgm:spPr/>
    </dgm:pt>
    <dgm:pt modelId="{FE728153-CDE3-4E87-B133-0EFDBA210B08}" type="pres">
      <dgm:prSet presAssocID="{483348E2-CCF2-430B-8294-3254D72C1A84}" presName="desTx" presStyleLbl="fgAcc1" presStyleIdx="0" presStyleCnt="4">
        <dgm:presLayoutVars>
          <dgm:bulletEnabled val="1"/>
        </dgm:presLayoutVars>
      </dgm:prSet>
      <dgm:spPr/>
    </dgm:pt>
    <dgm:pt modelId="{63881240-45B9-45E0-A87F-22FE2394A647}" type="pres">
      <dgm:prSet presAssocID="{9F351373-B3EF-4C8F-A72D-A734D200A897}" presName="sibTrans" presStyleLbl="sibTrans2D1" presStyleIdx="0" presStyleCnt="3"/>
      <dgm:spPr/>
    </dgm:pt>
    <dgm:pt modelId="{44253CF7-800A-4A01-98A6-9A359E315BCF}" type="pres">
      <dgm:prSet presAssocID="{9F351373-B3EF-4C8F-A72D-A734D200A897}" presName="connTx" presStyleLbl="sibTrans2D1" presStyleIdx="0" presStyleCnt="3"/>
      <dgm:spPr/>
    </dgm:pt>
    <dgm:pt modelId="{652DDD4E-3F57-477A-A3C3-C75F831A234C}" type="pres">
      <dgm:prSet presAssocID="{33DA04B7-60C2-4A4C-A1B7-479FA3FE37E4}" presName="composite" presStyleCnt="0"/>
      <dgm:spPr/>
    </dgm:pt>
    <dgm:pt modelId="{C55FD6B2-2B11-41A5-9EA1-4471D4A2B66D}" type="pres">
      <dgm:prSet presAssocID="{33DA04B7-60C2-4A4C-A1B7-479FA3FE37E4}" presName="parTx" presStyleLbl="node1" presStyleIdx="0" presStyleCnt="4">
        <dgm:presLayoutVars>
          <dgm:chMax val="0"/>
          <dgm:chPref val="0"/>
          <dgm:bulletEnabled val="1"/>
        </dgm:presLayoutVars>
      </dgm:prSet>
      <dgm:spPr/>
    </dgm:pt>
    <dgm:pt modelId="{60A15A69-30E1-41A4-81BA-0B35048D8B56}" type="pres">
      <dgm:prSet presAssocID="{33DA04B7-60C2-4A4C-A1B7-479FA3FE37E4}" presName="parSh" presStyleLbl="node1" presStyleIdx="1" presStyleCnt="4"/>
      <dgm:spPr/>
    </dgm:pt>
    <dgm:pt modelId="{73C3F441-377B-4C14-A961-DA7447565E2B}" type="pres">
      <dgm:prSet presAssocID="{33DA04B7-60C2-4A4C-A1B7-479FA3FE37E4}" presName="desTx" presStyleLbl="fgAcc1" presStyleIdx="1" presStyleCnt="4">
        <dgm:presLayoutVars>
          <dgm:bulletEnabled val="1"/>
        </dgm:presLayoutVars>
      </dgm:prSet>
      <dgm:spPr/>
    </dgm:pt>
    <dgm:pt modelId="{79CACF7E-2B3E-474E-A1BD-0BD72EBC33BC}" type="pres">
      <dgm:prSet presAssocID="{104ACC7A-A574-4C2D-9D3C-71737B617A8D}" presName="sibTrans" presStyleLbl="sibTrans2D1" presStyleIdx="1" presStyleCnt="3"/>
      <dgm:spPr/>
    </dgm:pt>
    <dgm:pt modelId="{8FE1C807-5AAE-4992-B9D4-36E051C9226D}" type="pres">
      <dgm:prSet presAssocID="{104ACC7A-A574-4C2D-9D3C-71737B617A8D}" presName="connTx" presStyleLbl="sibTrans2D1" presStyleIdx="1" presStyleCnt="3"/>
      <dgm:spPr/>
    </dgm:pt>
    <dgm:pt modelId="{B9BFA4E9-39B0-4BE9-898F-E614F9A7DE35}" type="pres">
      <dgm:prSet presAssocID="{9AF7431D-DED5-485F-BD0D-3AE125753396}" presName="composite" presStyleCnt="0"/>
      <dgm:spPr/>
    </dgm:pt>
    <dgm:pt modelId="{F30B6777-6144-40BA-BD7C-C14016490A90}" type="pres">
      <dgm:prSet presAssocID="{9AF7431D-DED5-485F-BD0D-3AE125753396}" presName="parTx" presStyleLbl="node1" presStyleIdx="1" presStyleCnt="4">
        <dgm:presLayoutVars>
          <dgm:chMax val="0"/>
          <dgm:chPref val="0"/>
          <dgm:bulletEnabled val="1"/>
        </dgm:presLayoutVars>
      </dgm:prSet>
      <dgm:spPr/>
    </dgm:pt>
    <dgm:pt modelId="{97EE0BE5-BEAD-47B0-B76A-173533CA5ADB}" type="pres">
      <dgm:prSet presAssocID="{9AF7431D-DED5-485F-BD0D-3AE125753396}" presName="parSh" presStyleLbl="node1" presStyleIdx="2" presStyleCnt="4"/>
      <dgm:spPr/>
    </dgm:pt>
    <dgm:pt modelId="{7CC24E0D-9F35-4003-8CD6-0457A4196B25}" type="pres">
      <dgm:prSet presAssocID="{9AF7431D-DED5-485F-BD0D-3AE125753396}" presName="desTx" presStyleLbl="fgAcc1" presStyleIdx="2" presStyleCnt="4">
        <dgm:presLayoutVars>
          <dgm:bulletEnabled val="1"/>
        </dgm:presLayoutVars>
      </dgm:prSet>
      <dgm:spPr/>
    </dgm:pt>
    <dgm:pt modelId="{3BC219DB-9C91-4197-AC00-6B9FD4AC6175}" type="pres">
      <dgm:prSet presAssocID="{19390797-F2F4-4650-A7B6-BE9D08C7BC45}" presName="sibTrans" presStyleLbl="sibTrans2D1" presStyleIdx="2" presStyleCnt="3"/>
      <dgm:spPr/>
    </dgm:pt>
    <dgm:pt modelId="{15AD9CDD-2273-4A94-9064-7662239660D4}" type="pres">
      <dgm:prSet presAssocID="{19390797-F2F4-4650-A7B6-BE9D08C7BC45}" presName="connTx" presStyleLbl="sibTrans2D1" presStyleIdx="2" presStyleCnt="3"/>
      <dgm:spPr/>
    </dgm:pt>
    <dgm:pt modelId="{B25B0323-5263-4F88-915E-C7EA43D2A0A0}" type="pres">
      <dgm:prSet presAssocID="{211E8E39-BBCB-4DE4-9627-74AE268628EB}" presName="composite" presStyleCnt="0"/>
      <dgm:spPr/>
    </dgm:pt>
    <dgm:pt modelId="{36F14A13-DFB0-4D16-AC8D-222333AE66E2}" type="pres">
      <dgm:prSet presAssocID="{211E8E39-BBCB-4DE4-9627-74AE268628EB}" presName="parTx" presStyleLbl="node1" presStyleIdx="2" presStyleCnt="4">
        <dgm:presLayoutVars>
          <dgm:chMax val="0"/>
          <dgm:chPref val="0"/>
          <dgm:bulletEnabled val="1"/>
        </dgm:presLayoutVars>
      </dgm:prSet>
      <dgm:spPr/>
    </dgm:pt>
    <dgm:pt modelId="{A98C9382-60C5-49D0-9B59-D764A94265C6}" type="pres">
      <dgm:prSet presAssocID="{211E8E39-BBCB-4DE4-9627-74AE268628EB}" presName="parSh" presStyleLbl="node1" presStyleIdx="3" presStyleCnt="4"/>
      <dgm:spPr/>
    </dgm:pt>
    <dgm:pt modelId="{57AB7EC5-A8BD-4A2F-ADD9-ED43C09651CA}" type="pres">
      <dgm:prSet presAssocID="{211E8E39-BBCB-4DE4-9627-74AE268628EB}" presName="desTx" presStyleLbl="fgAcc1" presStyleIdx="3" presStyleCnt="4">
        <dgm:presLayoutVars>
          <dgm:bulletEnabled val="1"/>
        </dgm:presLayoutVars>
      </dgm:prSet>
      <dgm:spPr/>
    </dgm:pt>
  </dgm:ptLst>
  <dgm:cxnLst>
    <dgm:cxn modelId="{9278B500-B8FA-450E-8D93-729AD10B3EAE}" srcId="{483348E2-CCF2-430B-8294-3254D72C1A84}" destId="{E928E1D0-FDEC-47E9-B518-2005095FD093}" srcOrd="1" destOrd="0" parTransId="{5EDBD23C-27CC-455C-B44F-98F517AF98B7}" sibTransId="{423B55C3-68CF-4675-B4FA-98399DFEA07C}"/>
    <dgm:cxn modelId="{956BA706-3245-431B-8453-3247A9A54FF1}" type="presOf" srcId="{EB5EF357-CD93-44E6-A446-8724BD823135}" destId="{57AB7EC5-A8BD-4A2F-ADD9-ED43C09651CA}" srcOrd="0" destOrd="1" presId="urn:microsoft.com/office/officeart/2005/8/layout/process3"/>
    <dgm:cxn modelId="{7A38E706-63FE-4288-A2E8-0F7DC24B475A}" type="presOf" srcId="{483348E2-CCF2-430B-8294-3254D72C1A84}" destId="{83F10165-9222-40C9-92F7-0FD512519031}" srcOrd="1" destOrd="0" presId="urn:microsoft.com/office/officeart/2005/8/layout/process3"/>
    <dgm:cxn modelId="{1E1E3F1F-96D9-4DCA-A0FE-C77B28B5690D}" srcId="{483348E2-CCF2-430B-8294-3254D72C1A84}" destId="{FCC94936-4BD3-4188-9C29-3BF4F6A261AE}" srcOrd="0" destOrd="0" parTransId="{726C31CA-19F6-4AF9-818A-C8C72484BC0B}" sibTransId="{6B796576-2678-49CE-A57D-A7065DCB5E70}"/>
    <dgm:cxn modelId="{33726622-3550-4F3A-B360-430FFF21F800}" srcId="{33DA04B7-60C2-4A4C-A1B7-479FA3FE37E4}" destId="{56F314F2-61B3-4D00-970C-6366969EC312}" srcOrd="1" destOrd="0" parTransId="{48295430-C734-4E1E-BCC6-B56F51942FAE}" sibTransId="{38802E2E-3C8E-414A-8A26-20556C5E8CC9}"/>
    <dgm:cxn modelId="{2E10CE23-6CD5-48A9-9DD6-D92493DB3327}" srcId="{B6190421-0724-4993-96B5-276BC04BDDD7}" destId="{33DA04B7-60C2-4A4C-A1B7-479FA3FE37E4}" srcOrd="1" destOrd="0" parTransId="{F4B00236-B1CC-432B-8C71-96940CC00659}" sibTransId="{104ACC7A-A574-4C2D-9D3C-71737B617A8D}"/>
    <dgm:cxn modelId="{93DCDB29-1909-40B4-9FCE-6E0A1224C347}" type="presOf" srcId="{211E8E39-BBCB-4DE4-9627-74AE268628EB}" destId="{A98C9382-60C5-49D0-9B59-D764A94265C6}" srcOrd="1" destOrd="0" presId="urn:microsoft.com/office/officeart/2005/8/layout/process3"/>
    <dgm:cxn modelId="{B5BD7138-9A4F-4218-BA7F-4DAA4BFDA4CB}" type="presOf" srcId="{9F351373-B3EF-4C8F-A72D-A734D200A897}" destId="{63881240-45B9-45E0-A87F-22FE2394A647}" srcOrd="0" destOrd="0" presId="urn:microsoft.com/office/officeart/2005/8/layout/process3"/>
    <dgm:cxn modelId="{70D40B3F-70F5-441D-954B-E0EE16B3E6EA}" type="presOf" srcId="{33DA04B7-60C2-4A4C-A1B7-479FA3FE37E4}" destId="{60A15A69-30E1-41A4-81BA-0B35048D8B56}" srcOrd="1" destOrd="0" presId="urn:microsoft.com/office/officeart/2005/8/layout/process3"/>
    <dgm:cxn modelId="{FF98595D-EAC7-42A7-AC07-E38846CA2590}" type="presOf" srcId="{104ACC7A-A574-4C2D-9D3C-71737B617A8D}" destId="{79CACF7E-2B3E-474E-A1BD-0BD72EBC33BC}" srcOrd="0" destOrd="0" presId="urn:microsoft.com/office/officeart/2005/8/layout/process3"/>
    <dgm:cxn modelId="{B2751460-1D77-42C2-A4EC-3558063BF46B}" type="presOf" srcId="{104ACC7A-A574-4C2D-9D3C-71737B617A8D}" destId="{8FE1C807-5AAE-4992-B9D4-36E051C9226D}" srcOrd="1" destOrd="0" presId="urn:microsoft.com/office/officeart/2005/8/layout/process3"/>
    <dgm:cxn modelId="{B1B0C464-7E3F-457B-9D31-1CC0A277A4EB}" type="presOf" srcId="{33DA04B7-60C2-4A4C-A1B7-479FA3FE37E4}" destId="{C55FD6B2-2B11-41A5-9EA1-4471D4A2B66D}" srcOrd="0" destOrd="0" presId="urn:microsoft.com/office/officeart/2005/8/layout/process3"/>
    <dgm:cxn modelId="{8070EC4C-850E-422F-8265-649CB388063A}" type="presOf" srcId="{B6190421-0724-4993-96B5-276BC04BDDD7}" destId="{7D2EE114-1A4D-4075-A7AC-0C134E1DC781}" srcOrd="0" destOrd="0" presId="urn:microsoft.com/office/officeart/2005/8/layout/process3"/>
    <dgm:cxn modelId="{5CAFB76D-F7FE-4C65-882C-F4AAFEF0C27D}" type="presOf" srcId="{9F351373-B3EF-4C8F-A72D-A734D200A897}" destId="{44253CF7-800A-4A01-98A6-9A359E315BCF}" srcOrd="1" destOrd="0" presId="urn:microsoft.com/office/officeart/2005/8/layout/process3"/>
    <dgm:cxn modelId="{D9C70A51-52B9-4758-8F8E-B80E0F0A351B}" type="presOf" srcId="{B22156C0-282C-45BF-BF06-84642FAB0475}" destId="{57AB7EC5-A8BD-4A2F-ADD9-ED43C09651CA}" srcOrd="0" destOrd="0" presId="urn:microsoft.com/office/officeart/2005/8/layout/process3"/>
    <dgm:cxn modelId="{E4B58573-DE8E-4FB5-BEBA-CD65D7FF903B}" type="presOf" srcId="{25A0D653-ABD6-4A18-BF7F-C426E54D1DA1}" destId="{7CC24E0D-9F35-4003-8CD6-0457A4196B25}" srcOrd="0" destOrd="0" presId="urn:microsoft.com/office/officeart/2005/8/layout/process3"/>
    <dgm:cxn modelId="{7B9C3959-2107-428C-9294-A34F327FB72F}" type="presOf" srcId="{E928E1D0-FDEC-47E9-B518-2005095FD093}" destId="{FE728153-CDE3-4E87-B133-0EFDBA210B08}" srcOrd="0" destOrd="1" presId="urn:microsoft.com/office/officeart/2005/8/layout/process3"/>
    <dgm:cxn modelId="{29A0B77B-9FF2-4429-88E5-BD07EA0B5A33}" type="presOf" srcId="{211E8E39-BBCB-4DE4-9627-74AE268628EB}" destId="{36F14A13-DFB0-4D16-AC8D-222333AE66E2}" srcOrd="0" destOrd="0" presId="urn:microsoft.com/office/officeart/2005/8/layout/process3"/>
    <dgm:cxn modelId="{FDFA3F8E-4DE8-4619-A8B6-D524B6D11A75}" type="presOf" srcId="{19390797-F2F4-4650-A7B6-BE9D08C7BC45}" destId="{15AD9CDD-2273-4A94-9064-7662239660D4}" srcOrd="1" destOrd="0" presId="urn:microsoft.com/office/officeart/2005/8/layout/process3"/>
    <dgm:cxn modelId="{F4A8D58E-478F-41B2-9546-DB88E1CBB37A}" srcId="{211E8E39-BBCB-4DE4-9627-74AE268628EB}" destId="{EB5EF357-CD93-44E6-A446-8724BD823135}" srcOrd="1" destOrd="0" parTransId="{6AF8EDF0-3530-4A7E-85E1-D8A73D8D5C6F}" sibTransId="{630AF675-3755-4D2F-842A-D12E65DA6003}"/>
    <dgm:cxn modelId="{F0958091-973E-4DCD-9D24-6A67F2705343}" type="presOf" srcId="{19390797-F2F4-4650-A7B6-BE9D08C7BC45}" destId="{3BC219DB-9C91-4197-AC00-6B9FD4AC6175}" srcOrd="0" destOrd="0" presId="urn:microsoft.com/office/officeart/2005/8/layout/process3"/>
    <dgm:cxn modelId="{7FD9F3AA-3302-4297-9B7E-3DAC285BDF7D}" srcId="{B6190421-0724-4993-96B5-276BC04BDDD7}" destId="{483348E2-CCF2-430B-8294-3254D72C1A84}" srcOrd="0" destOrd="0" parTransId="{556277D2-07D9-4CBE-8E76-2A079A380599}" sibTransId="{9F351373-B3EF-4C8F-A72D-A734D200A897}"/>
    <dgm:cxn modelId="{78AEF8AA-1945-4287-9572-DC53BFE3C88F}" type="presOf" srcId="{56F314F2-61B3-4D00-970C-6366969EC312}" destId="{73C3F441-377B-4C14-A961-DA7447565E2B}" srcOrd="0" destOrd="1" presId="urn:microsoft.com/office/officeart/2005/8/layout/process3"/>
    <dgm:cxn modelId="{20E6AEB6-1BDB-45FB-BAF5-47073736B52B}" type="presOf" srcId="{483348E2-CCF2-430B-8294-3254D72C1A84}" destId="{18384A7A-D1A3-4D4C-AEC9-A685113F505B}" srcOrd="0" destOrd="0" presId="urn:microsoft.com/office/officeart/2005/8/layout/process3"/>
    <dgm:cxn modelId="{C98055B9-AA16-436C-86F9-84DCF085EECA}" srcId="{B6190421-0724-4993-96B5-276BC04BDDD7}" destId="{9AF7431D-DED5-485F-BD0D-3AE125753396}" srcOrd="2" destOrd="0" parTransId="{1E457839-D65F-4DD7-B1DF-8DDB765D213A}" sibTransId="{19390797-F2F4-4650-A7B6-BE9D08C7BC45}"/>
    <dgm:cxn modelId="{597A43BE-AB99-46E3-8A3F-CADB00B875E5}" srcId="{33DA04B7-60C2-4A4C-A1B7-479FA3FE37E4}" destId="{30C983EA-1AAE-483A-A7EE-DFC2F36E1188}" srcOrd="0" destOrd="0" parTransId="{98049BF3-70AE-4737-82E2-B6ED63BCB882}" sibTransId="{905391F5-A0CD-45F7-B476-6072C0DE606A}"/>
    <dgm:cxn modelId="{17B63AD1-460E-43F4-AC1D-E0B4C20F072F}" srcId="{B6190421-0724-4993-96B5-276BC04BDDD7}" destId="{211E8E39-BBCB-4DE4-9627-74AE268628EB}" srcOrd="3" destOrd="0" parTransId="{C2AAAC3F-7E62-48C1-92EB-D7E475E0E868}" sibTransId="{836FD0A6-54DB-4669-A733-32D0D18D16AF}"/>
    <dgm:cxn modelId="{663275D4-8924-4ADA-BFDC-E5B0474AE170}" type="presOf" srcId="{9AF7431D-DED5-485F-BD0D-3AE125753396}" destId="{97EE0BE5-BEAD-47B0-B76A-173533CA5ADB}" srcOrd="1" destOrd="0" presId="urn:microsoft.com/office/officeart/2005/8/layout/process3"/>
    <dgm:cxn modelId="{62C36EE3-2977-47D4-973E-A24CBCE570E7}" srcId="{9AF7431D-DED5-485F-BD0D-3AE125753396}" destId="{25A0D653-ABD6-4A18-BF7F-C426E54D1DA1}" srcOrd="0" destOrd="0" parTransId="{DF86B448-A240-4346-9F95-23033A2464A9}" sibTransId="{5778FBC7-4837-483D-B28D-00498034BC85}"/>
    <dgm:cxn modelId="{FCA86BE6-6056-4343-AC62-594D65F535D6}" srcId="{211E8E39-BBCB-4DE4-9627-74AE268628EB}" destId="{B22156C0-282C-45BF-BF06-84642FAB0475}" srcOrd="0" destOrd="0" parTransId="{E6FACCC7-E512-466B-B964-99E5C8F56F9D}" sibTransId="{420BEFF5-F972-4080-B35B-A33F2116F336}"/>
    <dgm:cxn modelId="{FAA01CEB-77F6-4BE1-AC40-7BB894152365}" type="presOf" srcId="{9AF7431D-DED5-485F-BD0D-3AE125753396}" destId="{F30B6777-6144-40BA-BD7C-C14016490A90}" srcOrd="0" destOrd="0" presId="urn:microsoft.com/office/officeart/2005/8/layout/process3"/>
    <dgm:cxn modelId="{302ABBF6-4C63-4DFC-892B-084AB4FFBE52}" type="presOf" srcId="{FCC94936-4BD3-4188-9C29-3BF4F6A261AE}" destId="{FE728153-CDE3-4E87-B133-0EFDBA210B08}" srcOrd="0" destOrd="0" presId="urn:microsoft.com/office/officeart/2005/8/layout/process3"/>
    <dgm:cxn modelId="{4E2DE8FE-3B48-4F11-A529-9DE3B7027312}" type="presOf" srcId="{30C983EA-1AAE-483A-A7EE-DFC2F36E1188}" destId="{73C3F441-377B-4C14-A961-DA7447565E2B}" srcOrd="0" destOrd="0" presId="urn:microsoft.com/office/officeart/2005/8/layout/process3"/>
    <dgm:cxn modelId="{8AB28492-EBFA-4BF1-8692-212018DC1CF5}" type="presParOf" srcId="{7D2EE114-1A4D-4075-A7AC-0C134E1DC781}" destId="{DFFF2426-CD5A-416C-A2B3-8BEDA408A4CE}" srcOrd="0" destOrd="0" presId="urn:microsoft.com/office/officeart/2005/8/layout/process3"/>
    <dgm:cxn modelId="{0A22FD5E-8C92-44BD-B1FC-0BDED79508F4}" type="presParOf" srcId="{DFFF2426-CD5A-416C-A2B3-8BEDA408A4CE}" destId="{18384A7A-D1A3-4D4C-AEC9-A685113F505B}" srcOrd="0" destOrd="0" presId="urn:microsoft.com/office/officeart/2005/8/layout/process3"/>
    <dgm:cxn modelId="{32CCE11C-0279-4179-874F-E265289BD2C4}" type="presParOf" srcId="{DFFF2426-CD5A-416C-A2B3-8BEDA408A4CE}" destId="{83F10165-9222-40C9-92F7-0FD512519031}" srcOrd="1" destOrd="0" presId="urn:microsoft.com/office/officeart/2005/8/layout/process3"/>
    <dgm:cxn modelId="{445D8254-CBED-4994-8EED-04801DB7990F}" type="presParOf" srcId="{DFFF2426-CD5A-416C-A2B3-8BEDA408A4CE}" destId="{FE728153-CDE3-4E87-B133-0EFDBA210B08}" srcOrd="2" destOrd="0" presId="urn:microsoft.com/office/officeart/2005/8/layout/process3"/>
    <dgm:cxn modelId="{C1238866-1025-48D9-AF77-E1E426786AF1}" type="presParOf" srcId="{7D2EE114-1A4D-4075-A7AC-0C134E1DC781}" destId="{63881240-45B9-45E0-A87F-22FE2394A647}" srcOrd="1" destOrd="0" presId="urn:microsoft.com/office/officeart/2005/8/layout/process3"/>
    <dgm:cxn modelId="{1A4EEC06-9339-4BF1-8E02-84FF3A74CFBE}" type="presParOf" srcId="{63881240-45B9-45E0-A87F-22FE2394A647}" destId="{44253CF7-800A-4A01-98A6-9A359E315BCF}" srcOrd="0" destOrd="0" presId="urn:microsoft.com/office/officeart/2005/8/layout/process3"/>
    <dgm:cxn modelId="{B790C267-8A89-4DB8-A8FE-44F7F72A9507}" type="presParOf" srcId="{7D2EE114-1A4D-4075-A7AC-0C134E1DC781}" destId="{652DDD4E-3F57-477A-A3C3-C75F831A234C}" srcOrd="2" destOrd="0" presId="urn:microsoft.com/office/officeart/2005/8/layout/process3"/>
    <dgm:cxn modelId="{ACDC5C31-620B-4844-8F80-6BC949CE6C48}" type="presParOf" srcId="{652DDD4E-3F57-477A-A3C3-C75F831A234C}" destId="{C55FD6B2-2B11-41A5-9EA1-4471D4A2B66D}" srcOrd="0" destOrd="0" presId="urn:microsoft.com/office/officeart/2005/8/layout/process3"/>
    <dgm:cxn modelId="{9F38EA62-44D6-4452-8D12-8759FC2F229E}" type="presParOf" srcId="{652DDD4E-3F57-477A-A3C3-C75F831A234C}" destId="{60A15A69-30E1-41A4-81BA-0B35048D8B56}" srcOrd="1" destOrd="0" presId="urn:microsoft.com/office/officeart/2005/8/layout/process3"/>
    <dgm:cxn modelId="{76A1C3D4-F2F8-49B2-B5AE-3BCC5D13C63A}" type="presParOf" srcId="{652DDD4E-3F57-477A-A3C3-C75F831A234C}" destId="{73C3F441-377B-4C14-A961-DA7447565E2B}" srcOrd="2" destOrd="0" presId="urn:microsoft.com/office/officeart/2005/8/layout/process3"/>
    <dgm:cxn modelId="{1B95A8FF-11CA-43CE-8403-86A73DCCE42F}" type="presParOf" srcId="{7D2EE114-1A4D-4075-A7AC-0C134E1DC781}" destId="{79CACF7E-2B3E-474E-A1BD-0BD72EBC33BC}" srcOrd="3" destOrd="0" presId="urn:microsoft.com/office/officeart/2005/8/layout/process3"/>
    <dgm:cxn modelId="{C9E10682-B6F1-4D9C-A08D-094E220EB964}" type="presParOf" srcId="{79CACF7E-2B3E-474E-A1BD-0BD72EBC33BC}" destId="{8FE1C807-5AAE-4992-B9D4-36E051C9226D}" srcOrd="0" destOrd="0" presId="urn:microsoft.com/office/officeart/2005/8/layout/process3"/>
    <dgm:cxn modelId="{38B0A7BA-CF80-459C-BF43-B4BCEF95BA14}" type="presParOf" srcId="{7D2EE114-1A4D-4075-A7AC-0C134E1DC781}" destId="{B9BFA4E9-39B0-4BE9-898F-E614F9A7DE35}" srcOrd="4" destOrd="0" presId="urn:microsoft.com/office/officeart/2005/8/layout/process3"/>
    <dgm:cxn modelId="{C5C2BDB4-7EF7-4D5F-A95B-4DE0511EC561}" type="presParOf" srcId="{B9BFA4E9-39B0-4BE9-898F-E614F9A7DE35}" destId="{F30B6777-6144-40BA-BD7C-C14016490A90}" srcOrd="0" destOrd="0" presId="urn:microsoft.com/office/officeart/2005/8/layout/process3"/>
    <dgm:cxn modelId="{8D468ECD-CB7C-49D9-BA91-A51DC39A3C16}" type="presParOf" srcId="{B9BFA4E9-39B0-4BE9-898F-E614F9A7DE35}" destId="{97EE0BE5-BEAD-47B0-B76A-173533CA5ADB}" srcOrd="1" destOrd="0" presId="urn:microsoft.com/office/officeart/2005/8/layout/process3"/>
    <dgm:cxn modelId="{5E6A7640-C508-4261-BE32-2FBE158D5EA4}" type="presParOf" srcId="{B9BFA4E9-39B0-4BE9-898F-E614F9A7DE35}" destId="{7CC24E0D-9F35-4003-8CD6-0457A4196B25}" srcOrd="2" destOrd="0" presId="urn:microsoft.com/office/officeart/2005/8/layout/process3"/>
    <dgm:cxn modelId="{B4F997C0-A1A5-44B8-A6A8-9980B16A8802}" type="presParOf" srcId="{7D2EE114-1A4D-4075-A7AC-0C134E1DC781}" destId="{3BC219DB-9C91-4197-AC00-6B9FD4AC6175}" srcOrd="5" destOrd="0" presId="urn:microsoft.com/office/officeart/2005/8/layout/process3"/>
    <dgm:cxn modelId="{041DCC7A-9E4F-4A8B-90F8-487D18F76145}" type="presParOf" srcId="{3BC219DB-9C91-4197-AC00-6B9FD4AC6175}" destId="{15AD9CDD-2273-4A94-9064-7662239660D4}" srcOrd="0" destOrd="0" presId="urn:microsoft.com/office/officeart/2005/8/layout/process3"/>
    <dgm:cxn modelId="{E91D6412-2DF9-4DBE-AEA8-7F85F5DDFD2E}" type="presParOf" srcId="{7D2EE114-1A4D-4075-A7AC-0C134E1DC781}" destId="{B25B0323-5263-4F88-915E-C7EA43D2A0A0}" srcOrd="6" destOrd="0" presId="urn:microsoft.com/office/officeart/2005/8/layout/process3"/>
    <dgm:cxn modelId="{7AB24F90-6D02-4DEE-B2AC-9A9483E046A7}" type="presParOf" srcId="{B25B0323-5263-4F88-915E-C7EA43D2A0A0}" destId="{36F14A13-DFB0-4D16-AC8D-222333AE66E2}" srcOrd="0" destOrd="0" presId="urn:microsoft.com/office/officeart/2005/8/layout/process3"/>
    <dgm:cxn modelId="{FE3B21F1-CFB7-4414-88FD-61D6C14DAE0A}" type="presParOf" srcId="{B25B0323-5263-4F88-915E-C7EA43D2A0A0}" destId="{A98C9382-60C5-49D0-9B59-D764A94265C6}" srcOrd="1" destOrd="0" presId="urn:microsoft.com/office/officeart/2005/8/layout/process3"/>
    <dgm:cxn modelId="{25D6F4D9-BF81-492E-8C7B-8FEC542A1AD7}" type="presParOf" srcId="{B25B0323-5263-4F88-915E-C7EA43D2A0A0}" destId="{57AB7EC5-A8BD-4A2F-ADD9-ED43C09651CA}" srcOrd="2" destOrd="0" presId="urn:microsoft.com/office/officeart/2005/8/layout/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D0024-4990-4E04-857A-47D9F122928F}">
      <dsp:nvSpPr>
        <dsp:cNvPr id="0" name=""/>
        <dsp:cNvSpPr/>
      </dsp:nvSpPr>
      <dsp:spPr>
        <a:xfrm>
          <a:off x="3485" y="1163476"/>
          <a:ext cx="2822684" cy="23370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BE" sz="1600" b="1" noProof="0" dirty="0"/>
            <a:t>Opstellen van de overeenkomst</a:t>
          </a:r>
          <a:endParaRPr lang="nl-BE" sz="1400" b="1" u="sng" kern="1200" noProof="0" dirty="0">
            <a:solidFill>
              <a:schemeClr val="tx1"/>
            </a:solidFill>
            <a:highlight>
              <a:srgbClr val="FFFF00"/>
            </a:highlight>
          </a:endParaRPr>
        </a:p>
        <a:p>
          <a:pPr marL="114300" lvl="1" indent="-114300" algn="l" defTabSz="622300" rtl="0">
            <a:lnSpc>
              <a:spcPct val="90000"/>
            </a:lnSpc>
            <a:spcBef>
              <a:spcPct val="0"/>
            </a:spcBef>
            <a:spcAft>
              <a:spcPct val="15000"/>
            </a:spcAft>
            <a:buChar char="•"/>
          </a:pPr>
          <a:r>
            <a:rPr lang="nl-BE" sz="1400" kern="1200" noProof="0" dirty="0"/>
            <a:t>Vaststelling van de </a:t>
          </a:r>
          <a:r>
            <a:rPr lang="nl-BE" sz="1400" b="1" u="sng" kern="1200" noProof="0" dirty="0"/>
            <a:t>richtlijnen</a:t>
          </a:r>
          <a:r>
            <a:rPr lang="nl-BE" sz="1400" kern="1200" noProof="0" dirty="0"/>
            <a:t> voor de nieuwe overeenkomst op het vlak van afmetingen en het Excel-bestand met bevindingen</a:t>
          </a:r>
        </a:p>
        <a:p>
          <a:pPr marL="114300" lvl="1" indent="-114300" algn="l" defTabSz="622300" rtl="0">
            <a:lnSpc>
              <a:spcPct val="90000"/>
            </a:lnSpc>
            <a:spcBef>
              <a:spcPct val="0"/>
            </a:spcBef>
            <a:spcAft>
              <a:spcPct val="15000"/>
            </a:spcAft>
            <a:buChar char="•"/>
          </a:pPr>
          <a:r>
            <a:rPr lang="nl-BE" sz="1400" kern="1200" noProof="0" dirty="0"/>
            <a:t>Workshops </a:t>
          </a:r>
        </a:p>
        <a:p>
          <a:pPr marL="114300" lvl="1" indent="-114300" algn="l" defTabSz="622300" rtl="0">
            <a:lnSpc>
              <a:spcPct val="90000"/>
            </a:lnSpc>
            <a:spcBef>
              <a:spcPct val="0"/>
            </a:spcBef>
            <a:spcAft>
              <a:spcPct val="15000"/>
            </a:spcAft>
            <a:buChar char="•"/>
          </a:pPr>
          <a:r>
            <a:rPr lang="nl-BE" sz="1400" kern="1200" noProof="0" dirty="0">
              <a:latin typeface="Calibri Light" panose="020F0302020204030204"/>
            </a:rPr>
            <a:t>Voorstel van nieuwe tekst</a:t>
          </a:r>
          <a:endParaRPr lang="nl-BE" sz="1400" kern="1200" noProof="0" dirty="0"/>
        </a:p>
      </dsp:txBody>
      <dsp:txXfrm>
        <a:off x="71936" y="1231927"/>
        <a:ext cx="2685782" cy="2200175"/>
      </dsp:txXfrm>
    </dsp:sp>
    <dsp:sp modelId="{80C95D6E-21BC-4FBC-9272-89A45F77BDD9}">
      <dsp:nvSpPr>
        <dsp:cNvPr id="0" name=""/>
        <dsp:cNvSpPr/>
      </dsp:nvSpPr>
      <dsp:spPr>
        <a:xfrm rot="221217">
          <a:off x="3073966" y="2149060"/>
          <a:ext cx="527578" cy="61372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nl-BE" sz="2600" kern="1200" noProof="0" dirty="0"/>
        </a:p>
      </dsp:txBody>
      <dsp:txXfrm>
        <a:off x="3074130" y="2266717"/>
        <a:ext cx="369305" cy="368237"/>
      </dsp:txXfrm>
    </dsp:sp>
    <dsp:sp modelId="{FD6FAF15-E69E-4E5F-863D-00CF504950D1}">
      <dsp:nvSpPr>
        <dsp:cNvPr id="0" name=""/>
        <dsp:cNvSpPr/>
      </dsp:nvSpPr>
      <dsp:spPr>
        <a:xfrm>
          <a:off x="3819540" y="1221287"/>
          <a:ext cx="2474714" cy="26908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BE" sz="1600" b="1" kern="1200" noProof="0" dirty="0"/>
            <a:t>Validering van de overeenkomst</a:t>
          </a:r>
        </a:p>
        <a:p>
          <a:pPr marL="114300" lvl="1" indent="-114300" algn="l" defTabSz="622300" rtl="0">
            <a:lnSpc>
              <a:spcPct val="90000"/>
            </a:lnSpc>
            <a:spcBef>
              <a:spcPct val="0"/>
            </a:spcBef>
            <a:spcAft>
              <a:spcPct val="15000"/>
            </a:spcAft>
            <a:buChar char="•"/>
          </a:pPr>
          <a:r>
            <a:rPr lang="nl-BE" sz="1400" b="0" kern="1200" noProof="0" dirty="0">
              <a:latin typeface="Calibri Light" panose="020F0302020204030204"/>
            </a:rPr>
            <a:t>Juridische revisie</a:t>
          </a:r>
        </a:p>
        <a:p>
          <a:pPr marL="114300" lvl="1" indent="-114300" algn="l" defTabSz="622300">
            <a:lnSpc>
              <a:spcPct val="90000"/>
            </a:lnSpc>
            <a:spcBef>
              <a:spcPct val="0"/>
            </a:spcBef>
            <a:spcAft>
              <a:spcPct val="15000"/>
            </a:spcAft>
            <a:buChar char="•"/>
          </a:pPr>
          <a:r>
            <a:rPr lang="nl-BE" sz="1400" b="0" kern="1200" noProof="0" dirty="0"/>
            <a:t>Overdracht aan GSG</a:t>
          </a:r>
        </a:p>
        <a:p>
          <a:pPr marL="114300" lvl="1" indent="-114300" algn="l" defTabSz="622300">
            <a:lnSpc>
              <a:spcPct val="90000"/>
            </a:lnSpc>
            <a:spcBef>
              <a:spcPct val="0"/>
            </a:spcBef>
            <a:spcAft>
              <a:spcPct val="15000"/>
            </a:spcAft>
            <a:buChar char="•"/>
          </a:pPr>
          <a:r>
            <a:rPr lang="nl-BE" sz="1400" b="0" kern="1200" noProof="0" dirty="0"/>
            <a:t>Eindrevisie van de tekst met de partners</a:t>
          </a:r>
        </a:p>
        <a:p>
          <a:pPr marL="114300" lvl="1" indent="-114300" algn="l" defTabSz="622300">
            <a:lnSpc>
              <a:spcPct val="90000"/>
            </a:lnSpc>
            <a:spcBef>
              <a:spcPct val="0"/>
            </a:spcBef>
            <a:spcAft>
              <a:spcPct val="15000"/>
            </a:spcAft>
            <a:buChar char="•"/>
          </a:pPr>
          <a:r>
            <a:rPr lang="nl-BE" sz="1400" b="0" kern="1200" noProof="0" dirty="0"/>
            <a:t>Voorlegging aan Beperkt Overlegcomité</a:t>
          </a:r>
        </a:p>
        <a:p>
          <a:pPr marL="114300" lvl="1" indent="-114300" algn="l" defTabSz="622300">
            <a:lnSpc>
              <a:spcPct val="90000"/>
            </a:lnSpc>
            <a:spcBef>
              <a:spcPct val="0"/>
            </a:spcBef>
            <a:spcAft>
              <a:spcPct val="15000"/>
            </a:spcAft>
            <a:buChar char="•"/>
          </a:pPr>
          <a:r>
            <a:rPr lang="nl-BE" sz="1400" b="0" kern="1200" noProof="0" dirty="0"/>
            <a:t>Voorlegging aan DC / RvB</a:t>
          </a:r>
        </a:p>
        <a:p>
          <a:pPr marL="114300" lvl="1" indent="-114300" algn="l" defTabSz="622300">
            <a:lnSpc>
              <a:spcPct val="90000"/>
            </a:lnSpc>
            <a:spcBef>
              <a:spcPct val="0"/>
            </a:spcBef>
            <a:spcAft>
              <a:spcPct val="15000"/>
            </a:spcAft>
            <a:buChar char="•"/>
          </a:pPr>
          <a:r>
            <a:rPr lang="nl-BE" sz="1400" b="0" kern="1200" noProof="0" dirty="0"/>
            <a:t>Overdracht aan de politiek</a:t>
          </a:r>
        </a:p>
        <a:p>
          <a:pPr marL="171450" lvl="1" indent="-171450" algn="l" defTabSz="711200">
            <a:lnSpc>
              <a:spcPct val="90000"/>
            </a:lnSpc>
            <a:spcBef>
              <a:spcPct val="0"/>
            </a:spcBef>
            <a:spcAft>
              <a:spcPct val="15000"/>
            </a:spcAft>
            <a:buChar char="•"/>
          </a:pPr>
          <a:endParaRPr lang="nl-BE" sz="1600" b="1" kern="1200" noProof="0" dirty="0"/>
        </a:p>
        <a:p>
          <a:pPr marL="114300" lvl="1" indent="-114300" algn="l" defTabSz="622300">
            <a:lnSpc>
              <a:spcPct val="90000"/>
            </a:lnSpc>
            <a:spcBef>
              <a:spcPct val="0"/>
            </a:spcBef>
            <a:spcAft>
              <a:spcPct val="15000"/>
            </a:spcAft>
            <a:buChar char="•"/>
          </a:pPr>
          <a:endParaRPr lang="nl-BE" sz="1400" b="0" kern="1200" noProof="0" dirty="0"/>
        </a:p>
        <a:p>
          <a:pPr marL="114300" lvl="1" indent="-114300" algn="l" defTabSz="622300">
            <a:lnSpc>
              <a:spcPct val="90000"/>
            </a:lnSpc>
            <a:spcBef>
              <a:spcPct val="0"/>
            </a:spcBef>
            <a:spcAft>
              <a:spcPct val="15000"/>
            </a:spcAft>
            <a:buChar char="•"/>
          </a:pPr>
          <a:endParaRPr lang="nl-BE" sz="1600" b="1" kern="1200" noProof="0" dirty="0"/>
        </a:p>
      </dsp:txBody>
      <dsp:txXfrm>
        <a:off x="3892022" y="1293769"/>
        <a:ext cx="2329750" cy="25458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B4684-FAD0-436C-967A-66BE96ADD750}">
      <dsp:nvSpPr>
        <dsp:cNvPr id="0" name=""/>
        <dsp:cNvSpPr/>
      </dsp:nvSpPr>
      <dsp:spPr>
        <a:xfrm>
          <a:off x="7441" y="1374681"/>
          <a:ext cx="1667721" cy="520703"/>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nl-BE" sz="1300" b="1" kern="1200" noProof="0" dirty="0">
              <a:solidFill>
                <a:srgbClr val="FFFFFF"/>
              </a:solidFill>
              <a:latin typeface="Calibri" panose="020F0502020204030204"/>
              <a:ea typeface="+mn-ea"/>
              <a:cs typeface="+mn-cs"/>
            </a:rPr>
            <a:t>September 2027</a:t>
          </a:r>
        </a:p>
      </dsp:txBody>
      <dsp:txXfrm>
        <a:off x="17608" y="1384848"/>
        <a:ext cx="1647387" cy="326801"/>
      </dsp:txXfrm>
    </dsp:sp>
    <dsp:sp modelId="{07130B36-DFAA-407F-8994-E2C16F08B025}">
      <dsp:nvSpPr>
        <dsp:cNvPr id="0" name=""/>
        <dsp:cNvSpPr/>
      </dsp:nvSpPr>
      <dsp:spPr>
        <a:xfrm>
          <a:off x="34321" y="1900509"/>
          <a:ext cx="1621579" cy="936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nl-BE" sz="1200" kern="1200" noProof="0" dirty="0">
              <a:solidFill>
                <a:srgbClr val="002652">
                  <a:hueOff val="0"/>
                  <a:satOff val="0"/>
                  <a:lumOff val="0"/>
                  <a:alphaOff val="0"/>
                </a:srgbClr>
              </a:solidFill>
              <a:latin typeface="Calibri" panose="020F0502020204030204"/>
              <a:ea typeface="+mn-ea"/>
              <a:cs typeface="+mn-cs"/>
            </a:rPr>
            <a:t>Sociale diagnose</a:t>
          </a:r>
        </a:p>
        <a:p>
          <a:pPr marL="114300" lvl="1" indent="-114300" algn="l" defTabSz="533400">
            <a:lnSpc>
              <a:spcPct val="90000"/>
            </a:lnSpc>
            <a:spcBef>
              <a:spcPct val="0"/>
            </a:spcBef>
            <a:spcAft>
              <a:spcPct val="15000"/>
            </a:spcAft>
            <a:buChar char="•"/>
          </a:pPr>
          <a:r>
            <a:rPr lang="nl-BE" sz="1200" kern="1200" noProof="0" dirty="0">
              <a:solidFill>
                <a:srgbClr val="002652">
                  <a:hueOff val="0"/>
                  <a:satOff val="0"/>
                  <a:lumOff val="0"/>
                  <a:alphaOff val="0"/>
                </a:srgbClr>
              </a:solidFill>
              <a:latin typeface="Calibri" panose="020F0502020204030204"/>
              <a:ea typeface="+mn-ea"/>
              <a:cs typeface="+mn-cs"/>
            </a:rPr>
            <a:t>Meerjarig actieplan</a:t>
          </a:r>
        </a:p>
      </dsp:txBody>
      <dsp:txXfrm>
        <a:off x="61736" y="1927924"/>
        <a:ext cx="1566749" cy="881170"/>
      </dsp:txXfrm>
    </dsp:sp>
    <dsp:sp modelId="{2708E7B7-11C0-402E-BE07-FB87B6DC88C6}">
      <dsp:nvSpPr>
        <dsp:cNvPr id="0" name=""/>
        <dsp:cNvSpPr/>
      </dsp:nvSpPr>
      <dsp:spPr>
        <a:xfrm>
          <a:off x="1862574" y="1389618"/>
          <a:ext cx="397311" cy="317262"/>
        </a:xfrm>
        <a:prstGeom prst="rightArrow">
          <a:avLst>
            <a:gd name="adj1" fmla="val 60000"/>
            <a:gd name="adj2" fmla="val 50000"/>
          </a:avLst>
        </a:prstGeom>
        <a:solidFill>
          <a:srgbClr val="007E8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nl-BE" sz="400" kern="1200" noProof="0" dirty="0">
            <a:solidFill>
              <a:srgbClr val="002652">
                <a:hueOff val="0"/>
                <a:satOff val="0"/>
                <a:lumOff val="0"/>
                <a:alphaOff val="0"/>
              </a:srgbClr>
            </a:solidFill>
            <a:latin typeface="Calibri" panose="020F0502020204030204"/>
            <a:ea typeface="+mn-ea"/>
            <a:cs typeface="+mn-cs"/>
          </a:endParaRPr>
        </a:p>
      </dsp:txBody>
      <dsp:txXfrm>
        <a:off x="1862574" y="1453070"/>
        <a:ext cx="302132" cy="190358"/>
      </dsp:txXfrm>
    </dsp:sp>
    <dsp:sp modelId="{228DEBAC-96E2-4A7F-8E26-5549E8AFC461}">
      <dsp:nvSpPr>
        <dsp:cNvPr id="0" name=""/>
        <dsp:cNvSpPr/>
      </dsp:nvSpPr>
      <dsp:spPr>
        <a:xfrm>
          <a:off x="2424806" y="1374681"/>
          <a:ext cx="1274295" cy="520703"/>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nl-BE" sz="1300" b="1" kern="1200" noProof="0" dirty="0">
              <a:solidFill>
                <a:srgbClr val="FFFFFF"/>
              </a:solidFill>
              <a:latin typeface="Calibri" panose="020F0502020204030204"/>
              <a:ea typeface="+mn-ea"/>
              <a:cs typeface="+mn-cs"/>
            </a:rPr>
            <a:t>Maart 2028</a:t>
          </a:r>
        </a:p>
      </dsp:txBody>
      <dsp:txXfrm>
        <a:off x="2434973" y="1384848"/>
        <a:ext cx="1253961" cy="326801"/>
      </dsp:txXfrm>
    </dsp:sp>
    <dsp:sp modelId="{F60818DC-2CC0-4F5D-946C-5C2ED8539ED2}">
      <dsp:nvSpPr>
        <dsp:cNvPr id="0" name=""/>
        <dsp:cNvSpPr/>
      </dsp:nvSpPr>
      <dsp:spPr>
        <a:xfrm>
          <a:off x="2211335" y="1875536"/>
          <a:ext cx="1725294" cy="936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nl-BE" sz="1200" kern="1200" noProof="0" dirty="0">
              <a:solidFill>
                <a:srgbClr val="002652">
                  <a:hueOff val="0"/>
                  <a:satOff val="0"/>
                  <a:lumOff val="0"/>
                  <a:alphaOff val="0"/>
                </a:srgbClr>
              </a:solidFill>
              <a:latin typeface="Calibri" panose="020F0502020204030204"/>
              <a:ea typeface="+mn-ea"/>
              <a:cs typeface="+mn-cs"/>
            </a:rPr>
            <a:t>Activiteitenverslag 27 </a:t>
          </a:r>
        </a:p>
        <a:p>
          <a:pPr marL="114300" lvl="1" indent="-114300" algn="l" defTabSz="533400">
            <a:lnSpc>
              <a:spcPct val="90000"/>
            </a:lnSpc>
            <a:spcBef>
              <a:spcPct val="0"/>
            </a:spcBef>
            <a:spcAft>
              <a:spcPct val="15000"/>
            </a:spcAft>
            <a:buChar char="•"/>
          </a:pPr>
          <a:r>
            <a:rPr lang="nl-BE" sz="1200" kern="1200" noProof="0" dirty="0">
              <a:solidFill>
                <a:srgbClr val="002652">
                  <a:hueOff val="0"/>
                  <a:satOff val="0"/>
                  <a:lumOff val="0"/>
                  <a:alphaOff val="0"/>
                </a:srgbClr>
              </a:solidFill>
              <a:latin typeface="Calibri" panose="020F0502020204030204"/>
              <a:ea typeface="+mn-ea"/>
              <a:cs typeface="+mn-cs"/>
            </a:rPr>
            <a:t>Aangepast actieplan</a:t>
          </a:r>
        </a:p>
      </dsp:txBody>
      <dsp:txXfrm>
        <a:off x="2238750" y="1902951"/>
        <a:ext cx="1670464" cy="881170"/>
      </dsp:txXfrm>
    </dsp:sp>
    <dsp:sp modelId="{BA315C86-1D3B-4E0A-B5F2-C60BE0091A0C}">
      <dsp:nvSpPr>
        <dsp:cNvPr id="0" name=""/>
        <dsp:cNvSpPr/>
      </dsp:nvSpPr>
      <dsp:spPr>
        <a:xfrm>
          <a:off x="3948656" y="1389618"/>
          <a:ext cx="529053" cy="317262"/>
        </a:xfrm>
        <a:prstGeom prst="rightArrow">
          <a:avLst>
            <a:gd name="adj1" fmla="val 60000"/>
            <a:gd name="adj2" fmla="val 50000"/>
          </a:avLst>
        </a:prstGeom>
        <a:solidFill>
          <a:srgbClr val="007E8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nl-BE" sz="400" kern="1200" noProof="0" dirty="0">
            <a:solidFill>
              <a:srgbClr val="002652">
                <a:hueOff val="0"/>
                <a:satOff val="0"/>
                <a:lumOff val="0"/>
                <a:alphaOff val="0"/>
              </a:srgbClr>
            </a:solidFill>
            <a:latin typeface="Calibri" panose="020F0502020204030204"/>
            <a:ea typeface="+mn-ea"/>
            <a:cs typeface="+mn-cs"/>
          </a:endParaRPr>
        </a:p>
      </dsp:txBody>
      <dsp:txXfrm>
        <a:off x="3948656" y="1453070"/>
        <a:ext cx="433874" cy="190358"/>
      </dsp:txXfrm>
    </dsp:sp>
    <dsp:sp modelId="{3CFC1AF6-8F17-4543-A0CA-364F2ACB0F63}">
      <dsp:nvSpPr>
        <dsp:cNvPr id="0" name=""/>
        <dsp:cNvSpPr/>
      </dsp:nvSpPr>
      <dsp:spPr>
        <a:xfrm>
          <a:off x="4697316" y="1374681"/>
          <a:ext cx="1274295" cy="520703"/>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nl-BE" sz="1300" b="1" kern="1200" noProof="0" dirty="0">
              <a:solidFill>
                <a:srgbClr val="FFFFFF"/>
              </a:solidFill>
              <a:latin typeface="Calibri" panose="020F0502020204030204"/>
              <a:ea typeface="+mn-ea"/>
              <a:cs typeface="+mn-cs"/>
            </a:rPr>
            <a:t>Maart 2029</a:t>
          </a:r>
        </a:p>
      </dsp:txBody>
      <dsp:txXfrm>
        <a:off x="4707483" y="1384848"/>
        <a:ext cx="1253961" cy="326801"/>
      </dsp:txXfrm>
    </dsp:sp>
    <dsp:sp modelId="{0AA73A56-D68B-4A5B-8198-87449507E3F1}">
      <dsp:nvSpPr>
        <dsp:cNvPr id="0" name=""/>
        <dsp:cNvSpPr/>
      </dsp:nvSpPr>
      <dsp:spPr>
        <a:xfrm>
          <a:off x="4514651" y="1910383"/>
          <a:ext cx="1722529" cy="936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nl-BE" sz="1200" kern="1200" noProof="0" dirty="0">
              <a:solidFill>
                <a:srgbClr val="002652">
                  <a:hueOff val="0"/>
                  <a:satOff val="0"/>
                  <a:lumOff val="0"/>
                  <a:alphaOff val="0"/>
                </a:srgbClr>
              </a:solidFill>
              <a:latin typeface="Calibri" panose="020F0502020204030204"/>
              <a:ea typeface="+mn-ea"/>
              <a:cs typeface="+mn-cs"/>
            </a:rPr>
            <a:t>Activiteitenverslag 28</a:t>
          </a:r>
        </a:p>
        <a:p>
          <a:pPr marL="114300" lvl="1" indent="-114300" algn="l" defTabSz="533400">
            <a:lnSpc>
              <a:spcPct val="90000"/>
            </a:lnSpc>
            <a:spcBef>
              <a:spcPct val="0"/>
            </a:spcBef>
            <a:spcAft>
              <a:spcPct val="15000"/>
            </a:spcAft>
            <a:buChar char="•"/>
          </a:pPr>
          <a:r>
            <a:rPr lang="nl-BE" sz="1200" kern="1200" noProof="0" dirty="0">
              <a:solidFill>
                <a:srgbClr val="002652">
                  <a:hueOff val="0"/>
                  <a:satOff val="0"/>
                  <a:lumOff val="0"/>
                  <a:alphaOff val="0"/>
                </a:srgbClr>
              </a:solidFill>
              <a:latin typeface="Calibri" panose="020F0502020204030204"/>
              <a:ea typeface="+mn-ea"/>
              <a:cs typeface="+mn-cs"/>
            </a:rPr>
            <a:t>Aangepast actieplan</a:t>
          </a:r>
        </a:p>
      </dsp:txBody>
      <dsp:txXfrm>
        <a:off x="4542066" y="1937798"/>
        <a:ext cx="1667699" cy="881170"/>
      </dsp:txXfrm>
    </dsp:sp>
    <dsp:sp modelId="{97827B29-C96D-4F9D-9937-21D12F9EF6A9}">
      <dsp:nvSpPr>
        <dsp:cNvPr id="0" name=""/>
        <dsp:cNvSpPr/>
      </dsp:nvSpPr>
      <dsp:spPr>
        <a:xfrm>
          <a:off x="6220820" y="1389618"/>
          <a:ext cx="528320" cy="317262"/>
        </a:xfrm>
        <a:prstGeom prst="rightArrow">
          <a:avLst>
            <a:gd name="adj1" fmla="val 60000"/>
            <a:gd name="adj2" fmla="val 50000"/>
          </a:avLst>
        </a:prstGeom>
        <a:solidFill>
          <a:srgbClr val="007E8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nl-BE" sz="400" kern="1200" noProof="0" dirty="0">
            <a:solidFill>
              <a:srgbClr val="002652">
                <a:hueOff val="0"/>
                <a:satOff val="0"/>
                <a:lumOff val="0"/>
                <a:alphaOff val="0"/>
              </a:srgbClr>
            </a:solidFill>
            <a:latin typeface="Calibri" panose="020F0502020204030204"/>
            <a:ea typeface="+mn-ea"/>
            <a:cs typeface="+mn-cs"/>
          </a:endParaRPr>
        </a:p>
      </dsp:txBody>
      <dsp:txXfrm>
        <a:off x="6220820" y="1453070"/>
        <a:ext cx="433141" cy="190358"/>
      </dsp:txXfrm>
    </dsp:sp>
    <dsp:sp modelId="{876AFD86-B44C-4017-A43A-08EB856DCAFE}">
      <dsp:nvSpPr>
        <dsp:cNvPr id="0" name=""/>
        <dsp:cNvSpPr/>
      </dsp:nvSpPr>
      <dsp:spPr>
        <a:xfrm>
          <a:off x="6968443" y="1374681"/>
          <a:ext cx="1274295" cy="520703"/>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nl-BE" sz="1300" b="1" kern="1200" noProof="0" dirty="0">
              <a:solidFill>
                <a:srgbClr val="FFFFFF"/>
              </a:solidFill>
              <a:latin typeface="Calibri" panose="020F0502020204030204"/>
              <a:ea typeface="+mn-ea"/>
              <a:cs typeface="+mn-cs"/>
            </a:rPr>
            <a:t>Maart 2030</a:t>
          </a:r>
        </a:p>
      </dsp:txBody>
      <dsp:txXfrm>
        <a:off x="6978610" y="1384848"/>
        <a:ext cx="1253961" cy="326801"/>
      </dsp:txXfrm>
    </dsp:sp>
    <dsp:sp modelId="{CE839C06-25A2-46EA-9120-0DA97DD3C9C5}">
      <dsp:nvSpPr>
        <dsp:cNvPr id="0" name=""/>
        <dsp:cNvSpPr/>
      </dsp:nvSpPr>
      <dsp:spPr>
        <a:xfrm>
          <a:off x="6790621" y="1910383"/>
          <a:ext cx="1651755" cy="936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nl-BE" sz="1200" kern="1200" noProof="0" dirty="0">
              <a:solidFill>
                <a:srgbClr val="002652">
                  <a:hueOff val="0"/>
                  <a:satOff val="0"/>
                  <a:lumOff val="0"/>
                  <a:alphaOff val="0"/>
                </a:srgbClr>
              </a:solidFill>
              <a:latin typeface="Calibri" panose="020F0502020204030204"/>
              <a:ea typeface="+mn-ea"/>
              <a:cs typeface="+mn-cs"/>
            </a:rPr>
            <a:t>Activiteitenverslag 29 </a:t>
          </a:r>
        </a:p>
        <a:p>
          <a:pPr marL="114300" lvl="1" indent="-114300" algn="l" defTabSz="533400">
            <a:lnSpc>
              <a:spcPct val="90000"/>
            </a:lnSpc>
            <a:spcBef>
              <a:spcPct val="0"/>
            </a:spcBef>
            <a:spcAft>
              <a:spcPct val="15000"/>
            </a:spcAft>
            <a:buChar char="•"/>
          </a:pPr>
          <a:r>
            <a:rPr lang="nl-BE" sz="1200" kern="1200" noProof="0" dirty="0">
              <a:solidFill>
                <a:srgbClr val="002652">
                  <a:hueOff val="0"/>
                  <a:satOff val="0"/>
                  <a:lumOff val="0"/>
                  <a:alphaOff val="0"/>
                </a:srgbClr>
              </a:solidFill>
              <a:latin typeface="Calibri" panose="020F0502020204030204"/>
              <a:ea typeface="+mn-ea"/>
              <a:cs typeface="+mn-cs"/>
            </a:rPr>
            <a:t>Aangepast actieplan</a:t>
          </a:r>
        </a:p>
      </dsp:txBody>
      <dsp:txXfrm>
        <a:off x="6818036" y="1937798"/>
        <a:ext cx="1596925" cy="881170"/>
      </dsp:txXfrm>
    </dsp:sp>
    <dsp:sp modelId="{72108C8D-38C6-4D11-B505-C2157144A354}">
      <dsp:nvSpPr>
        <dsp:cNvPr id="0" name=""/>
        <dsp:cNvSpPr/>
      </dsp:nvSpPr>
      <dsp:spPr>
        <a:xfrm>
          <a:off x="8483100" y="1389618"/>
          <a:ext cx="509565" cy="317262"/>
        </a:xfrm>
        <a:prstGeom prst="rightArrow">
          <a:avLst>
            <a:gd name="adj1" fmla="val 60000"/>
            <a:gd name="adj2" fmla="val 50000"/>
          </a:avLst>
        </a:prstGeom>
        <a:solidFill>
          <a:srgbClr val="007E8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nl-BE" sz="400" kern="1200" noProof="0" dirty="0">
            <a:solidFill>
              <a:srgbClr val="002652">
                <a:hueOff val="0"/>
                <a:satOff val="0"/>
                <a:lumOff val="0"/>
                <a:alphaOff val="0"/>
              </a:srgbClr>
            </a:solidFill>
            <a:latin typeface="Calibri" panose="020F0502020204030204"/>
            <a:ea typeface="+mn-ea"/>
            <a:cs typeface="+mn-cs"/>
          </a:endParaRPr>
        </a:p>
      </dsp:txBody>
      <dsp:txXfrm>
        <a:off x="8483100" y="1453070"/>
        <a:ext cx="414386" cy="190358"/>
      </dsp:txXfrm>
    </dsp:sp>
    <dsp:sp modelId="{52EE56FF-AB6E-4790-B060-AEAA9B9A9285}">
      <dsp:nvSpPr>
        <dsp:cNvPr id="0" name=""/>
        <dsp:cNvSpPr/>
      </dsp:nvSpPr>
      <dsp:spPr>
        <a:xfrm>
          <a:off x="9204183" y="1374681"/>
          <a:ext cx="1274295" cy="520703"/>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nl-BE" sz="1300" b="1" kern="1200" noProof="0" dirty="0">
              <a:solidFill>
                <a:srgbClr val="FFFFFF"/>
              </a:solidFill>
              <a:latin typeface="Calibri" panose="020F0502020204030204"/>
              <a:ea typeface="+mn-ea"/>
              <a:cs typeface="+mn-cs"/>
            </a:rPr>
            <a:t>Maart 2031</a:t>
          </a:r>
        </a:p>
      </dsp:txBody>
      <dsp:txXfrm>
        <a:off x="9214350" y="1384848"/>
        <a:ext cx="1253961" cy="326801"/>
      </dsp:txXfrm>
    </dsp:sp>
    <dsp:sp modelId="{4E3FA8A8-958C-440F-AED8-20E3652FAF9B}">
      <dsp:nvSpPr>
        <dsp:cNvPr id="0" name=""/>
        <dsp:cNvSpPr/>
      </dsp:nvSpPr>
      <dsp:spPr>
        <a:xfrm>
          <a:off x="8967055" y="1907033"/>
          <a:ext cx="1789965" cy="9360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nl-BE" sz="1200" kern="1200" noProof="0" dirty="0">
              <a:solidFill>
                <a:srgbClr val="002652">
                  <a:hueOff val="0"/>
                  <a:satOff val="0"/>
                  <a:lumOff val="0"/>
                  <a:alphaOff val="0"/>
                </a:srgbClr>
              </a:solidFill>
              <a:latin typeface="Calibri" panose="020F0502020204030204"/>
              <a:ea typeface="+mn-ea"/>
              <a:cs typeface="+mn-cs"/>
            </a:rPr>
            <a:t>Activiteitenverslag 30</a:t>
          </a:r>
        </a:p>
        <a:p>
          <a:pPr marL="114300" lvl="1" indent="-114300" algn="l" defTabSz="533400">
            <a:lnSpc>
              <a:spcPct val="90000"/>
            </a:lnSpc>
            <a:spcBef>
              <a:spcPct val="0"/>
            </a:spcBef>
            <a:spcAft>
              <a:spcPct val="15000"/>
            </a:spcAft>
            <a:buChar char="•"/>
          </a:pPr>
          <a:r>
            <a:rPr lang="nl-BE" sz="1200" kern="1200" noProof="0" dirty="0">
              <a:solidFill>
                <a:srgbClr val="002652">
                  <a:hueOff val="0"/>
                  <a:satOff val="0"/>
                  <a:lumOff val="0"/>
                  <a:alphaOff val="0"/>
                </a:srgbClr>
              </a:solidFill>
              <a:latin typeface="Calibri" panose="020F0502020204030204"/>
              <a:ea typeface="+mn-ea"/>
              <a:cs typeface="+mn-cs"/>
            </a:rPr>
            <a:t>Aangepast actieplan</a:t>
          </a:r>
        </a:p>
      </dsp:txBody>
      <dsp:txXfrm>
        <a:off x="8994470" y="1934448"/>
        <a:ext cx="1735135" cy="8811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D0024-4990-4E04-857A-47D9F122928F}">
      <dsp:nvSpPr>
        <dsp:cNvPr id="0" name=""/>
        <dsp:cNvSpPr/>
      </dsp:nvSpPr>
      <dsp:spPr>
        <a:xfrm>
          <a:off x="3660" y="1156666"/>
          <a:ext cx="2964887" cy="235069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BE" sz="1600" b="1" noProof="0" dirty="0"/>
            <a:t>Opstellen van de overeenkomst</a:t>
          </a:r>
          <a:endParaRPr lang="nl-BE" sz="1400" b="1" u="sng" kern="1200" noProof="0" dirty="0">
            <a:solidFill>
              <a:schemeClr val="tx1"/>
            </a:solidFill>
            <a:highlight>
              <a:srgbClr val="FFFF00"/>
            </a:highlight>
          </a:endParaRPr>
        </a:p>
        <a:p>
          <a:pPr marL="114300" lvl="1" indent="-114300" algn="l" defTabSz="622300" rtl="0">
            <a:lnSpc>
              <a:spcPct val="90000"/>
            </a:lnSpc>
            <a:spcBef>
              <a:spcPct val="0"/>
            </a:spcBef>
            <a:spcAft>
              <a:spcPct val="15000"/>
            </a:spcAft>
            <a:buChar char="•"/>
          </a:pPr>
          <a:r>
            <a:rPr lang="nl-BE" sz="1400" kern="1200" noProof="0" dirty="0"/>
            <a:t>Vaststelling van de </a:t>
          </a:r>
          <a:r>
            <a:rPr lang="nl-BE" sz="1400" b="1" u="sng" kern="1200" noProof="0" dirty="0"/>
            <a:t>richtlijnen</a:t>
          </a:r>
          <a:r>
            <a:rPr lang="nl-BE" sz="1400" kern="1200" noProof="0" dirty="0"/>
            <a:t> voor de nieuwe overeenkomst op het vlak van afmetingen en het Excel-bestand met bevindingen</a:t>
          </a:r>
        </a:p>
        <a:p>
          <a:pPr marL="114300" lvl="1" indent="-114300" algn="l" defTabSz="622300" rtl="0">
            <a:lnSpc>
              <a:spcPct val="90000"/>
            </a:lnSpc>
            <a:spcBef>
              <a:spcPct val="0"/>
            </a:spcBef>
            <a:spcAft>
              <a:spcPct val="15000"/>
            </a:spcAft>
            <a:buChar char="•"/>
          </a:pPr>
          <a:r>
            <a:rPr lang="nl-BE" sz="1400" kern="1200" noProof="0" dirty="0"/>
            <a:t>Workshops </a:t>
          </a:r>
        </a:p>
        <a:p>
          <a:pPr marL="114300" lvl="1" indent="-114300" algn="l" defTabSz="622300" rtl="0">
            <a:lnSpc>
              <a:spcPct val="90000"/>
            </a:lnSpc>
            <a:spcBef>
              <a:spcPct val="0"/>
            </a:spcBef>
            <a:spcAft>
              <a:spcPct val="15000"/>
            </a:spcAft>
            <a:buChar char="•"/>
          </a:pPr>
          <a:r>
            <a:rPr lang="nl-BE" sz="1400" kern="1200" noProof="0" dirty="0">
              <a:latin typeface="Calibri Light" panose="020F0302020204030204"/>
            </a:rPr>
            <a:t>Voorstel van nieuwe tekst</a:t>
          </a:r>
          <a:endParaRPr lang="nl-BE" sz="1400" kern="1200" noProof="0" dirty="0"/>
        </a:p>
      </dsp:txBody>
      <dsp:txXfrm>
        <a:off x="72510" y="1225516"/>
        <a:ext cx="2827187" cy="2212997"/>
      </dsp:txXfrm>
    </dsp:sp>
    <dsp:sp modelId="{80C95D6E-21BC-4FBC-9272-89A45F77BDD9}">
      <dsp:nvSpPr>
        <dsp:cNvPr id="0" name=""/>
        <dsp:cNvSpPr/>
      </dsp:nvSpPr>
      <dsp:spPr>
        <a:xfrm rot="211858">
          <a:off x="3228876" y="2134323"/>
          <a:ext cx="554062" cy="644648"/>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nl-BE" sz="2700" kern="1200" noProof="0" dirty="0"/>
        </a:p>
      </dsp:txBody>
      <dsp:txXfrm>
        <a:off x="3229034" y="2258134"/>
        <a:ext cx="387843" cy="386788"/>
      </dsp:txXfrm>
    </dsp:sp>
    <dsp:sp modelId="{FD6FAF15-E69E-4E5F-863D-00CF504950D1}">
      <dsp:nvSpPr>
        <dsp:cNvPr id="0" name=""/>
        <dsp:cNvSpPr/>
      </dsp:nvSpPr>
      <dsp:spPr>
        <a:xfrm>
          <a:off x="4011963" y="1214813"/>
          <a:ext cx="2599387" cy="27065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BE" sz="1600" b="1" kern="1200" noProof="0" dirty="0"/>
            <a:t>Validering van de overeenkomst</a:t>
          </a:r>
        </a:p>
        <a:p>
          <a:pPr marL="114300" lvl="1" indent="-114300" algn="l" defTabSz="622300" rtl="0">
            <a:lnSpc>
              <a:spcPct val="90000"/>
            </a:lnSpc>
            <a:spcBef>
              <a:spcPct val="0"/>
            </a:spcBef>
            <a:spcAft>
              <a:spcPct val="15000"/>
            </a:spcAft>
            <a:buChar char="•"/>
          </a:pPr>
          <a:r>
            <a:rPr lang="nl-BE" sz="1400" b="0" kern="1200" noProof="0" dirty="0">
              <a:latin typeface="Calibri Light" panose="020F0302020204030204"/>
            </a:rPr>
            <a:t>Juridische revisie</a:t>
          </a:r>
        </a:p>
        <a:p>
          <a:pPr marL="114300" lvl="1" indent="-114300" algn="l" defTabSz="622300">
            <a:lnSpc>
              <a:spcPct val="90000"/>
            </a:lnSpc>
            <a:spcBef>
              <a:spcPct val="0"/>
            </a:spcBef>
            <a:spcAft>
              <a:spcPct val="15000"/>
            </a:spcAft>
            <a:buChar char="•"/>
          </a:pPr>
          <a:r>
            <a:rPr lang="nl-BE" sz="1400" b="0" kern="1200" noProof="0" dirty="0"/>
            <a:t>Overdracht aan GSG</a:t>
          </a:r>
        </a:p>
        <a:p>
          <a:pPr marL="114300" lvl="1" indent="-114300" algn="l" defTabSz="622300">
            <a:lnSpc>
              <a:spcPct val="90000"/>
            </a:lnSpc>
            <a:spcBef>
              <a:spcPct val="0"/>
            </a:spcBef>
            <a:spcAft>
              <a:spcPct val="15000"/>
            </a:spcAft>
            <a:buChar char="•"/>
          </a:pPr>
          <a:r>
            <a:rPr lang="nl-BE" sz="1400" b="0" kern="1200" noProof="0" dirty="0"/>
            <a:t>Eindrevisie van de tekst met de partners</a:t>
          </a:r>
        </a:p>
        <a:p>
          <a:pPr marL="114300" lvl="1" indent="-114300" algn="l" defTabSz="622300">
            <a:lnSpc>
              <a:spcPct val="90000"/>
            </a:lnSpc>
            <a:spcBef>
              <a:spcPct val="0"/>
            </a:spcBef>
            <a:spcAft>
              <a:spcPct val="15000"/>
            </a:spcAft>
            <a:buChar char="•"/>
          </a:pPr>
          <a:r>
            <a:rPr lang="nl-BE" sz="1400" b="0" kern="1200" noProof="0" dirty="0"/>
            <a:t>Voorlegging aan Beperkt Overlegcomité</a:t>
          </a:r>
        </a:p>
        <a:p>
          <a:pPr marL="114300" lvl="1" indent="-114300" algn="l" defTabSz="622300">
            <a:lnSpc>
              <a:spcPct val="90000"/>
            </a:lnSpc>
            <a:spcBef>
              <a:spcPct val="0"/>
            </a:spcBef>
            <a:spcAft>
              <a:spcPct val="15000"/>
            </a:spcAft>
            <a:buChar char="•"/>
          </a:pPr>
          <a:r>
            <a:rPr lang="nl-BE" sz="1400" b="0" kern="1200" noProof="0" dirty="0"/>
            <a:t>Voorlegging aan DC / RvB</a:t>
          </a:r>
        </a:p>
        <a:p>
          <a:pPr marL="114300" lvl="1" indent="-114300" algn="l" defTabSz="622300">
            <a:lnSpc>
              <a:spcPct val="90000"/>
            </a:lnSpc>
            <a:spcBef>
              <a:spcPct val="0"/>
            </a:spcBef>
            <a:spcAft>
              <a:spcPct val="15000"/>
            </a:spcAft>
            <a:buChar char="•"/>
          </a:pPr>
          <a:r>
            <a:rPr lang="nl-BE" sz="1400" b="0" kern="1200" noProof="0" dirty="0"/>
            <a:t>Overdracht aan de politiek</a:t>
          </a:r>
        </a:p>
        <a:p>
          <a:pPr marL="171450" lvl="1" indent="-171450" algn="l" defTabSz="711200">
            <a:lnSpc>
              <a:spcPct val="90000"/>
            </a:lnSpc>
            <a:spcBef>
              <a:spcPct val="0"/>
            </a:spcBef>
            <a:spcAft>
              <a:spcPct val="15000"/>
            </a:spcAft>
            <a:buChar char="•"/>
          </a:pPr>
          <a:endParaRPr lang="nl-BE" sz="1600" b="1" kern="1200" noProof="0" dirty="0"/>
        </a:p>
        <a:p>
          <a:pPr marL="114300" lvl="1" indent="-114300" algn="l" defTabSz="622300">
            <a:lnSpc>
              <a:spcPct val="90000"/>
            </a:lnSpc>
            <a:spcBef>
              <a:spcPct val="0"/>
            </a:spcBef>
            <a:spcAft>
              <a:spcPct val="15000"/>
            </a:spcAft>
            <a:buChar char="•"/>
          </a:pPr>
          <a:endParaRPr lang="nl-BE" sz="1400" b="0" kern="1200" noProof="0" dirty="0"/>
        </a:p>
        <a:p>
          <a:pPr marL="114300" lvl="1" indent="-114300" algn="l" defTabSz="622300">
            <a:lnSpc>
              <a:spcPct val="90000"/>
            </a:lnSpc>
            <a:spcBef>
              <a:spcPct val="0"/>
            </a:spcBef>
            <a:spcAft>
              <a:spcPct val="15000"/>
            </a:spcAft>
            <a:buChar char="•"/>
          </a:pPr>
          <a:endParaRPr lang="nl-BE" sz="1600" b="1" kern="1200" noProof="0" dirty="0"/>
        </a:p>
      </dsp:txBody>
      <dsp:txXfrm>
        <a:off x="4088096" y="1290946"/>
        <a:ext cx="2447121" cy="2554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FBD83-AABE-4E0D-8868-49DE448B3577}">
      <dsp:nvSpPr>
        <dsp:cNvPr id="0" name=""/>
        <dsp:cNvSpPr/>
      </dsp:nvSpPr>
      <dsp:spPr>
        <a:xfrm>
          <a:off x="167245" y="1991072"/>
          <a:ext cx="1446925" cy="7691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nl-BE" sz="1200" b="1" kern="1200" dirty="0"/>
            <a:t>Definiëren / opstellen VO </a:t>
          </a:r>
        </a:p>
      </dsp:txBody>
      <dsp:txXfrm>
        <a:off x="189773" y="2013600"/>
        <a:ext cx="1401869" cy="724099"/>
      </dsp:txXfrm>
    </dsp:sp>
    <dsp:sp modelId="{D69E9A8C-F32B-4B8F-8226-AB60427DBB5A}">
      <dsp:nvSpPr>
        <dsp:cNvPr id="0" name=""/>
        <dsp:cNvSpPr/>
      </dsp:nvSpPr>
      <dsp:spPr>
        <a:xfrm rot="21531868">
          <a:off x="1695468" y="2206148"/>
          <a:ext cx="172421" cy="3036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a:off x="1695473" y="2267397"/>
        <a:ext cx="120695" cy="182210"/>
      </dsp:txXfrm>
    </dsp:sp>
    <dsp:sp modelId="{572A9BEE-C5B5-4473-9F2E-799099A8B26D}">
      <dsp:nvSpPr>
        <dsp:cNvPr id="0" name=""/>
        <dsp:cNvSpPr/>
      </dsp:nvSpPr>
      <dsp:spPr>
        <a:xfrm>
          <a:off x="1939429" y="1955422"/>
          <a:ext cx="1499739" cy="7691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BE" sz="1200" b="1" kern="1200"/>
            <a:t>Validering van de perimeters </a:t>
          </a:r>
        </a:p>
      </dsp:txBody>
      <dsp:txXfrm>
        <a:off x="1961957" y="1977950"/>
        <a:ext cx="1454683" cy="724099"/>
      </dsp:txXfrm>
    </dsp:sp>
    <dsp:sp modelId="{5E03EAFD-17E9-4471-98CE-B00E1205747E}">
      <dsp:nvSpPr>
        <dsp:cNvPr id="0" name=""/>
        <dsp:cNvSpPr/>
      </dsp:nvSpPr>
      <dsp:spPr>
        <a:xfrm>
          <a:off x="3561621" y="2188158"/>
          <a:ext cx="259599" cy="3036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a:off x="3561621" y="2248894"/>
        <a:ext cx="181719" cy="182210"/>
      </dsp:txXfrm>
    </dsp:sp>
    <dsp:sp modelId="{DBB2DA9C-C611-4B66-B240-6D72E3C6E4CC}">
      <dsp:nvSpPr>
        <dsp:cNvPr id="0" name=""/>
        <dsp:cNvSpPr/>
      </dsp:nvSpPr>
      <dsp:spPr>
        <a:xfrm>
          <a:off x="3928979" y="1955422"/>
          <a:ext cx="1408291" cy="7691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BE" sz="1200" b="1" kern="1200"/>
            <a:t>Lancering VO  </a:t>
          </a:r>
        </a:p>
      </dsp:txBody>
      <dsp:txXfrm>
        <a:off x="3951507" y="1977950"/>
        <a:ext cx="1363235" cy="724099"/>
      </dsp:txXfrm>
    </dsp:sp>
    <dsp:sp modelId="{79DAAC5E-4752-4C2B-9672-0C69C01D2AAA}">
      <dsp:nvSpPr>
        <dsp:cNvPr id="0" name=""/>
        <dsp:cNvSpPr/>
      </dsp:nvSpPr>
      <dsp:spPr>
        <a:xfrm>
          <a:off x="5459723" y="2188158"/>
          <a:ext cx="259599" cy="3036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a:off x="5459723" y="2248894"/>
        <a:ext cx="181719" cy="182210"/>
      </dsp:txXfrm>
    </dsp:sp>
    <dsp:sp modelId="{4BE895D5-E6BF-4938-8C77-5EFA2C2FD1B5}">
      <dsp:nvSpPr>
        <dsp:cNvPr id="0" name=""/>
        <dsp:cNvSpPr/>
      </dsp:nvSpPr>
      <dsp:spPr>
        <a:xfrm>
          <a:off x="5827082" y="1955422"/>
          <a:ext cx="1224526" cy="7691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BE" sz="1200" b="1" kern="1200" dirty="0"/>
            <a:t>Ontvangst  </a:t>
          </a:r>
        </a:p>
        <a:p>
          <a:pPr marL="0" lvl="0" indent="0" algn="ctr" defTabSz="533400">
            <a:lnSpc>
              <a:spcPct val="90000"/>
            </a:lnSpc>
            <a:spcBef>
              <a:spcPct val="0"/>
            </a:spcBef>
            <a:spcAft>
              <a:spcPct val="35000"/>
            </a:spcAft>
            <a:buNone/>
          </a:pPr>
          <a:r>
            <a:rPr lang="nl-BE" sz="1200" b="1" kern="1200" dirty="0"/>
            <a:t>+ Analyse </a:t>
          </a:r>
        </a:p>
        <a:p>
          <a:pPr marL="0" lvl="0" indent="0" algn="ctr" defTabSz="533400">
            <a:lnSpc>
              <a:spcPct val="90000"/>
            </a:lnSpc>
            <a:spcBef>
              <a:spcPct val="0"/>
            </a:spcBef>
            <a:spcAft>
              <a:spcPct val="35000"/>
            </a:spcAft>
            <a:buNone/>
          </a:pPr>
          <a:r>
            <a:rPr lang="nl-BE" sz="1200" b="1" kern="1200" dirty="0"/>
            <a:t>+ Selectiejury </a:t>
          </a:r>
        </a:p>
      </dsp:txBody>
      <dsp:txXfrm>
        <a:off x="5849610" y="1977950"/>
        <a:ext cx="1179470" cy="724099"/>
      </dsp:txXfrm>
    </dsp:sp>
    <dsp:sp modelId="{56389C86-911D-4A13-B961-0FBFF0CF5D25}">
      <dsp:nvSpPr>
        <dsp:cNvPr id="0" name=""/>
        <dsp:cNvSpPr/>
      </dsp:nvSpPr>
      <dsp:spPr>
        <a:xfrm rot="21580489">
          <a:off x="7174732" y="2183244"/>
          <a:ext cx="261031" cy="3036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a:off x="7174733" y="2244202"/>
        <a:ext cx="182722" cy="182210"/>
      </dsp:txXfrm>
    </dsp:sp>
    <dsp:sp modelId="{2D8868A4-4EA5-4737-A33C-1AED54356664}">
      <dsp:nvSpPr>
        <dsp:cNvPr id="0" name=""/>
        <dsp:cNvSpPr/>
      </dsp:nvSpPr>
      <dsp:spPr>
        <a:xfrm>
          <a:off x="7544113" y="1945676"/>
          <a:ext cx="1224526" cy="7691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BE" sz="1200" b="1" kern="1200" dirty="0"/>
            <a:t>Aanstelling PSC’s </a:t>
          </a:r>
        </a:p>
      </dsp:txBody>
      <dsp:txXfrm>
        <a:off x="7566641" y="1968204"/>
        <a:ext cx="1179470" cy="7240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7F646-5EF9-44B1-8BBE-19ABEF5ABA8F}">
      <dsp:nvSpPr>
        <dsp:cNvPr id="0" name=""/>
        <dsp:cNvSpPr/>
      </dsp:nvSpPr>
      <dsp:spPr>
        <a:xfrm>
          <a:off x="930389" y="0"/>
          <a:ext cx="9480631" cy="592539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0D9B71-9A7B-435D-BB79-31E09AD71C9F}">
      <dsp:nvSpPr>
        <dsp:cNvPr id="0" name=""/>
        <dsp:cNvSpPr/>
      </dsp:nvSpPr>
      <dsp:spPr>
        <a:xfrm>
          <a:off x="1864231" y="4406123"/>
          <a:ext cx="218054" cy="2180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6652DB-BB4D-4065-992F-EAD32DD8FB3E}">
      <dsp:nvSpPr>
        <dsp:cNvPr id="0" name=""/>
        <dsp:cNvSpPr/>
      </dsp:nvSpPr>
      <dsp:spPr>
        <a:xfrm>
          <a:off x="1973259" y="4515150"/>
          <a:ext cx="1241962" cy="141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43" tIns="0" rIns="0" bIns="0" numCol="1" spcCol="1270" anchor="t" anchorCtr="0">
          <a:noAutofit/>
        </a:bodyPr>
        <a:lstStyle/>
        <a:p>
          <a:pPr marL="0" lvl="0" indent="0" algn="l" defTabSz="622300">
            <a:lnSpc>
              <a:spcPct val="90000"/>
            </a:lnSpc>
            <a:spcBef>
              <a:spcPct val="0"/>
            </a:spcBef>
            <a:spcAft>
              <a:spcPct val="35000"/>
            </a:spcAft>
            <a:buNone/>
          </a:pPr>
          <a:r>
            <a:rPr lang="nl-BE" sz="1400" b="1" u="sng" kern="1200">
              <a:solidFill>
                <a:schemeClr val="tx1"/>
              </a:solidFill>
              <a:latin typeface="+mj-lt"/>
            </a:rPr>
            <a:t>Fase A</a:t>
          </a:r>
        </a:p>
        <a:p>
          <a:pPr marL="114300" lvl="1" indent="-114300" algn="l" defTabSz="533400">
            <a:lnSpc>
              <a:spcPct val="90000"/>
            </a:lnSpc>
            <a:spcBef>
              <a:spcPct val="0"/>
            </a:spcBef>
            <a:spcAft>
              <a:spcPct val="15000"/>
            </a:spcAft>
            <a:buFontTx/>
            <a:buNone/>
          </a:pPr>
          <a:r>
            <a:rPr lang="nl-BE" sz="1200" b="1" u="sng" kern="1200">
              <a:solidFill>
                <a:schemeClr val="tx1"/>
              </a:solidFill>
              <a:highlight>
                <a:srgbClr val="D6E3FF"/>
              </a:highlight>
              <a:latin typeface="+mj-lt"/>
              <a:ea typeface="+mn-ea"/>
              <a:cs typeface="+mn-cs"/>
            </a:rPr>
            <a:t>ENQUETE</a:t>
          </a:r>
        </a:p>
        <a:p>
          <a:pPr marL="114300" lvl="1" indent="-114300" algn="l" defTabSz="533400">
            <a:lnSpc>
              <a:spcPct val="90000"/>
            </a:lnSpc>
            <a:spcBef>
              <a:spcPct val="0"/>
            </a:spcBef>
            <a:spcAft>
              <a:spcPct val="15000"/>
            </a:spcAft>
            <a:buFontTx/>
            <a:buNone/>
          </a:pPr>
          <a:r>
            <a:rPr lang="nl-BE" sz="1200" kern="1200" dirty="0">
              <a:solidFill>
                <a:schemeClr val="tx1"/>
              </a:solidFill>
              <a:latin typeface="+mj-lt"/>
            </a:rPr>
            <a:t>- Verzending vragenlijst en stand van zaken  </a:t>
          </a:r>
        </a:p>
        <a:p>
          <a:pPr marL="114300" lvl="1" indent="-114300" algn="l" defTabSz="533400">
            <a:lnSpc>
              <a:spcPct val="90000"/>
            </a:lnSpc>
            <a:spcBef>
              <a:spcPct val="0"/>
            </a:spcBef>
            <a:spcAft>
              <a:spcPct val="15000"/>
            </a:spcAft>
          </a:pPr>
          <a:r>
            <a:rPr lang="nl-BE" sz="1200" kern="1200" dirty="0">
              <a:solidFill>
                <a:schemeClr val="tx1"/>
              </a:solidFill>
              <a:latin typeface="+mj-lt"/>
            </a:rPr>
            <a:t>(eind juni)</a:t>
          </a:r>
        </a:p>
        <a:p>
          <a:pPr marL="114300" lvl="1" indent="-114300" algn="l" defTabSz="533400">
            <a:lnSpc>
              <a:spcPct val="90000"/>
            </a:lnSpc>
            <a:spcBef>
              <a:spcPct val="0"/>
            </a:spcBef>
            <a:spcAft>
              <a:spcPct val="15000"/>
            </a:spcAft>
            <a:buFontTx/>
            <a:buNone/>
          </a:pPr>
          <a:r>
            <a:rPr lang="nl-BE" sz="1200" kern="1200" dirty="0">
              <a:solidFill>
                <a:schemeClr val="tx1"/>
              </a:solidFill>
              <a:latin typeface="+mj-lt"/>
              <a:ea typeface="+mn-ea"/>
              <a:cs typeface="+mn-cs"/>
            </a:rPr>
            <a:t>- Terugkoppeling OVM’s (25/08)</a:t>
          </a:r>
        </a:p>
      </dsp:txBody>
      <dsp:txXfrm>
        <a:off x="1973259" y="4515150"/>
        <a:ext cx="1241962" cy="1410244"/>
      </dsp:txXfrm>
    </dsp:sp>
    <dsp:sp modelId="{E5CE6626-153B-4A36-A218-F67C53139C97}">
      <dsp:nvSpPr>
        <dsp:cNvPr id="0" name=""/>
        <dsp:cNvSpPr/>
      </dsp:nvSpPr>
      <dsp:spPr>
        <a:xfrm>
          <a:off x="3044570" y="3272003"/>
          <a:ext cx="341302" cy="3413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92AB1-C50E-4D9B-A720-EABA033DED8F}">
      <dsp:nvSpPr>
        <dsp:cNvPr id="0" name=""/>
        <dsp:cNvSpPr/>
      </dsp:nvSpPr>
      <dsp:spPr>
        <a:xfrm>
          <a:off x="3215221" y="3442654"/>
          <a:ext cx="1573784" cy="2482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849" tIns="0" rIns="0" bIns="0" numCol="1" spcCol="1270" anchor="t" anchorCtr="0">
          <a:noAutofit/>
        </a:bodyPr>
        <a:lstStyle/>
        <a:p>
          <a:pPr marL="0" lvl="0" indent="0" algn="l" defTabSz="622300">
            <a:lnSpc>
              <a:spcPct val="90000"/>
            </a:lnSpc>
            <a:spcBef>
              <a:spcPct val="0"/>
            </a:spcBef>
            <a:spcAft>
              <a:spcPct val="35000"/>
            </a:spcAft>
            <a:buNone/>
          </a:pPr>
          <a:r>
            <a:rPr lang="nl-BE" sz="1400" b="1" u="sng" kern="1200">
              <a:solidFill>
                <a:schemeClr val="tx1"/>
              </a:solidFill>
              <a:latin typeface="+mj-lt"/>
              <a:ea typeface="+mn-ea"/>
              <a:cs typeface="+mn-cs"/>
            </a:rPr>
            <a:t>Fase B  </a:t>
          </a:r>
        </a:p>
        <a:p>
          <a:pPr marL="114300" lvl="1" indent="-114300" algn="l" defTabSz="533400">
            <a:lnSpc>
              <a:spcPct val="90000"/>
            </a:lnSpc>
            <a:spcBef>
              <a:spcPct val="0"/>
            </a:spcBef>
            <a:spcAft>
              <a:spcPct val="15000"/>
            </a:spcAft>
            <a:buFontTx/>
            <a:buNone/>
          </a:pPr>
          <a:r>
            <a:rPr lang="nl-BE" sz="1200" b="1" u="sng" kern="1200">
              <a:solidFill>
                <a:schemeClr val="tx1"/>
              </a:solidFill>
              <a:highlight>
                <a:srgbClr val="D6E3FF"/>
              </a:highlight>
              <a:latin typeface="+mj-lt"/>
              <a:ea typeface="+mn-ea"/>
              <a:cs typeface="+mn-cs"/>
            </a:rPr>
            <a:t>TUSSENTIJDSE ANALYSE</a:t>
          </a:r>
        </a:p>
        <a:p>
          <a:pPr marL="114300" lvl="1" indent="-114300" algn="l" defTabSz="533400">
            <a:lnSpc>
              <a:spcPct val="90000"/>
            </a:lnSpc>
            <a:spcBef>
              <a:spcPct val="0"/>
            </a:spcBef>
            <a:spcAft>
              <a:spcPct val="15000"/>
            </a:spcAft>
            <a:buFontTx/>
            <a:buNone/>
          </a:pPr>
          <a:r>
            <a:rPr lang="nl-BE" sz="1200" kern="1200">
              <a:solidFill>
                <a:schemeClr val="tx1"/>
              </a:solidFill>
              <a:latin typeface="+mj-lt"/>
              <a:ea typeface="+mn-ea"/>
              <a:cs typeface="+mn-cs"/>
            </a:rPr>
            <a:t>- Kriticiteitsanalyse (05/09)</a:t>
          </a:r>
        </a:p>
        <a:p>
          <a:pPr marL="114300" lvl="1" indent="-114300" algn="l" defTabSz="533400">
            <a:lnSpc>
              <a:spcPct val="90000"/>
            </a:lnSpc>
            <a:spcBef>
              <a:spcPct val="0"/>
            </a:spcBef>
            <a:spcAft>
              <a:spcPct val="15000"/>
            </a:spcAft>
            <a:buFontTx/>
            <a:buNone/>
          </a:pPr>
          <a:r>
            <a:rPr lang="nl-BE" sz="1200" kern="1200">
              <a:solidFill>
                <a:schemeClr val="tx1"/>
              </a:solidFill>
              <a:latin typeface="+mj-lt"/>
              <a:ea typeface="+mn-ea"/>
              <a:cs typeface="+mn-cs"/>
            </a:rPr>
            <a:t>- Voorbereiding van de ontmoetingen </a:t>
          </a:r>
        </a:p>
        <a:p>
          <a:pPr marL="114300" lvl="1" indent="-114300" algn="l" defTabSz="533400">
            <a:lnSpc>
              <a:spcPct val="90000"/>
            </a:lnSpc>
            <a:spcBef>
              <a:spcPct val="0"/>
            </a:spcBef>
            <a:spcAft>
              <a:spcPct val="15000"/>
            </a:spcAft>
            <a:buFontTx/>
            <a:buNone/>
          </a:pPr>
          <a:r>
            <a:rPr lang="nl-BE" sz="1200" u="none" kern="1200">
              <a:solidFill>
                <a:schemeClr val="tx1"/>
              </a:solidFill>
              <a:latin typeface="+mj-lt"/>
              <a:ea typeface="+mn-ea"/>
              <a:cs typeface="+mn-cs"/>
            </a:rPr>
            <a:t>- Voorstelling tijdens de tweemaandelijkse vergadering (09/09)</a:t>
          </a:r>
        </a:p>
      </dsp:txBody>
      <dsp:txXfrm>
        <a:off x="3215221" y="3442654"/>
        <a:ext cx="1573784" cy="2482740"/>
      </dsp:txXfrm>
    </dsp:sp>
    <dsp:sp modelId="{BE6B8FBC-337E-4C9C-8014-05B69220A9E5}">
      <dsp:nvSpPr>
        <dsp:cNvPr id="0" name=""/>
        <dsp:cNvSpPr/>
      </dsp:nvSpPr>
      <dsp:spPr>
        <a:xfrm>
          <a:off x="4561471" y="2367787"/>
          <a:ext cx="455070" cy="4550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D76076-8FF1-49D7-9BEE-B909C1E05122}">
      <dsp:nvSpPr>
        <dsp:cNvPr id="0" name=""/>
        <dsp:cNvSpPr/>
      </dsp:nvSpPr>
      <dsp:spPr>
        <a:xfrm>
          <a:off x="4789006" y="2595323"/>
          <a:ext cx="1829761" cy="3330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132" tIns="0" rIns="0" bIns="0" numCol="1" spcCol="1270" anchor="t" anchorCtr="0">
          <a:noAutofit/>
        </a:bodyPr>
        <a:lstStyle/>
        <a:p>
          <a:pPr marL="0" lvl="0" algn="l" defTabSz="622300">
            <a:lnSpc>
              <a:spcPct val="90000"/>
            </a:lnSpc>
            <a:spcBef>
              <a:spcPct val="0"/>
            </a:spcBef>
            <a:spcAft>
              <a:spcPct val="35000"/>
            </a:spcAft>
            <a:buNone/>
          </a:pPr>
          <a:r>
            <a:rPr lang="nl-BE" sz="1400" b="1" u="sng" kern="1200" dirty="0">
              <a:solidFill>
                <a:schemeClr val="tx1"/>
              </a:solidFill>
              <a:latin typeface="+mj-lt"/>
              <a:ea typeface="+mn-ea"/>
              <a:cs typeface="+mn-cs"/>
            </a:rPr>
            <a:t>Fase C </a:t>
          </a:r>
        </a:p>
        <a:p>
          <a:pPr marL="114300" lvl="1" indent="-114300" algn="l" defTabSz="533400">
            <a:lnSpc>
              <a:spcPct val="90000"/>
            </a:lnSpc>
            <a:spcBef>
              <a:spcPct val="0"/>
            </a:spcBef>
            <a:spcAft>
              <a:spcPct val="15000"/>
            </a:spcAft>
            <a:buFontTx/>
            <a:buNone/>
          </a:pPr>
          <a:r>
            <a:rPr lang="nl-BE" sz="1200" b="1" u="sng" kern="1200" dirty="0">
              <a:solidFill>
                <a:prstClr val="black"/>
              </a:solidFill>
              <a:highlight>
                <a:srgbClr val="D6E3FF"/>
              </a:highlight>
              <a:latin typeface="Aptos Display" panose="020F0302020204030204"/>
              <a:ea typeface="+mn-ea"/>
              <a:cs typeface="+mn-cs"/>
            </a:rPr>
            <a:t>Ontmoetingen OVM’s</a:t>
          </a:r>
        </a:p>
        <a:p>
          <a:pPr marL="114300" lvl="1" indent="0" algn="l" defTabSz="533400">
            <a:lnSpc>
              <a:spcPct val="90000"/>
            </a:lnSpc>
            <a:spcBef>
              <a:spcPct val="0"/>
            </a:spcBef>
            <a:spcAft>
              <a:spcPct val="15000"/>
            </a:spcAft>
            <a:buNone/>
          </a:pPr>
          <a:r>
            <a:rPr lang="nl-BE" sz="1200" kern="1200" dirty="0">
              <a:solidFill>
                <a:schemeClr val="tx1"/>
              </a:solidFill>
              <a:latin typeface="+mj-lt"/>
            </a:rPr>
            <a:t>- Verzending </a:t>
          </a:r>
          <a:r>
            <a:rPr lang="nl-BE" sz="1200" kern="1200" dirty="0" err="1">
              <a:solidFill>
                <a:schemeClr val="tx1"/>
              </a:solidFill>
              <a:latin typeface="+mj-lt"/>
            </a:rPr>
            <a:t>kriticiteitsanalyses</a:t>
          </a:r>
          <a:r>
            <a:rPr lang="nl-BE" sz="1200" kern="1200" dirty="0">
              <a:solidFill>
                <a:schemeClr val="tx1"/>
              </a:solidFill>
              <a:latin typeface="+mj-lt"/>
            </a:rPr>
            <a:t> + vragenlijsten perimeters PSC’s aan de OVM’s (19/09)</a:t>
          </a:r>
        </a:p>
        <a:p>
          <a:pPr marL="114300" lvl="1" indent="0" algn="l" defTabSz="533400">
            <a:lnSpc>
              <a:spcPct val="90000"/>
            </a:lnSpc>
            <a:spcBef>
              <a:spcPct val="0"/>
            </a:spcBef>
            <a:spcAft>
              <a:spcPct val="15000"/>
            </a:spcAft>
            <a:buNone/>
          </a:pPr>
          <a:r>
            <a:rPr lang="nl-BE" sz="1200" kern="1200">
              <a:solidFill>
                <a:schemeClr val="tx1"/>
              </a:solidFill>
              <a:latin typeface="+mj-lt"/>
              <a:ea typeface="+mn-ea"/>
              <a:cs typeface="+mn-cs"/>
            </a:rPr>
            <a:t>- Ontmoetingen (20/09-17/10)</a:t>
          </a:r>
        </a:p>
        <a:p>
          <a:pPr marL="114300" lvl="1" indent="0" algn="l" defTabSz="533400">
            <a:lnSpc>
              <a:spcPct val="90000"/>
            </a:lnSpc>
            <a:spcBef>
              <a:spcPct val="0"/>
            </a:spcBef>
            <a:spcAft>
              <a:spcPct val="15000"/>
            </a:spcAft>
            <a:buChar char="•"/>
          </a:pPr>
          <a:endParaRPr lang="fr-BE" sz="1200" kern="1200">
            <a:solidFill>
              <a:schemeClr val="tx1"/>
            </a:solidFill>
            <a:latin typeface="+mj-lt"/>
            <a:ea typeface="+mn-ea"/>
            <a:cs typeface="+mn-cs"/>
          </a:endParaRPr>
        </a:p>
      </dsp:txBody>
      <dsp:txXfrm>
        <a:off x="4789006" y="2595323"/>
        <a:ext cx="1829761" cy="3330071"/>
      </dsp:txXfrm>
    </dsp:sp>
    <dsp:sp modelId="{8AA3CBF6-3149-4644-A9C8-5C06822F5D7A}">
      <dsp:nvSpPr>
        <dsp:cNvPr id="0" name=""/>
        <dsp:cNvSpPr/>
      </dsp:nvSpPr>
      <dsp:spPr>
        <a:xfrm>
          <a:off x="6324869" y="1661480"/>
          <a:ext cx="587799" cy="5877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B2AA5C-CCC8-4321-91AE-31D004DE8990}">
      <dsp:nvSpPr>
        <dsp:cNvPr id="0" name=""/>
        <dsp:cNvSpPr/>
      </dsp:nvSpPr>
      <dsp:spPr>
        <a:xfrm>
          <a:off x="6618768" y="1955380"/>
          <a:ext cx="1896126" cy="3970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1463" tIns="0" rIns="0" bIns="0" numCol="1" spcCol="1270" anchor="t" anchorCtr="0">
          <a:noAutofit/>
        </a:bodyPr>
        <a:lstStyle/>
        <a:p>
          <a:pPr marL="0" lvl="0" indent="0" algn="l" defTabSz="622300">
            <a:lnSpc>
              <a:spcPct val="90000"/>
            </a:lnSpc>
            <a:spcBef>
              <a:spcPct val="0"/>
            </a:spcBef>
            <a:spcAft>
              <a:spcPct val="35000"/>
            </a:spcAft>
            <a:buNone/>
          </a:pPr>
          <a:r>
            <a:rPr lang="nl-BE" sz="1400" b="1" u="sng" kern="1200" dirty="0">
              <a:solidFill>
                <a:schemeClr val="tx1"/>
              </a:solidFill>
              <a:latin typeface="+mj-lt"/>
              <a:ea typeface="+mn-ea"/>
              <a:cs typeface="+mn-cs"/>
            </a:rPr>
            <a:t>Fase D </a:t>
          </a:r>
        </a:p>
        <a:p>
          <a:pPr marL="0" lvl="0" indent="0" algn="l" defTabSz="622300">
            <a:lnSpc>
              <a:spcPct val="90000"/>
            </a:lnSpc>
            <a:spcBef>
              <a:spcPct val="0"/>
            </a:spcBef>
            <a:spcAft>
              <a:spcPct val="35000"/>
            </a:spcAft>
            <a:buNone/>
          </a:pPr>
          <a:r>
            <a:rPr lang="nl-BE" sz="1400" b="1" i="1" u="sng" kern="1200" dirty="0">
              <a:solidFill>
                <a:schemeClr val="tx1"/>
              </a:solidFill>
              <a:highlight>
                <a:srgbClr val="D6E3FF"/>
              </a:highlight>
              <a:latin typeface="+mj-lt"/>
              <a:ea typeface="+mn-ea"/>
              <a:cs typeface="+mn-cs"/>
            </a:rPr>
            <a:t>Vaststelling van de behoeften inzake sociale interventie </a:t>
          </a:r>
          <a:r>
            <a:rPr lang="nl-BE" sz="1200" b="1" i="1" u="sng" kern="1200" dirty="0">
              <a:solidFill>
                <a:schemeClr val="tx1"/>
              </a:solidFill>
              <a:highlight>
                <a:srgbClr val="D6E3FF"/>
              </a:highlight>
              <a:latin typeface="+mj-lt"/>
              <a:ea typeface="+mn-ea"/>
              <a:cs typeface="+mn-cs"/>
            </a:rPr>
            <a:t>(november)</a:t>
          </a:r>
          <a:r>
            <a:rPr lang="nl-BE" sz="1400" b="1" i="1" u="sng" kern="1200" dirty="0">
              <a:solidFill>
                <a:schemeClr val="tx1"/>
              </a:solidFill>
              <a:highlight>
                <a:srgbClr val="D6E3FF"/>
              </a:highlight>
              <a:latin typeface="+mj-lt"/>
              <a:ea typeface="+mn-ea"/>
              <a:cs typeface="+mn-cs"/>
            </a:rPr>
            <a:t> </a:t>
          </a:r>
        </a:p>
        <a:p>
          <a:pPr marL="114300" lvl="1" indent="-114300" algn="l" defTabSz="533400">
            <a:lnSpc>
              <a:spcPct val="90000"/>
            </a:lnSpc>
            <a:spcBef>
              <a:spcPct val="0"/>
            </a:spcBef>
            <a:spcAft>
              <a:spcPct val="15000"/>
            </a:spcAft>
            <a:buFontTx/>
            <a:buNone/>
          </a:pPr>
          <a:r>
            <a:rPr lang="nl-BE" sz="1200" kern="1200" dirty="0">
              <a:solidFill>
                <a:schemeClr val="tx1"/>
              </a:solidFill>
              <a:latin typeface="+mj-lt"/>
            </a:rPr>
            <a:t>- Sociale diagnose van de wijken op gewestelijk niveau </a:t>
          </a:r>
        </a:p>
        <a:p>
          <a:pPr marL="114300" lvl="1" indent="-114300" algn="l" defTabSz="533400">
            <a:lnSpc>
              <a:spcPct val="90000"/>
            </a:lnSpc>
            <a:spcBef>
              <a:spcPct val="0"/>
            </a:spcBef>
            <a:spcAft>
              <a:spcPct val="15000"/>
            </a:spcAft>
            <a:buFontTx/>
            <a:buNone/>
          </a:pPr>
          <a:r>
            <a:rPr lang="nl-BE" sz="1200" kern="1200" dirty="0">
              <a:solidFill>
                <a:schemeClr val="tx1"/>
              </a:solidFill>
              <a:latin typeface="+mj-lt"/>
              <a:ea typeface="+mn-ea"/>
              <a:cs typeface="+mn-cs"/>
            </a:rPr>
            <a:t>- Gewestelijk instrument - objectivering van de PSC’s </a:t>
          </a:r>
        </a:p>
      </dsp:txBody>
      <dsp:txXfrm>
        <a:off x="6618768" y="1955380"/>
        <a:ext cx="1896126" cy="3970014"/>
      </dsp:txXfrm>
    </dsp:sp>
    <dsp:sp modelId="{9C8E8DA6-CBFC-45AD-A5DD-91126776E63D}">
      <dsp:nvSpPr>
        <dsp:cNvPr id="0" name=""/>
        <dsp:cNvSpPr/>
      </dsp:nvSpPr>
      <dsp:spPr>
        <a:xfrm>
          <a:off x="8140410" y="1189819"/>
          <a:ext cx="748969" cy="7489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516E0B-EA7C-436F-A4C3-949013E6A8BB}">
      <dsp:nvSpPr>
        <dsp:cNvPr id="0" name=""/>
        <dsp:cNvSpPr/>
      </dsp:nvSpPr>
      <dsp:spPr>
        <a:xfrm>
          <a:off x="8514895" y="1564304"/>
          <a:ext cx="1896126" cy="4361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6864" tIns="0" rIns="0" bIns="0" numCol="1" spcCol="1270" anchor="t" anchorCtr="0">
          <a:noAutofit/>
        </a:bodyPr>
        <a:lstStyle/>
        <a:p>
          <a:pPr marL="0" lvl="0" indent="0" algn="l" defTabSz="622300">
            <a:lnSpc>
              <a:spcPct val="90000"/>
            </a:lnSpc>
            <a:spcBef>
              <a:spcPct val="0"/>
            </a:spcBef>
            <a:spcAft>
              <a:spcPct val="35000"/>
            </a:spcAft>
            <a:buFontTx/>
            <a:buNone/>
          </a:pPr>
          <a:r>
            <a:rPr lang="nl-BE" sz="1400" b="1" u="sng" kern="1200" dirty="0">
              <a:solidFill>
                <a:schemeClr val="tx1"/>
              </a:solidFill>
              <a:latin typeface="+mj-lt"/>
            </a:rPr>
            <a:t>Fase E</a:t>
          </a:r>
        </a:p>
        <a:p>
          <a:pPr marL="114300" lvl="1" indent="-114300" algn="l" defTabSz="533400">
            <a:lnSpc>
              <a:spcPct val="90000"/>
            </a:lnSpc>
            <a:spcBef>
              <a:spcPct val="0"/>
            </a:spcBef>
            <a:spcAft>
              <a:spcPct val="15000"/>
            </a:spcAft>
            <a:buFontTx/>
            <a:buNone/>
          </a:pPr>
          <a:r>
            <a:rPr lang="nl-BE" sz="1200" kern="1200" dirty="0">
              <a:solidFill>
                <a:schemeClr val="tx1"/>
              </a:solidFill>
              <a:latin typeface="+mj-lt"/>
            </a:rPr>
            <a:t>- Uitwisselingen en validering met de Regering </a:t>
          </a:r>
        </a:p>
      </dsp:txBody>
      <dsp:txXfrm>
        <a:off x="8514895" y="1564304"/>
        <a:ext cx="1896126" cy="43610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10165-9222-40C9-92F7-0FD512519031}">
      <dsp:nvSpPr>
        <dsp:cNvPr id="0" name=""/>
        <dsp:cNvSpPr/>
      </dsp:nvSpPr>
      <dsp:spPr>
        <a:xfrm>
          <a:off x="5660" y="19925"/>
          <a:ext cx="987132" cy="820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nl-BE" sz="1200" kern="1200"/>
            <a:t>3 november</a:t>
          </a:r>
        </a:p>
      </dsp:txBody>
      <dsp:txXfrm>
        <a:off x="5660" y="19925"/>
        <a:ext cx="987132" cy="394852"/>
      </dsp:txXfrm>
    </dsp:sp>
    <dsp:sp modelId="{FE728153-CDE3-4E87-B133-0EFDBA210B08}">
      <dsp:nvSpPr>
        <dsp:cNvPr id="0" name=""/>
        <dsp:cNvSpPr/>
      </dsp:nvSpPr>
      <dsp:spPr>
        <a:xfrm>
          <a:off x="207844" y="414778"/>
          <a:ext cx="987132" cy="1094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None/>
          </a:pPr>
          <a:r>
            <a:rPr lang="nl-BE" sz="1200" kern="1200" dirty="0"/>
            <a:t>	Draft – </a:t>
          </a:r>
          <a:r>
            <a:rPr lang="nl-BE" sz="1200" kern="1200" dirty="0" err="1"/>
            <a:t>Eind-verslag</a:t>
          </a:r>
          <a:r>
            <a:rPr lang="nl-BE" sz="1200" kern="1200" dirty="0"/>
            <a:t>  </a:t>
          </a:r>
        </a:p>
      </dsp:txBody>
      <dsp:txXfrm>
        <a:off x="236756" y="443690"/>
        <a:ext cx="929308" cy="1036576"/>
      </dsp:txXfrm>
    </dsp:sp>
    <dsp:sp modelId="{63881240-45B9-45E0-A87F-22FE2394A647}">
      <dsp:nvSpPr>
        <dsp:cNvPr id="0" name=""/>
        <dsp:cNvSpPr/>
      </dsp:nvSpPr>
      <dsp:spPr>
        <a:xfrm>
          <a:off x="1142438" y="94468"/>
          <a:ext cx="317248" cy="2457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1142438" y="143621"/>
        <a:ext cx="243518" cy="147461"/>
      </dsp:txXfrm>
    </dsp:sp>
    <dsp:sp modelId="{60A15A69-30E1-41A4-81BA-0B35048D8B56}">
      <dsp:nvSpPr>
        <dsp:cNvPr id="0" name=""/>
        <dsp:cNvSpPr/>
      </dsp:nvSpPr>
      <dsp:spPr>
        <a:xfrm>
          <a:off x="1591375" y="19925"/>
          <a:ext cx="987132" cy="820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nl-BE" sz="1200" kern="1200"/>
            <a:t>6 november</a:t>
          </a:r>
        </a:p>
      </dsp:txBody>
      <dsp:txXfrm>
        <a:off x="1591375" y="19925"/>
        <a:ext cx="987132" cy="394852"/>
      </dsp:txXfrm>
    </dsp:sp>
    <dsp:sp modelId="{73C3F441-377B-4C14-A961-DA7447565E2B}">
      <dsp:nvSpPr>
        <dsp:cNvPr id="0" name=""/>
        <dsp:cNvSpPr/>
      </dsp:nvSpPr>
      <dsp:spPr>
        <a:xfrm>
          <a:off x="1701573" y="414778"/>
          <a:ext cx="1171103" cy="1094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None/>
          </a:pPr>
          <a:r>
            <a:rPr lang="nl-BE" sz="1200" kern="1200" dirty="0"/>
            <a:t>	</a:t>
          </a:r>
          <a:r>
            <a:rPr lang="nl-BE" sz="1200" kern="1200" dirty="0" err="1"/>
            <a:t>Team-vergadering</a:t>
          </a:r>
          <a:r>
            <a:rPr lang="nl-BE" sz="1200" kern="1200" dirty="0"/>
            <a:t> </a:t>
          </a:r>
        </a:p>
      </dsp:txBody>
      <dsp:txXfrm>
        <a:off x="1733627" y="446832"/>
        <a:ext cx="1106995" cy="1030292"/>
      </dsp:txXfrm>
    </dsp:sp>
    <dsp:sp modelId="{79CACF7E-2B3E-474E-A1BD-0BD72EBC33BC}">
      <dsp:nvSpPr>
        <dsp:cNvPr id="0" name=""/>
        <dsp:cNvSpPr/>
      </dsp:nvSpPr>
      <dsp:spPr>
        <a:xfrm>
          <a:off x="2751149" y="94468"/>
          <a:ext cx="366001" cy="2457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2751149" y="143621"/>
        <a:ext cx="292271" cy="147461"/>
      </dsp:txXfrm>
    </dsp:sp>
    <dsp:sp modelId="{97EE0BE5-BEAD-47B0-B76A-173533CA5ADB}">
      <dsp:nvSpPr>
        <dsp:cNvPr id="0" name=""/>
        <dsp:cNvSpPr/>
      </dsp:nvSpPr>
      <dsp:spPr>
        <a:xfrm>
          <a:off x="3269076" y="19925"/>
          <a:ext cx="987132" cy="820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nl-BE" sz="1200" kern="1200"/>
            <a:t>12 november</a:t>
          </a:r>
        </a:p>
      </dsp:txBody>
      <dsp:txXfrm>
        <a:off x="3269076" y="19925"/>
        <a:ext cx="987132" cy="394852"/>
      </dsp:txXfrm>
    </dsp:sp>
    <dsp:sp modelId="{7CC24E0D-9F35-4003-8CD6-0457A4196B25}">
      <dsp:nvSpPr>
        <dsp:cNvPr id="0" name=""/>
        <dsp:cNvSpPr/>
      </dsp:nvSpPr>
      <dsp:spPr>
        <a:xfrm>
          <a:off x="3471259" y="414778"/>
          <a:ext cx="987132" cy="1094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None/>
          </a:pPr>
          <a:r>
            <a:rPr lang="nl-BE" sz="1200" kern="1200"/>
            <a:t>	Bilaterale AD</a:t>
          </a:r>
        </a:p>
      </dsp:txBody>
      <dsp:txXfrm>
        <a:off x="3500171" y="443690"/>
        <a:ext cx="929308" cy="1036576"/>
      </dsp:txXfrm>
    </dsp:sp>
    <dsp:sp modelId="{E49822C6-5847-4D6D-B4D5-56E256B5610B}">
      <dsp:nvSpPr>
        <dsp:cNvPr id="0" name=""/>
        <dsp:cNvSpPr/>
      </dsp:nvSpPr>
      <dsp:spPr>
        <a:xfrm>
          <a:off x="4405853" y="94468"/>
          <a:ext cx="317248" cy="2457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4405853" y="143621"/>
        <a:ext cx="243518" cy="147461"/>
      </dsp:txXfrm>
    </dsp:sp>
    <dsp:sp modelId="{1EA1E2D0-9C98-4A43-BE1C-76B2396E2C04}">
      <dsp:nvSpPr>
        <dsp:cNvPr id="0" name=""/>
        <dsp:cNvSpPr/>
      </dsp:nvSpPr>
      <dsp:spPr>
        <a:xfrm>
          <a:off x="4854790" y="19925"/>
          <a:ext cx="987132" cy="8208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endParaRPr lang="fr-FR" sz="1200" kern="1200"/>
        </a:p>
      </dsp:txBody>
      <dsp:txXfrm>
        <a:off x="4854790" y="19925"/>
        <a:ext cx="987132" cy="394852"/>
      </dsp:txXfrm>
    </dsp:sp>
    <dsp:sp modelId="{10E59929-98D7-4FC6-8DA0-051B3E55F808}">
      <dsp:nvSpPr>
        <dsp:cNvPr id="0" name=""/>
        <dsp:cNvSpPr/>
      </dsp:nvSpPr>
      <dsp:spPr>
        <a:xfrm>
          <a:off x="5056974" y="414778"/>
          <a:ext cx="987132" cy="10944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None/>
          </a:pPr>
          <a:r>
            <a:rPr lang="nl-BE" sz="1200" kern="1200" dirty="0"/>
            <a:t>Raadpleging OVM’s </a:t>
          </a:r>
        </a:p>
      </dsp:txBody>
      <dsp:txXfrm>
        <a:off x="5085886" y="443690"/>
        <a:ext cx="929308" cy="1036576"/>
      </dsp:txXfrm>
    </dsp:sp>
    <dsp:sp modelId="{5D2DDD70-5F21-4A6D-82EE-92972C76CB88}">
      <dsp:nvSpPr>
        <dsp:cNvPr id="0" name=""/>
        <dsp:cNvSpPr/>
      </dsp:nvSpPr>
      <dsp:spPr>
        <a:xfrm>
          <a:off x="5991568" y="94468"/>
          <a:ext cx="317248" cy="2457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5991568" y="143621"/>
        <a:ext cx="243518" cy="147461"/>
      </dsp:txXfrm>
    </dsp:sp>
    <dsp:sp modelId="{703EE2C0-E4CC-4FC2-9BB6-E89E919A0739}">
      <dsp:nvSpPr>
        <dsp:cNvPr id="0" name=""/>
        <dsp:cNvSpPr/>
      </dsp:nvSpPr>
      <dsp:spPr>
        <a:xfrm>
          <a:off x="6440505" y="19925"/>
          <a:ext cx="987132" cy="820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nl-BE" sz="1200" kern="1200"/>
            <a:t>18 december</a:t>
          </a:r>
        </a:p>
      </dsp:txBody>
      <dsp:txXfrm>
        <a:off x="6440505" y="19925"/>
        <a:ext cx="987132" cy="394852"/>
      </dsp:txXfrm>
    </dsp:sp>
    <dsp:sp modelId="{6EF5499F-9A36-460B-9F74-2059338F3C7D}">
      <dsp:nvSpPr>
        <dsp:cNvPr id="0" name=""/>
        <dsp:cNvSpPr/>
      </dsp:nvSpPr>
      <dsp:spPr>
        <a:xfrm>
          <a:off x="6642689" y="414778"/>
          <a:ext cx="987132" cy="1094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None/>
          </a:pPr>
          <a:r>
            <a:rPr lang="nl-BE" sz="1200" kern="1200"/>
            <a:t>	RvB BGHM (klaar 28/11)</a:t>
          </a:r>
        </a:p>
      </dsp:txBody>
      <dsp:txXfrm>
        <a:off x="6671601" y="443690"/>
        <a:ext cx="929308" cy="10365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10165-9222-40C9-92F7-0FD512519031}">
      <dsp:nvSpPr>
        <dsp:cNvPr id="0" name=""/>
        <dsp:cNvSpPr/>
      </dsp:nvSpPr>
      <dsp:spPr>
        <a:xfrm>
          <a:off x="989" y="5598"/>
          <a:ext cx="1243398" cy="13391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nl-BE" sz="1200" kern="1200"/>
            <a:t>14 november</a:t>
          </a:r>
        </a:p>
      </dsp:txBody>
      <dsp:txXfrm>
        <a:off x="989" y="5598"/>
        <a:ext cx="1243398" cy="497359"/>
      </dsp:txXfrm>
    </dsp:sp>
    <dsp:sp modelId="{FE728153-CDE3-4E87-B133-0EFDBA210B08}">
      <dsp:nvSpPr>
        <dsp:cNvPr id="0" name=""/>
        <dsp:cNvSpPr/>
      </dsp:nvSpPr>
      <dsp:spPr>
        <a:xfrm>
          <a:off x="255661" y="502957"/>
          <a:ext cx="1243398" cy="17856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None/>
          </a:pPr>
          <a:r>
            <a:rPr lang="nl-BE" sz="1200" kern="1200" dirty="0"/>
            <a:t>	</a:t>
          </a:r>
          <a:r>
            <a:rPr lang="nl-BE" sz="1200" b="1" kern="1200" dirty="0" err="1"/>
            <a:t>Tweemaan-delijkse</a:t>
          </a:r>
          <a:r>
            <a:rPr lang="nl-BE" sz="1200" b="1" kern="1200" dirty="0"/>
            <a:t> vergadering </a:t>
          </a:r>
        </a:p>
        <a:p>
          <a:pPr marL="114300" lvl="1" indent="-114300" algn="l" defTabSz="533400">
            <a:lnSpc>
              <a:spcPct val="90000"/>
            </a:lnSpc>
            <a:spcBef>
              <a:spcPct val="0"/>
            </a:spcBef>
            <a:spcAft>
              <a:spcPct val="15000"/>
            </a:spcAft>
            <a:buNone/>
          </a:pPr>
          <a:r>
            <a:rPr lang="nl-BE" sz="1200" kern="1200"/>
            <a:t>   Voorstelling en eerste uitwisselingen </a:t>
          </a:r>
        </a:p>
      </dsp:txBody>
      <dsp:txXfrm>
        <a:off x="292079" y="539375"/>
        <a:ext cx="1170562" cy="1712764"/>
      </dsp:txXfrm>
    </dsp:sp>
    <dsp:sp modelId="{63881240-45B9-45E0-A87F-22FE2394A647}">
      <dsp:nvSpPr>
        <dsp:cNvPr id="0" name=""/>
        <dsp:cNvSpPr/>
      </dsp:nvSpPr>
      <dsp:spPr>
        <a:xfrm>
          <a:off x="1432882" y="99492"/>
          <a:ext cx="399608" cy="30957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1432882" y="161406"/>
        <a:ext cx="306737" cy="185742"/>
      </dsp:txXfrm>
    </dsp:sp>
    <dsp:sp modelId="{60A15A69-30E1-41A4-81BA-0B35048D8B56}">
      <dsp:nvSpPr>
        <dsp:cNvPr id="0" name=""/>
        <dsp:cNvSpPr/>
      </dsp:nvSpPr>
      <dsp:spPr>
        <a:xfrm>
          <a:off x="1998366" y="5598"/>
          <a:ext cx="1243398" cy="13391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nl-BE" sz="1200" kern="1200"/>
            <a:t>17 november</a:t>
          </a:r>
        </a:p>
      </dsp:txBody>
      <dsp:txXfrm>
        <a:off x="1998366" y="5598"/>
        <a:ext cx="1243398" cy="497359"/>
      </dsp:txXfrm>
    </dsp:sp>
    <dsp:sp modelId="{73C3F441-377B-4C14-A961-DA7447565E2B}">
      <dsp:nvSpPr>
        <dsp:cNvPr id="0" name=""/>
        <dsp:cNvSpPr/>
      </dsp:nvSpPr>
      <dsp:spPr>
        <a:xfrm>
          <a:off x="2253038" y="502957"/>
          <a:ext cx="1243398" cy="17856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None/>
          </a:pPr>
          <a:r>
            <a:rPr lang="nl-BE" sz="1200" kern="1200"/>
            <a:t>	</a:t>
          </a:r>
          <a:r>
            <a:rPr lang="nl-BE" sz="1200" b="1" kern="1200"/>
            <a:t>Beperkt Overlegcomité</a:t>
          </a:r>
        </a:p>
        <a:p>
          <a:pPr marL="114300" lvl="1" indent="-114300" algn="l" defTabSz="533400">
            <a:lnSpc>
              <a:spcPct val="90000"/>
            </a:lnSpc>
            <a:spcBef>
              <a:spcPct val="0"/>
            </a:spcBef>
            <a:spcAft>
              <a:spcPct val="15000"/>
            </a:spcAft>
            <a:buNone/>
          </a:pPr>
          <a:r>
            <a:rPr lang="nl-BE" sz="1200" kern="1200"/>
            <a:t>   Voorstelling en eerste uitwisselingen</a:t>
          </a:r>
        </a:p>
      </dsp:txBody>
      <dsp:txXfrm>
        <a:off x="2289456" y="539375"/>
        <a:ext cx="1170562" cy="1712764"/>
      </dsp:txXfrm>
    </dsp:sp>
    <dsp:sp modelId="{79CACF7E-2B3E-474E-A1BD-0BD72EBC33BC}">
      <dsp:nvSpPr>
        <dsp:cNvPr id="0" name=""/>
        <dsp:cNvSpPr/>
      </dsp:nvSpPr>
      <dsp:spPr>
        <a:xfrm>
          <a:off x="3430259" y="99492"/>
          <a:ext cx="399608" cy="30957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3430259" y="161406"/>
        <a:ext cx="306737" cy="185742"/>
      </dsp:txXfrm>
    </dsp:sp>
    <dsp:sp modelId="{97EE0BE5-BEAD-47B0-B76A-173533CA5ADB}">
      <dsp:nvSpPr>
        <dsp:cNvPr id="0" name=""/>
        <dsp:cNvSpPr/>
      </dsp:nvSpPr>
      <dsp:spPr>
        <a:xfrm>
          <a:off x="3995743" y="5598"/>
          <a:ext cx="1243398" cy="13391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nl-BE" sz="1200" kern="1200"/>
            <a:t>18 november</a:t>
          </a:r>
        </a:p>
      </dsp:txBody>
      <dsp:txXfrm>
        <a:off x="3995743" y="5598"/>
        <a:ext cx="1243398" cy="497359"/>
      </dsp:txXfrm>
    </dsp:sp>
    <dsp:sp modelId="{7CC24E0D-9F35-4003-8CD6-0457A4196B25}">
      <dsp:nvSpPr>
        <dsp:cNvPr id="0" name=""/>
        <dsp:cNvSpPr/>
      </dsp:nvSpPr>
      <dsp:spPr>
        <a:xfrm>
          <a:off x="4250415" y="502957"/>
          <a:ext cx="1243398" cy="17856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None/>
          </a:pPr>
          <a:r>
            <a:rPr lang="nl-BE" sz="1200" b="1" kern="1200"/>
            <a:t>GSG</a:t>
          </a:r>
          <a:r>
            <a:rPr lang="nl-BE" sz="1200" kern="1200"/>
            <a:t> voorstelling GSG </a:t>
          </a:r>
        </a:p>
      </dsp:txBody>
      <dsp:txXfrm>
        <a:off x="4286833" y="539375"/>
        <a:ext cx="1170562" cy="1712764"/>
      </dsp:txXfrm>
    </dsp:sp>
    <dsp:sp modelId="{3BC219DB-9C91-4197-AC00-6B9FD4AC6175}">
      <dsp:nvSpPr>
        <dsp:cNvPr id="0" name=""/>
        <dsp:cNvSpPr/>
      </dsp:nvSpPr>
      <dsp:spPr>
        <a:xfrm>
          <a:off x="5427637" y="99492"/>
          <a:ext cx="399608" cy="30957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a:off x="5427637" y="161406"/>
        <a:ext cx="306737" cy="185742"/>
      </dsp:txXfrm>
    </dsp:sp>
    <dsp:sp modelId="{A98C9382-60C5-49D0-9B59-D764A94265C6}">
      <dsp:nvSpPr>
        <dsp:cNvPr id="0" name=""/>
        <dsp:cNvSpPr/>
      </dsp:nvSpPr>
      <dsp:spPr>
        <a:xfrm>
          <a:off x="5993121" y="5598"/>
          <a:ext cx="1243398" cy="13391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nl-BE" sz="1200" kern="1200"/>
            <a:t>25 november</a:t>
          </a:r>
        </a:p>
      </dsp:txBody>
      <dsp:txXfrm>
        <a:off x="5993121" y="5598"/>
        <a:ext cx="1243398" cy="497359"/>
      </dsp:txXfrm>
    </dsp:sp>
    <dsp:sp modelId="{57AB7EC5-A8BD-4A2F-ADD9-ED43C09651CA}">
      <dsp:nvSpPr>
        <dsp:cNvPr id="0" name=""/>
        <dsp:cNvSpPr/>
      </dsp:nvSpPr>
      <dsp:spPr>
        <a:xfrm>
          <a:off x="6247793" y="502957"/>
          <a:ext cx="1243398" cy="17856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None/>
          </a:pPr>
          <a:r>
            <a:rPr lang="nl-BE" sz="1200" b="1" kern="1200" dirty="0" err="1"/>
            <a:t>Tweemaan-delijkse</a:t>
          </a:r>
          <a:r>
            <a:rPr lang="nl-BE" sz="1200" b="1" kern="1200" dirty="0"/>
            <a:t> vergadering  </a:t>
          </a:r>
        </a:p>
        <a:p>
          <a:pPr marL="114300" lvl="1" indent="-114300" algn="l" defTabSz="533400">
            <a:lnSpc>
              <a:spcPct val="90000"/>
            </a:lnSpc>
            <a:spcBef>
              <a:spcPct val="0"/>
            </a:spcBef>
            <a:spcAft>
              <a:spcPct val="15000"/>
            </a:spcAft>
            <a:buNone/>
          </a:pPr>
          <a:r>
            <a:rPr lang="nl-BE" sz="1200" kern="1200" dirty="0"/>
            <a:t>   indiening en voorstelling advies van de OVM’s en verenigingen </a:t>
          </a:r>
        </a:p>
      </dsp:txBody>
      <dsp:txXfrm>
        <a:off x="6284211" y="539375"/>
        <a:ext cx="1170562" cy="17127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A919C-68F3-4204-8430-C5F2B0A4816A}" type="datetimeFigureOut">
              <a:rPr lang="fr-FR" smtClean="0"/>
              <a:t>19/10/2025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6154F-F8FE-43C9-A7E2-14ED6948044C}" type="slidenum">
              <a:rPr lang="fr-FR" smtClean="0"/>
              <a:t>‹nr.›</a:t>
            </a:fld>
            <a:endParaRPr lang="fr-FR"/>
          </a:p>
        </p:txBody>
      </p:sp>
    </p:spTree>
    <p:extLst>
      <p:ext uri="{BB962C8B-B14F-4D97-AF65-F5344CB8AC3E}">
        <p14:creationId xmlns:p14="http://schemas.microsoft.com/office/powerpoint/2010/main" val="2444542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fr-FR"/>
          </a:p>
        </p:txBody>
      </p:sp>
      <p:sp>
        <p:nvSpPr>
          <p:cNvPr id="3" name="Tijdelijke aanduiding voor notities 2"/>
          <p:cNvSpPr>
            <a:spLocks noGrp="1"/>
          </p:cNvSpPr>
          <p:nvPr>
            <p:ph type="body" idx="1"/>
          </p:nvPr>
        </p:nvSpPr>
        <p:spPr/>
        <p:txBody>
          <a:bodyPr/>
          <a:lstStyle/>
          <a:p>
            <a:endParaRPr lang="fr-FR" dirty="0"/>
          </a:p>
        </p:txBody>
      </p:sp>
      <p:sp>
        <p:nvSpPr>
          <p:cNvPr id="4" name="Tijdelijke aanduiding voor dianummer 3"/>
          <p:cNvSpPr>
            <a:spLocks noGrp="1"/>
          </p:cNvSpPr>
          <p:nvPr>
            <p:ph type="sldNum" sz="quarter" idx="5"/>
          </p:nvPr>
        </p:nvSpPr>
        <p:spPr/>
        <p:txBody>
          <a:bodyPr/>
          <a:lstStyle/>
          <a:p>
            <a:fld id="{AF16154F-F8FE-43C9-A7E2-14ED6948044C}" type="slidenum">
              <a:rPr lang="fr-FR" smtClean="0"/>
              <a:t>89</a:t>
            </a:fld>
            <a:endParaRPr lang="fr-FR"/>
          </a:p>
        </p:txBody>
      </p:sp>
    </p:spTree>
    <p:extLst>
      <p:ext uri="{BB962C8B-B14F-4D97-AF65-F5344CB8AC3E}">
        <p14:creationId xmlns:p14="http://schemas.microsoft.com/office/powerpoint/2010/main" val="2215568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pPr marL="309610" indent="-309610">
              <a:buFontTx/>
              <a:buChar char="-"/>
            </a:pPr>
            <a:r>
              <a:rPr lang="fr-FR"/>
              <a:t>la question de </a:t>
            </a:r>
            <a:r>
              <a:rPr lang="fr-FR" b="1"/>
              <a:t>l’existence d’autres dispositifs </a:t>
            </a:r>
            <a:r>
              <a:rPr lang="fr-FR"/>
              <a:t>de démocratie locative, </a:t>
            </a:r>
          </a:p>
          <a:p>
            <a:pPr marL="309610" indent="-309610">
              <a:buFontTx/>
              <a:buChar char="-"/>
            </a:pPr>
            <a:r>
              <a:rPr lang="fr-FR"/>
              <a:t>la question de leur(s) </a:t>
            </a:r>
            <a:r>
              <a:rPr lang="fr-FR" b="1"/>
              <a:t>objectif</a:t>
            </a:r>
            <a:r>
              <a:rPr lang="fr-FR"/>
              <a:t>(s) (1.1),</a:t>
            </a:r>
          </a:p>
          <a:p>
            <a:pPr marL="309610" indent="-309610">
              <a:buFontTx/>
              <a:buChar char="-"/>
            </a:pPr>
            <a:r>
              <a:rPr lang="fr-FR"/>
              <a:t>la question de la </a:t>
            </a:r>
            <a:r>
              <a:rPr lang="fr-FR" b="1"/>
              <a:t>méthode</a:t>
            </a:r>
            <a:r>
              <a:rPr lang="fr-FR"/>
              <a:t> utilisée</a:t>
            </a:r>
            <a:r>
              <a:rPr lang="fr-FR" i="1">
                <a:solidFill>
                  <a:schemeClr val="bg2">
                    <a:lumMod val="75000"/>
                  </a:schemeClr>
                </a:solidFill>
              </a:rPr>
              <a:t> </a:t>
            </a:r>
            <a:r>
              <a:rPr lang="fr-FR"/>
              <a:t>(1.2)</a:t>
            </a:r>
            <a:endParaRPr lang="fr-FR" i="1">
              <a:solidFill>
                <a:schemeClr val="bg2">
                  <a:lumMod val="75000"/>
                </a:schemeClr>
              </a:solidFill>
            </a:endParaRPr>
          </a:p>
          <a:p>
            <a:pPr marL="309610" indent="-309610">
              <a:buFontTx/>
              <a:buChar char="-"/>
            </a:pPr>
            <a:r>
              <a:rPr lang="fr-FR"/>
              <a:t>la question de la </a:t>
            </a:r>
            <a:r>
              <a:rPr lang="fr-FR" b="1"/>
              <a:t>relation</a:t>
            </a:r>
            <a:r>
              <a:rPr lang="fr-FR"/>
              <a:t> qu’elle implique entre les acteurs (1.3) </a:t>
            </a:r>
          </a:p>
          <a:p>
            <a:pPr marL="309610" indent="-309610">
              <a:buFontTx/>
              <a:buChar char="-"/>
            </a:pPr>
            <a:r>
              <a:rPr lang="fr-FR"/>
              <a:t>la question de </a:t>
            </a:r>
            <a:r>
              <a:rPr lang="fr-FR" b="1"/>
              <a:t>la source de légitimité</a:t>
            </a:r>
            <a:r>
              <a:rPr lang="fr-FR"/>
              <a:t> (4)</a:t>
            </a:r>
          </a:p>
          <a:p>
            <a:pPr marL="309610" indent="-309610">
              <a:buFontTx/>
              <a:buChar char="-"/>
            </a:pPr>
            <a:endParaRPr lang="fr-FR"/>
          </a:p>
          <a:p>
            <a:pPr marL="309610" indent="-309610">
              <a:buFontTx/>
              <a:buChar char="-"/>
            </a:pPr>
            <a:endParaRPr lang="fr-FR"/>
          </a:p>
          <a:p>
            <a:pPr marL="309610" indent="-309610">
              <a:buFontTx/>
              <a:buChar char="-"/>
            </a:pPr>
            <a:r>
              <a:rPr lang="fr-FR"/>
              <a:t>Manque de collaboration ? de </a:t>
            </a:r>
            <a:endParaRPr lang="fr-BE"/>
          </a:p>
          <a:p>
            <a:endParaRPr lang="fr-BE"/>
          </a:p>
        </p:txBody>
      </p:sp>
      <p:sp>
        <p:nvSpPr>
          <p:cNvPr id="4" name="Espace réservé du numéro de diapositive 3"/>
          <p:cNvSpPr>
            <a:spLocks noGrp="1"/>
          </p:cNvSpPr>
          <p:nvPr>
            <p:ph type="sldNum" sz="quarter" idx="5"/>
          </p:nvPr>
        </p:nvSpPr>
        <p:spPr/>
        <p:txBody>
          <a:bodyPr/>
          <a:lstStyle/>
          <a:p>
            <a:fld id="{56026A7A-28A4-4F9F-921A-3EB35E5872B6}" type="slidenum">
              <a:rPr lang="fr-BE" smtClean="0"/>
              <a:t>130</a:t>
            </a:fld>
            <a:endParaRPr lang="fr-BE"/>
          </a:p>
        </p:txBody>
      </p:sp>
    </p:spTree>
    <p:extLst>
      <p:ext uri="{BB962C8B-B14F-4D97-AF65-F5344CB8AC3E}">
        <p14:creationId xmlns:p14="http://schemas.microsoft.com/office/powerpoint/2010/main" val="204104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2BC13-350C-8E33-44D7-B511F31EF3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27C7149-3716-D957-CA45-64CF88F348FE}"/>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515ABDAF-E913-0C8B-1877-33ACF00B6B1D}"/>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6B27E2CF-AEAC-44F7-8130-0E8F49945E7F}"/>
              </a:ext>
            </a:extLst>
          </p:cNvPr>
          <p:cNvSpPr>
            <a:spLocks noGrp="1"/>
          </p:cNvSpPr>
          <p:nvPr>
            <p:ph type="sldNum" sz="quarter" idx="5"/>
          </p:nvPr>
        </p:nvSpPr>
        <p:spPr/>
        <p:txBody>
          <a:bodyPr/>
          <a:lstStyle/>
          <a:p>
            <a:fld id="{56026A7A-28A4-4F9F-921A-3EB35E5872B6}" type="slidenum">
              <a:rPr lang="fr-BE" smtClean="0"/>
              <a:t>131</a:t>
            </a:fld>
            <a:endParaRPr lang="fr-BE"/>
          </a:p>
        </p:txBody>
      </p:sp>
    </p:spTree>
    <p:extLst>
      <p:ext uri="{BB962C8B-B14F-4D97-AF65-F5344CB8AC3E}">
        <p14:creationId xmlns:p14="http://schemas.microsoft.com/office/powerpoint/2010/main" val="3937781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9BC27-41BD-0814-92C4-330E2A42F2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E48EF7-976D-CC7E-1D9B-2CE57DC67BEF}"/>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2C80F343-73B9-10F1-2A68-E268BFD744D9}"/>
              </a:ext>
            </a:extLst>
          </p:cNvPr>
          <p:cNvSpPr>
            <a:spLocks noGrp="1"/>
          </p:cNvSpPr>
          <p:nvPr>
            <p:ph type="body" idx="1"/>
          </p:nvPr>
        </p:nvSpPr>
        <p:spPr/>
        <p:txBody>
          <a:bodyPr/>
          <a:lstStyle/>
          <a:p>
            <a:endParaRPr lang="fr-BE"/>
          </a:p>
          <a:p>
            <a:r>
              <a:rPr lang="fr-BE"/>
              <a:t>Individuel:</a:t>
            </a:r>
          </a:p>
          <a:p>
            <a:pPr marL="309610" indent="-309610">
              <a:buFontTx/>
              <a:buChar char="-"/>
            </a:pPr>
            <a:r>
              <a:rPr lang="fr-BE"/>
              <a:t>Difficulté de distinguer les matières d’ordre « collectif » et « individuel », lorsqu’il s’agit de matières liées au logement. </a:t>
            </a:r>
          </a:p>
          <a:p>
            <a:pPr marL="309610" indent="-309610">
              <a:buFontTx/>
              <a:buChar char="-"/>
            </a:pPr>
            <a:r>
              <a:rPr lang="fr-BE"/>
              <a:t>Difficultés opérationnelles de passer du singulier au collectif (charge de travail conséquente)</a:t>
            </a:r>
          </a:p>
          <a:p>
            <a:pPr marL="309610" indent="-309610">
              <a:buFontTx/>
              <a:buChar char="-"/>
            </a:pPr>
            <a:r>
              <a:rPr lang="fr-BE"/>
              <a:t>Que faire des « sujets individuels  » ?</a:t>
            </a:r>
          </a:p>
          <a:p>
            <a:endParaRPr lang="fr-BE"/>
          </a:p>
          <a:p>
            <a:r>
              <a:rPr lang="fr-BE"/>
              <a:t>Ca devient un lieu de plus de validation et pas de </a:t>
            </a:r>
            <a:r>
              <a:rPr lang="fr-BE" err="1"/>
              <a:t>deliberation</a:t>
            </a:r>
            <a:r>
              <a:rPr lang="fr-BE"/>
              <a:t>….</a:t>
            </a:r>
          </a:p>
        </p:txBody>
      </p:sp>
      <p:sp>
        <p:nvSpPr>
          <p:cNvPr id="4" name="Espace réservé du numéro de diapositive 3">
            <a:extLst>
              <a:ext uri="{FF2B5EF4-FFF2-40B4-BE49-F238E27FC236}">
                <a16:creationId xmlns:a16="http://schemas.microsoft.com/office/drawing/2014/main" id="{49DB52D0-84EE-18EB-0C2A-9EF200518F01}"/>
              </a:ext>
            </a:extLst>
          </p:cNvPr>
          <p:cNvSpPr>
            <a:spLocks noGrp="1"/>
          </p:cNvSpPr>
          <p:nvPr>
            <p:ph type="sldNum" sz="quarter" idx="5"/>
          </p:nvPr>
        </p:nvSpPr>
        <p:spPr/>
        <p:txBody>
          <a:bodyPr/>
          <a:lstStyle/>
          <a:p>
            <a:fld id="{56026A7A-28A4-4F9F-921A-3EB35E5872B6}" type="slidenum">
              <a:rPr lang="fr-BE" smtClean="0"/>
              <a:t>132</a:t>
            </a:fld>
            <a:endParaRPr lang="fr-BE"/>
          </a:p>
        </p:txBody>
      </p:sp>
    </p:spTree>
    <p:extLst>
      <p:ext uri="{BB962C8B-B14F-4D97-AF65-F5344CB8AC3E}">
        <p14:creationId xmlns:p14="http://schemas.microsoft.com/office/powerpoint/2010/main" val="343036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3610A-AF7B-68B0-D5DB-E141C8698C7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2387B11-1E11-9DEE-748D-5684EB3104C6}"/>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7224A7A0-8DB1-948F-05E1-1266824541A8}"/>
              </a:ext>
            </a:extLst>
          </p:cNvPr>
          <p:cNvSpPr>
            <a:spLocks noGrp="1"/>
          </p:cNvSpPr>
          <p:nvPr>
            <p:ph type="body" idx="1"/>
          </p:nvPr>
        </p:nvSpPr>
        <p:spPr/>
        <p:txBody>
          <a:bodyPr/>
          <a:lstStyle/>
          <a:p>
            <a:r>
              <a:rPr lang="fr-BE" err="1"/>
              <a:t>Legitimiser</a:t>
            </a:r>
            <a:r>
              <a:rPr lang="fr-BE"/>
              <a:t> et </a:t>
            </a:r>
            <a:r>
              <a:rPr lang="fr-BE" err="1"/>
              <a:t>collectivation</a:t>
            </a:r>
            <a:endParaRPr lang="fr-BE"/>
          </a:p>
          <a:p>
            <a:endParaRPr lang="fr-BE"/>
          </a:p>
          <a:p>
            <a:r>
              <a:rPr lang="fr-BE" err="1"/>
              <a:t>Collevctivisation</a:t>
            </a:r>
            <a:r>
              <a:rPr lang="fr-BE"/>
              <a:t> comme source de légitimité &gt;&lt; charge de travail de la collectivisation</a:t>
            </a:r>
          </a:p>
          <a:p>
            <a:endParaRPr lang="fr-BE"/>
          </a:p>
          <a:p>
            <a:r>
              <a:rPr lang="fr-BE"/>
              <a:t>En interne </a:t>
            </a:r>
            <a:r>
              <a:rPr lang="fr-BE" err="1"/>
              <a:t>difficilioe</a:t>
            </a:r>
            <a:r>
              <a:rPr lang="fr-BE"/>
              <a:t> de créer un projet collectif + construire un avis, une action collective à partir des </a:t>
            </a:r>
            <a:r>
              <a:rPr lang="fr-BE" err="1"/>
              <a:t>experiences</a:t>
            </a:r>
            <a:r>
              <a:rPr lang="fr-BE"/>
              <a:t> du quotidien et des voisins  &gt; </a:t>
            </a:r>
            <a:r>
              <a:rPr lang="fr-BE" err="1"/>
              <a:t>delegetimisé</a:t>
            </a:r>
            <a:endParaRPr lang="fr-BE"/>
          </a:p>
        </p:txBody>
      </p:sp>
      <p:sp>
        <p:nvSpPr>
          <p:cNvPr id="4" name="Espace réservé du numéro de diapositive 3">
            <a:extLst>
              <a:ext uri="{FF2B5EF4-FFF2-40B4-BE49-F238E27FC236}">
                <a16:creationId xmlns:a16="http://schemas.microsoft.com/office/drawing/2014/main" id="{ED06C508-A0E8-F777-5DFB-AB2DF6DF049C}"/>
              </a:ext>
            </a:extLst>
          </p:cNvPr>
          <p:cNvSpPr>
            <a:spLocks noGrp="1"/>
          </p:cNvSpPr>
          <p:nvPr>
            <p:ph type="sldNum" sz="quarter" idx="5"/>
          </p:nvPr>
        </p:nvSpPr>
        <p:spPr/>
        <p:txBody>
          <a:bodyPr/>
          <a:lstStyle/>
          <a:p>
            <a:fld id="{56026A7A-28A4-4F9F-921A-3EB35E5872B6}" type="slidenum">
              <a:rPr lang="fr-BE" smtClean="0"/>
              <a:t>133</a:t>
            </a:fld>
            <a:endParaRPr lang="fr-BE"/>
          </a:p>
        </p:txBody>
      </p:sp>
    </p:spTree>
    <p:extLst>
      <p:ext uri="{BB962C8B-B14F-4D97-AF65-F5344CB8AC3E}">
        <p14:creationId xmlns:p14="http://schemas.microsoft.com/office/powerpoint/2010/main" val="3236198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F11F5-8350-F687-A086-45F9BFD463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0E2775-0A67-C519-410C-76436348BA89}"/>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74D1E67-3274-87E9-8BCB-0E2DFB7145E6}"/>
              </a:ext>
            </a:extLst>
          </p:cNvPr>
          <p:cNvSpPr>
            <a:spLocks noGrp="1"/>
          </p:cNvSpPr>
          <p:nvPr>
            <p:ph type="body" idx="1"/>
          </p:nvPr>
        </p:nvSpPr>
        <p:spPr/>
        <p:txBody>
          <a:bodyPr/>
          <a:lstStyle/>
          <a:p>
            <a:r>
              <a:rPr lang="fr-BE" b="1"/>
              <a:t>5.2 Une démocratie locative seulement accessible aux professionnels ? </a:t>
            </a:r>
          </a:p>
          <a:p>
            <a:r>
              <a:rPr lang="fr-BE"/>
              <a:t>&gt; un dispositif dont la liste des missions est non-proportionnelle à un travail bénévole raisonnable</a:t>
            </a:r>
          </a:p>
          <a:p>
            <a:r>
              <a:rPr lang="fr-BE"/>
              <a:t>&gt; un dispositif qui impose un investissement dans la longueur, dans la durée (mandats de 4ans)</a:t>
            </a:r>
          </a:p>
          <a:p>
            <a:endParaRPr lang="fr-BE"/>
          </a:p>
          <a:p>
            <a:r>
              <a:rPr lang="fr-BE"/>
              <a:t>5,2</a:t>
            </a:r>
          </a:p>
          <a:p>
            <a:r>
              <a:rPr lang="fr-BE"/>
              <a:t>Des lieux de débats qui ne valorisent pas les compétences bénévoles:</a:t>
            </a:r>
          </a:p>
          <a:p>
            <a:r>
              <a:rPr lang="fr-BE"/>
              <a:t>Le dispositif impose des formes de savoirs techniques et savants qui ne permettent pas la reconnaissance des savoirs particuliers  </a:t>
            </a:r>
          </a:p>
          <a:p>
            <a:pPr marL="309610" indent="-309610">
              <a:buFont typeface="Wingdings" panose="05000000000000000000" pitchFamily="2" charset="2"/>
              <a:buChar char="Ø"/>
            </a:pPr>
            <a:endParaRPr lang="fr-BE"/>
          </a:p>
          <a:p>
            <a:r>
              <a:rPr lang="fr-BE"/>
              <a:t>&gt; Un dispositif avec un pouvoir de décision non mobilisé par les bénévoles, </a:t>
            </a:r>
          </a:p>
          <a:p>
            <a:r>
              <a:rPr lang="fr-BE"/>
              <a:t>et qui plus est n’offre pas d’opportunités de prise de décision au niveau local, où la valorisation de leurs compétences sera plus aisée.</a:t>
            </a:r>
          </a:p>
          <a:p>
            <a:endParaRPr lang="fr-BE"/>
          </a:p>
          <a:p>
            <a:endParaRPr lang="fr-BE"/>
          </a:p>
          <a:p>
            <a:r>
              <a:rPr lang="fr-BE"/>
              <a:t>Formulation d’une collectivité et des besoins collectives et vision globale demande bcp de travail et souvent porte par des acteurs associatif déjà (ex. syndicat) et donc on est face a une situation ou on ne donne pas aux locataires les </a:t>
            </a:r>
            <a:r>
              <a:rPr lang="fr-BE" err="1"/>
              <a:t>resosurecs</a:t>
            </a:r>
            <a:r>
              <a:rPr lang="fr-BE"/>
              <a:t> donc soit on doit compenser donner les ressources (le temps la formation, le </a:t>
            </a:r>
            <a:r>
              <a:rPr lang="fr-BE" err="1"/>
              <a:t>materiel</a:t>
            </a:r>
            <a:r>
              <a:rPr lang="fr-BE"/>
              <a:t>,) pour le permettre un </a:t>
            </a:r>
            <a:r>
              <a:rPr lang="fr-BE" err="1"/>
              <a:t>nievau</a:t>
            </a:r>
            <a:r>
              <a:rPr lang="fr-BE"/>
              <a:t> professionnel </a:t>
            </a:r>
          </a:p>
          <a:p>
            <a:r>
              <a:rPr lang="fr-BE"/>
              <a:t> soit on reconnait leur valeur et leur </a:t>
            </a:r>
            <a:r>
              <a:rPr lang="fr-BE" err="1"/>
              <a:t>temoignange</a:t>
            </a:r>
            <a:r>
              <a:rPr lang="fr-BE"/>
              <a:t> de terrain qu’ils amènent</a:t>
            </a:r>
          </a:p>
        </p:txBody>
      </p:sp>
      <p:sp>
        <p:nvSpPr>
          <p:cNvPr id="4" name="Espace réservé du numéro de diapositive 3">
            <a:extLst>
              <a:ext uri="{FF2B5EF4-FFF2-40B4-BE49-F238E27FC236}">
                <a16:creationId xmlns:a16="http://schemas.microsoft.com/office/drawing/2014/main" id="{3BC00EFA-A492-7F93-08EF-9FB65102C920}"/>
              </a:ext>
            </a:extLst>
          </p:cNvPr>
          <p:cNvSpPr>
            <a:spLocks noGrp="1"/>
          </p:cNvSpPr>
          <p:nvPr>
            <p:ph type="sldNum" sz="quarter" idx="5"/>
          </p:nvPr>
        </p:nvSpPr>
        <p:spPr/>
        <p:txBody>
          <a:bodyPr/>
          <a:lstStyle/>
          <a:p>
            <a:fld id="{56026A7A-28A4-4F9F-921A-3EB35E5872B6}" type="slidenum">
              <a:rPr lang="fr-BE" smtClean="0"/>
              <a:t>134</a:t>
            </a:fld>
            <a:endParaRPr lang="fr-BE"/>
          </a:p>
        </p:txBody>
      </p:sp>
    </p:spTree>
    <p:extLst>
      <p:ext uri="{BB962C8B-B14F-4D97-AF65-F5344CB8AC3E}">
        <p14:creationId xmlns:p14="http://schemas.microsoft.com/office/powerpoint/2010/main" val="43965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fr-FR"/>
          </a:p>
        </p:txBody>
      </p:sp>
      <p:sp>
        <p:nvSpPr>
          <p:cNvPr id="3" name="Tijdelijke aanduiding voor notities 2"/>
          <p:cNvSpPr>
            <a:spLocks noGrp="1"/>
          </p:cNvSpPr>
          <p:nvPr>
            <p:ph type="body" idx="1"/>
          </p:nvPr>
        </p:nvSpPr>
        <p:spPr/>
        <p:txBody>
          <a:bodyPr/>
          <a:lstStyle/>
          <a:p>
            <a:endParaRPr lang="fr-FR" dirty="0"/>
          </a:p>
        </p:txBody>
      </p:sp>
      <p:sp>
        <p:nvSpPr>
          <p:cNvPr id="4" name="Tijdelijke aanduiding voor dianummer 3"/>
          <p:cNvSpPr>
            <a:spLocks noGrp="1"/>
          </p:cNvSpPr>
          <p:nvPr>
            <p:ph type="sldNum" sz="quarter" idx="5"/>
          </p:nvPr>
        </p:nvSpPr>
        <p:spPr/>
        <p:txBody>
          <a:bodyPr/>
          <a:lstStyle/>
          <a:p>
            <a:fld id="{AF16154F-F8FE-43C9-A7E2-14ED6948044C}" type="slidenum">
              <a:rPr lang="fr-FR" smtClean="0"/>
              <a:t>96</a:t>
            </a:fld>
            <a:endParaRPr lang="fr-FR"/>
          </a:p>
        </p:txBody>
      </p:sp>
    </p:spTree>
    <p:extLst>
      <p:ext uri="{BB962C8B-B14F-4D97-AF65-F5344CB8AC3E}">
        <p14:creationId xmlns:p14="http://schemas.microsoft.com/office/powerpoint/2010/main" val="129359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41695-2C15-4708-1E88-E83476B05BA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86EF05-69E3-3BA6-0D6B-3E61E0166D87}"/>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92972C0-167E-3B6B-3B75-B4687367760F}"/>
              </a:ext>
            </a:extLst>
          </p:cNvPr>
          <p:cNvSpPr>
            <a:spLocks noGrp="1"/>
          </p:cNvSpPr>
          <p:nvPr>
            <p:ph type="body" idx="1"/>
          </p:nvPr>
        </p:nvSpPr>
        <p:spPr/>
        <p:txBody>
          <a:bodyPr/>
          <a:lstStyle/>
          <a:p>
            <a:pPr marL="236855" indent="-236855">
              <a:buAutoNum type="arabicPeriod"/>
            </a:pPr>
            <a:endParaRPr lang="fr-BE">
              <a:cs typeface="Calibri"/>
            </a:endParaRPr>
          </a:p>
        </p:txBody>
      </p:sp>
      <p:sp>
        <p:nvSpPr>
          <p:cNvPr id="4" name="Espace réservé du numéro de diapositive 3">
            <a:extLst>
              <a:ext uri="{FF2B5EF4-FFF2-40B4-BE49-F238E27FC236}">
                <a16:creationId xmlns:a16="http://schemas.microsoft.com/office/drawing/2014/main" id="{87A42109-927B-F3ED-C97E-CEDF9748F453}"/>
              </a:ext>
            </a:extLst>
          </p:cNvPr>
          <p:cNvSpPr>
            <a:spLocks noGrp="1"/>
          </p:cNvSpPr>
          <p:nvPr>
            <p:ph type="sldNum" sz="quarter" idx="5"/>
          </p:nvPr>
        </p:nvSpPr>
        <p:spPr/>
        <p:txBody>
          <a:bodyPr/>
          <a:lstStyle/>
          <a:p>
            <a:fld id="{16E3E691-2FBC-DD4A-BA4A-372D892FF5F5}" type="slidenum">
              <a:rPr lang="fr-FR" smtClean="0"/>
              <a:pPr/>
              <a:t>107</a:t>
            </a:fld>
            <a:endParaRPr lang="fr-FR"/>
          </a:p>
        </p:txBody>
      </p:sp>
    </p:spTree>
    <p:extLst>
      <p:ext uri="{BB962C8B-B14F-4D97-AF65-F5344CB8AC3E}">
        <p14:creationId xmlns:p14="http://schemas.microsoft.com/office/powerpoint/2010/main" val="250182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r>
              <a:rPr lang="fr-FR"/>
              <a:t>Nous sommes en cours d’étude et nous sommes dans la phase où nous organisons le cadrage possible pour l’actualisation du dispositif</a:t>
            </a:r>
            <a:endParaRPr lang="fr-BE"/>
          </a:p>
        </p:txBody>
      </p:sp>
      <p:sp>
        <p:nvSpPr>
          <p:cNvPr id="4" name="Espace réservé du numéro de diapositive 3"/>
          <p:cNvSpPr>
            <a:spLocks noGrp="1"/>
          </p:cNvSpPr>
          <p:nvPr>
            <p:ph type="sldNum" sz="quarter" idx="5"/>
          </p:nvPr>
        </p:nvSpPr>
        <p:spPr/>
        <p:txBody>
          <a:bodyPr/>
          <a:lstStyle/>
          <a:p>
            <a:fld id="{56026A7A-28A4-4F9F-921A-3EB35E5872B6}" type="slidenum">
              <a:rPr lang="fr-BE" smtClean="0"/>
              <a:t>110</a:t>
            </a:fld>
            <a:endParaRPr lang="fr-BE"/>
          </a:p>
        </p:txBody>
      </p:sp>
    </p:spTree>
    <p:extLst>
      <p:ext uri="{BB962C8B-B14F-4D97-AF65-F5344CB8AC3E}">
        <p14:creationId xmlns:p14="http://schemas.microsoft.com/office/powerpoint/2010/main" val="2063149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r>
              <a:rPr lang="fr-FR">
                <a:latin typeface="ADLaM Display" panose="02010000000000000000" pitchFamily="2" charset="0"/>
                <a:ea typeface="ADLaM Display" panose="02010000000000000000" pitchFamily="2" charset="0"/>
                <a:cs typeface="ADLaM Display" panose="02010000000000000000" pitchFamily="2" charset="0"/>
              </a:rPr>
              <a:t>1 - Le cadre des </a:t>
            </a:r>
            <a:r>
              <a:rPr lang="fr-FR" err="1">
                <a:latin typeface="ADLaM Display" panose="02010000000000000000" pitchFamily="2" charset="0"/>
                <a:ea typeface="ADLaM Display" panose="02010000000000000000" pitchFamily="2" charset="0"/>
                <a:cs typeface="ADLaM Display" panose="02010000000000000000" pitchFamily="2" charset="0"/>
              </a:rPr>
              <a:t>CoCoLo</a:t>
            </a:r>
            <a:r>
              <a:rPr lang="fr-FR">
                <a:latin typeface="ADLaM Display" panose="02010000000000000000" pitchFamily="2" charset="0"/>
                <a:ea typeface="ADLaM Display" panose="02010000000000000000" pitchFamily="2" charset="0"/>
                <a:cs typeface="ADLaM Display" panose="02010000000000000000" pitchFamily="2" charset="0"/>
              </a:rPr>
              <a:t> (7min)</a:t>
            </a:r>
          </a:p>
          <a:p>
            <a:r>
              <a:rPr lang="fr-FR">
                <a:latin typeface="ADLaM Display" panose="02010000000000000000" pitchFamily="2" charset="0"/>
                <a:ea typeface="ADLaM Display" panose="02010000000000000000" pitchFamily="2" charset="0"/>
                <a:cs typeface="ADLaM Display" panose="02010000000000000000" pitchFamily="2" charset="0"/>
              </a:rPr>
              <a:t>2 - 5 paramètres de la démocratie locative (10 min)</a:t>
            </a:r>
          </a:p>
          <a:p>
            <a:endParaRPr lang="fr-BE"/>
          </a:p>
        </p:txBody>
      </p:sp>
      <p:sp>
        <p:nvSpPr>
          <p:cNvPr id="4" name="Espace réservé du numéro de diapositive 3"/>
          <p:cNvSpPr>
            <a:spLocks noGrp="1"/>
          </p:cNvSpPr>
          <p:nvPr>
            <p:ph type="sldNum" sz="quarter" idx="5"/>
          </p:nvPr>
        </p:nvSpPr>
        <p:spPr/>
        <p:txBody>
          <a:bodyPr/>
          <a:lstStyle/>
          <a:p>
            <a:fld id="{56026A7A-28A4-4F9F-921A-3EB35E5872B6}" type="slidenum">
              <a:rPr lang="fr-BE" smtClean="0"/>
              <a:t>111</a:t>
            </a:fld>
            <a:endParaRPr lang="fr-BE"/>
          </a:p>
        </p:txBody>
      </p:sp>
    </p:spTree>
    <p:extLst>
      <p:ext uri="{BB962C8B-B14F-4D97-AF65-F5344CB8AC3E}">
        <p14:creationId xmlns:p14="http://schemas.microsoft.com/office/powerpoint/2010/main" val="341121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r>
              <a:rPr lang="fr-FR" err="1"/>
              <a:t>Cocolo</a:t>
            </a:r>
            <a:r>
              <a:rPr lang="fr-FR"/>
              <a:t> comme le dispositif unique de démocratie locative, c-à-d une participation à la gouvernance et au processus de décision </a:t>
            </a:r>
          </a:p>
          <a:p>
            <a:r>
              <a:rPr lang="fr-FR"/>
              <a:t>Avec un objectif d’influencer sur ces processus décisionnels</a:t>
            </a:r>
          </a:p>
          <a:p>
            <a:endParaRPr lang="fr-FR"/>
          </a:p>
          <a:p>
            <a:r>
              <a:rPr lang="fr-FR"/>
              <a:t>« réaffirmer l’</a:t>
            </a:r>
            <a:r>
              <a:rPr lang="fr-FR" err="1"/>
              <a:t>interet</a:t>
            </a:r>
            <a:r>
              <a:rPr lang="fr-FR"/>
              <a:t> des </a:t>
            </a:r>
            <a:r>
              <a:rPr lang="fr-FR" err="1"/>
              <a:t>cocolo</a:t>
            </a:r>
            <a:r>
              <a:rPr lang="fr-FR"/>
              <a:t> »</a:t>
            </a:r>
          </a:p>
          <a:p>
            <a:endParaRPr lang="fr-FR"/>
          </a:p>
        </p:txBody>
      </p:sp>
      <p:sp>
        <p:nvSpPr>
          <p:cNvPr id="4" name="Espace réservé du numéro de diapositive 3"/>
          <p:cNvSpPr>
            <a:spLocks noGrp="1"/>
          </p:cNvSpPr>
          <p:nvPr>
            <p:ph type="sldNum" sz="quarter" idx="5"/>
          </p:nvPr>
        </p:nvSpPr>
        <p:spPr/>
        <p:txBody>
          <a:bodyPr/>
          <a:lstStyle/>
          <a:p>
            <a:fld id="{56026A7A-28A4-4F9F-921A-3EB35E5872B6}" type="slidenum">
              <a:rPr lang="fr-BE" smtClean="0"/>
              <a:t>112</a:t>
            </a:fld>
            <a:endParaRPr lang="fr-BE"/>
          </a:p>
        </p:txBody>
      </p:sp>
    </p:spTree>
    <p:extLst>
      <p:ext uri="{BB962C8B-B14F-4D97-AF65-F5344CB8AC3E}">
        <p14:creationId xmlns:p14="http://schemas.microsoft.com/office/powerpoint/2010/main" val="166848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6026A7A-28A4-4F9F-921A-3EB35E5872B6}" type="slidenum">
              <a:rPr lang="fr-BE" smtClean="0"/>
              <a:t>113</a:t>
            </a:fld>
            <a:endParaRPr lang="fr-BE"/>
          </a:p>
        </p:txBody>
      </p:sp>
    </p:spTree>
    <p:extLst>
      <p:ext uri="{BB962C8B-B14F-4D97-AF65-F5344CB8AC3E}">
        <p14:creationId xmlns:p14="http://schemas.microsoft.com/office/powerpoint/2010/main" val="86027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r>
              <a:rPr lang="fr-FR"/>
              <a:t>5% quorum de 5%</a:t>
            </a:r>
          </a:p>
        </p:txBody>
      </p:sp>
      <p:sp>
        <p:nvSpPr>
          <p:cNvPr id="4" name="Espace réservé du numéro de diapositive 3"/>
          <p:cNvSpPr>
            <a:spLocks noGrp="1"/>
          </p:cNvSpPr>
          <p:nvPr>
            <p:ph type="sldNum" sz="quarter" idx="5"/>
          </p:nvPr>
        </p:nvSpPr>
        <p:spPr/>
        <p:txBody>
          <a:bodyPr/>
          <a:lstStyle/>
          <a:p>
            <a:fld id="{56026A7A-28A4-4F9F-921A-3EB35E5872B6}" type="slidenum">
              <a:rPr lang="fr-BE" smtClean="0"/>
              <a:t>117</a:t>
            </a:fld>
            <a:endParaRPr lang="fr-BE"/>
          </a:p>
        </p:txBody>
      </p:sp>
    </p:spTree>
    <p:extLst>
      <p:ext uri="{BB962C8B-B14F-4D97-AF65-F5344CB8AC3E}">
        <p14:creationId xmlns:p14="http://schemas.microsoft.com/office/powerpoint/2010/main" val="1300842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pPr defTabSz="990752">
              <a:defRPr/>
            </a:pPr>
            <a:r>
              <a:rPr lang="fr-FR" sz="1300"/>
              <a:t>La procédure d’émission d’avis est précisée dans le code</a:t>
            </a:r>
            <a:endParaRPr lang="fr-BE" sz="1300"/>
          </a:p>
          <a:p>
            <a:endParaRPr lang="fr-BE"/>
          </a:p>
        </p:txBody>
      </p:sp>
      <p:sp>
        <p:nvSpPr>
          <p:cNvPr id="4" name="Espace réservé du numéro de diapositive 3"/>
          <p:cNvSpPr>
            <a:spLocks noGrp="1"/>
          </p:cNvSpPr>
          <p:nvPr>
            <p:ph type="sldNum" sz="quarter" idx="5"/>
          </p:nvPr>
        </p:nvSpPr>
        <p:spPr/>
        <p:txBody>
          <a:bodyPr/>
          <a:lstStyle/>
          <a:p>
            <a:fld id="{56026A7A-28A4-4F9F-921A-3EB35E5872B6}" type="slidenum">
              <a:rPr lang="fr-BE" smtClean="0"/>
              <a:t>123</a:t>
            </a:fld>
            <a:endParaRPr lang="fr-BE"/>
          </a:p>
        </p:txBody>
      </p:sp>
    </p:spTree>
    <p:extLst>
      <p:ext uri="{BB962C8B-B14F-4D97-AF65-F5344CB8AC3E}">
        <p14:creationId xmlns:p14="http://schemas.microsoft.com/office/powerpoint/2010/main" val="3653746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endParaRPr lang="fr-FR"/>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fr-FR"/>
              <a:t>Assemblée plénière PCS 2025</a:t>
            </a:r>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0C80B96F-DABE-4E74-8116-82B521590C4F}" type="slidenum">
              <a:rPr lang="fr-FR" smtClean="0"/>
              <a:t>‹nr.›</a:t>
            </a:fld>
            <a:endParaRPr lang="fr-FR"/>
          </a:p>
        </p:txBody>
      </p:sp>
    </p:spTree>
    <p:extLst>
      <p:ext uri="{BB962C8B-B14F-4D97-AF65-F5344CB8AC3E}">
        <p14:creationId xmlns:p14="http://schemas.microsoft.com/office/powerpoint/2010/main" val="933535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Assemblée plénière PCS 2025</a:t>
            </a:r>
          </a:p>
        </p:txBody>
      </p:sp>
      <p:sp>
        <p:nvSpPr>
          <p:cNvPr id="6" name="Slide Number Placeholder 5"/>
          <p:cNvSpPr>
            <a:spLocks noGrp="1"/>
          </p:cNvSpPr>
          <p:nvPr>
            <p:ph type="sldNum" sz="quarter" idx="12"/>
          </p:nvPr>
        </p:nvSpPr>
        <p:spPr/>
        <p:txBody>
          <a:bodyPr/>
          <a:lstStyle/>
          <a:p>
            <a:fld id="{0C80B96F-DABE-4E74-8116-82B521590C4F}" type="slidenum">
              <a:rPr lang="fr-FR" smtClean="0"/>
              <a:t>‹nr.›</a:t>
            </a:fld>
            <a:endParaRPr lang="fr-FR"/>
          </a:p>
        </p:txBody>
      </p:sp>
    </p:spTree>
    <p:extLst>
      <p:ext uri="{BB962C8B-B14F-4D97-AF65-F5344CB8AC3E}">
        <p14:creationId xmlns:p14="http://schemas.microsoft.com/office/powerpoint/2010/main" val="855020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Assemblée plénière PCS 2025</a:t>
            </a:r>
          </a:p>
        </p:txBody>
      </p:sp>
      <p:sp>
        <p:nvSpPr>
          <p:cNvPr id="6" name="Slide Number Placeholder 5"/>
          <p:cNvSpPr>
            <a:spLocks noGrp="1"/>
          </p:cNvSpPr>
          <p:nvPr>
            <p:ph type="sldNum" sz="quarter" idx="12"/>
          </p:nvPr>
        </p:nvSpPr>
        <p:spPr/>
        <p:txBody>
          <a:bodyPr/>
          <a:lstStyle/>
          <a:p>
            <a:fld id="{0C80B96F-DABE-4E74-8116-82B521590C4F}" type="slidenum">
              <a:rPr lang="fr-FR" smtClean="0"/>
              <a:t>‹nr.›</a:t>
            </a:fld>
            <a:endParaRPr lang="fr-FR"/>
          </a:p>
        </p:txBody>
      </p:sp>
    </p:spTree>
    <p:extLst>
      <p:ext uri="{BB962C8B-B14F-4D97-AF65-F5344CB8AC3E}">
        <p14:creationId xmlns:p14="http://schemas.microsoft.com/office/powerpoint/2010/main" val="1990896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rt v1">
    <p:bg>
      <p:bgPr>
        <a:solidFill>
          <a:srgbClr val="F9FA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3833-0A2C-95D8-24F2-5CF045B537F5}"/>
              </a:ext>
            </a:extLst>
          </p:cNvPr>
          <p:cNvSpPr>
            <a:spLocks noGrp="1"/>
          </p:cNvSpPr>
          <p:nvPr>
            <p:ph type="title" hasCustomPrompt="1"/>
          </p:nvPr>
        </p:nvSpPr>
        <p:spPr>
          <a:xfrm>
            <a:off x="479425" y="3094553"/>
            <a:ext cx="5616575" cy="1421928"/>
          </a:xfrm>
        </p:spPr>
        <p:txBody>
          <a:bodyPr/>
          <a:lstStyle>
            <a:lvl1pPr>
              <a:defRPr sz="4800"/>
            </a:lvl1pPr>
          </a:lstStyle>
          <a:p>
            <a:r>
              <a:rPr lang="en-GB"/>
              <a:t>Title of this amazing presentation</a:t>
            </a:r>
          </a:p>
        </p:txBody>
      </p:sp>
      <p:sp>
        <p:nvSpPr>
          <p:cNvPr id="9" name="Picture Placeholder 8">
            <a:extLst>
              <a:ext uri="{FF2B5EF4-FFF2-40B4-BE49-F238E27FC236}">
                <a16:creationId xmlns:a16="http://schemas.microsoft.com/office/drawing/2014/main" id="{24BB94CD-7186-EE31-FB26-54AD8DF5FCEA}"/>
              </a:ext>
            </a:extLst>
          </p:cNvPr>
          <p:cNvSpPr>
            <a:spLocks noGrp="1"/>
          </p:cNvSpPr>
          <p:nvPr>
            <p:ph type="pic" sz="quarter" idx="10"/>
          </p:nvPr>
        </p:nvSpPr>
        <p:spPr>
          <a:xfrm>
            <a:off x="6382037" y="498763"/>
            <a:ext cx="5809963" cy="5860473"/>
          </a:xfrm>
          <a:custGeom>
            <a:avLst/>
            <a:gdLst>
              <a:gd name="connsiteX0" fmla="*/ 158089 w 5809963"/>
              <a:gd name="connsiteY0" fmla="*/ 0 h 5860473"/>
              <a:gd name="connsiteX1" fmla="*/ 5809963 w 5809963"/>
              <a:gd name="connsiteY1" fmla="*/ 0 h 5860473"/>
              <a:gd name="connsiteX2" fmla="*/ 5809963 w 5809963"/>
              <a:gd name="connsiteY2" fmla="*/ 5860473 h 5860473"/>
              <a:gd name="connsiteX3" fmla="*/ 158089 w 5809963"/>
              <a:gd name="connsiteY3" fmla="*/ 5860473 h 5860473"/>
              <a:gd name="connsiteX4" fmla="*/ 0 w 5809963"/>
              <a:gd name="connsiteY4" fmla="*/ 5702384 h 5860473"/>
              <a:gd name="connsiteX5" fmla="*/ 0 w 5809963"/>
              <a:gd name="connsiteY5" fmla="*/ 158089 h 5860473"/>
              <a:gd name="connsiteX6" fmla="*/ 158089 w 5809963"/>
              <a:gd name="connsiteY6" fmla="*/ 0 h 586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9963" h="5860473">
                <a:moveTo>
                  <a:pt x="158089" y="0"/>
                </a:moveTo>
                <a:lnTo>
                  <a:pt x="5809963" y="0"/>
                </a:lnTo>
                <a:lnTo>
                  <a:pt x="5809963" y="5860473"/>
                </a:lnTo>
                <a:lnTo>
                  <a:pt x="158089" y="5860473"/>
                </a:lnTo>
                <a:cubicBezTo>
                  <a:pt x="70779" y="5860473"/>
                  <a:pt x="0" y="5789694"/>
                  <a:pt x="0" y="5702384"/>
                </a:cubicBezTo>
                <a:lnTo>
                  <a:pt x="0" y="158089"/>
                </a:lnTo>
                <a:cubicBezTo>
                  <a:pt x="0" y="70779"/>
                  <a:pt x="70779" y="0"/>
                  <a:pt x="158089" y="0"/>
                </a:cubicBezTo>
                <a:close/>
              </a:path>
            </a:pathLst>
          </a:custGeom>
          <a:solidFill>
            <a:schemeClr val="bg2"/>
          </a:solidFill>
          <a:effectLst>
            <a:outerShdw blurRad="127000" algn="ctr" rotWithShape="0">
              <a:prstClr val="black">
                <a:alpha val="20000"/>
              </a:prstClr>
            </a:outerShdw>
          </a:effectLst>
        </p:spPr>
        <p:txBody>
          <a:bodyPr wrap="square" anchor="ctr">
            <a:noAutofit/>
          </a:bodyPr>
          <a:lstStyle>
            <a:lvl1pPr algn="ctr">
              <a:defRPr/>
            </a:lvl1pPr>
          </a:lstStyle>
          <a:p>
            <a:r>
              <a:rPr lang="nl-NL"/>
              <a:t>Klik op het pictogram als u een afbeelding wilt toevoegen</a:t>
            </a:r>
            <a:endParaRPr lang="en-GB"/>
          </a:p>
        </p:txBody>
      </p:sp>
      <p:pic>
        <p:nvPicPr>
          <p:cNvPr id="10" name="Graphic 9">
            <a:extLst>
              <a:ext uri="{FF2B5EF4-FFF2-40B4-BE49-F238E27FC236}">
                <a16:creationId xmlns:a16="http://schemas.microsoft.com/office/drawing/2014/main" id="{3AEC5DF1-B5FF-2FEA-0025-471A341315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2788" y="648242"/>
            <a:ext cx="1864970" cy="745988"/>
          </a:xfrm>
          <a:prstGeom prst="rect">
            <a:avLst/>
          </a:prstGeom>
        </p:spPr>
      </p:pic>
    </p:spTree>
    <p:extLst>
      <p:ext uri="{BB962C8B-B14F-4D97-AF65-F5344CB8AC3E}">
        <p14:creationId xmlns:p14="http://schemas.microsoft.com/office/powerpoint/2010/main" val="345012964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m up 2">
    <p:spTree>
      <p:nvGrpSpPr>
        <p:cNvPr id="1" name=""/>
        <p:cNvGrpSpPr/>
        <p:nvPr/>
      </p:nvGrpSpPr>
      <p:grpSpPr>
        <a:xfrm>
          <a:off x="0" y="0"/>
          <a:ext cx="0" cy="0"/>
          <a:chOff x="0" y="0"/>
          <a:chExt cx="0" cy="0"/>
        </a:xfrm>
      </p:grpSpPr>
      <p:sp>
        <p:nvSpPr>
          <p:cNvPr id="27" name="Text Placeholder 4">
            <a:extLst>
              <a:ext uri="{FF2B5EF4-FFF2-40B4-BE49-F238E27FC236}">
                <a16:creationId xmlns:a16="http://schemas.microsoft.com/office/drawing/2014/main" id="{CF7A5ECF-E19F-8926-7E89-034AB0117EA4}"/>
              </a:ext>
            </a:extLst>
          </p:cNvPr>
          <p:cNvSpPr>
            <a:spLocks noGrp="1"/>
          </p:cNvSpPr>
          <p:nvPr>
            <p:ph type="body" sz="quarter" idx="20"/>
          </p:nvPr>
        </p:nvSpPr>
        <p:spPr>
          <a:xfrm>
            <a:off x="6366788" y="1862087"/>
            <a:ext cx="5345787" cy="3945930"/>
          </a:xfrm>
          <a:prstGeom prst="roundRect">
            <a:avLst>
              <a:gd name="adj" fmla="val 2665"/>
            </a:avLst>
          </a:prstGeom>
          <a:solidFill>
            <a:srgbClr val="006C7A">
              <a:alpha val="10000"/>
            </a:srgbClr>
          </a:solidFill>
        </p:spPr>
        <p:txBody>
          <a:bodyPr lIns="180000" tIns="576000" rIns="180000" bIns="10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4" name="Text Placeholder 4">
            <a:extLst>
              <a:ext uri="{FF2B5EF4-FFF2-40B4-BE49-F238E27FC236}">
                <a16:creationId xmlns:a16="http://schemas.microsoft.com/office/drawing/2014/main" id="{E1ED2F2B-FDC9-4FD5-AD97-F5335117E26A}"/>
              </a:ext>
            </a:extLst>
          </p:cNvPr>
          <p:cNvSpPr>
            <a:spLocks noGrp="1"/>
          </p:cNvSpPr>
          <p:nvPr>
            <p:ph type="body" sz="quarter" idx="11"/>
          </p:nvPr>
        </p:nvSpPr>
        <p:spPr>
          <a:xfrm>
            <a:off x="479426" y="1862087"/>
            <a:ext cx="5345788" cy="3945930"/>
          </a:xfrm>
          <a:prstGeom prst="roundRect">
            <a:avLst>
              <a:gd name="adj" fmla="val 2665"/>
            </a:avLst>
          </a:prstGeom>
          <a:solidFill>
            <a:srgbClr val="548FF9">
              <a:alpha val="10000"/>
            </a:srgbClr>
          </a:solidFill>
        </p:spPr>
        <p:txBody>
          <a:bodyPr lIns="180000" tIns="576000" rIns="180000" bIns="10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pic>
        <p:nvPicPr>
          <p:cNvPr id="3" name="Graphic 2">
            <a:extLst>
              <a:ext uri="{FF2B5EF4-FFF2-40B4-BE49-F238E27FC236}">
                <a16:creationId xmlns:a16="http://schemas.microsoft.com/office/drawing/2014/main" id="{31DD4EC8-9546-6F80-1EC4-F9A6C077F6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374450"/>
            <a:ext cx="726412" cy="290565"/>
          </a:xfrm>
          <a:prstGeom prst="rect">
            <a:avLst/>
          </a:prstGeom>
        </p:spPr>
      </p:pic>
      <p:sp>
        <p:nvSpPr>
          <p:cNvPr id="6" name="Slide Number Placeholder 11">
            <a:extLst>
              <a:ext uri="{FF2B5EF4-FFF2-40B4-BE49-F238E27FC236}">
                <a16:creationId xmlns:a16="http://schemas.microsoft.com/office/drawing/2014/main" id="{3A35001B-E860-CDB8-80EC-0FD99422478D}"/>
              </a:ext>
            </a:extLst>
          </p:cNvPr>
          <p:cNvSpPr>
            <a:spLocks noGrp="1"/>
          </p:cNvSpPr>
          <p:nvPr>
            <p:ph type="sldNum" sz="quarter" idx="4"/>
          </p:nvPr>
        </p:nvSpPr>
        <p:spPr>
          <a:xfrm>
            <a:off x="11621579" y="6411954"/>
            <a:ext cx="360996" cy="253916"/>
          </a:xfrm>
          <a:prstGeom prst="rect">
            <a:avLst/>
          </a:prstGeom>
          <a:noFill/>
        </p:spPr>
        <p:txBody>
          <a:bodyPr vert="horz" wrap="none" lIns="91440" tIns="45720" rIns="91440" bIns="45720" rtlCol="0" anchor="ctr">
            <a:spAutoFit/>
          </a:bodyPr>
          <a:lstStyle>
            <a:lvl1pPr>
              <a:defRPr lang="en-GB" sz="1050" smtClean="0">
                <a:solidFill>
                  <a:schemeClr val="tx2"/>
                </a:solidFill>
                <a:latin typeface="Hind Madurai" panose="02000000000000000000" pitchFamily="2" charset="77"/>
                <a:cs typeface="Hind Madurai" panose="02000000000000000000" pitchFamily="2" charset="77"/>
              </a:defRPr>
            </a:lvl1pPr>
          </a:lstStyle>
          <a:p>
            <a:pPr algn="r"/>
            <a:fld id="{40A309F3-4EDD-E040-AF0C-9B3B38A0CA5F}" type="slidenum">
              <a:rPr lang="en-BE" smtClean="0"/>
              <a:pPr algn="r"/>
              <a:t>‹nr.›</a:t>
            </a:fld>
            <a:endParaRPr lang="en-BE"/>
          </a:p>
        </p:txBody>
      </p:sp>
      <p:sp>
        <p:nvSpPr>
          <p:cNvPr id="29" name="Text Placeholder 28">
            <a:extLst>
              <a:ext uri="{FF2B5EF4-FFF2-40B4-BE49-F238E27FC236}">
                <a16:creationId xmlns:a16="http://schemas.microsoft.com/office/drawing/2014/main" id="{E0A221B0-4182-D5FB-46A3-33C70C01F893}"/>
              </a:ext>
            </a:extLst>
          </p:cNvPr>
          <p:cNvSpPr>
            <a:spLocks noGrp="1"/>
          </p:cNvSpPr>
          <p:nvPr>
            <p:ph type="body" sz="quarter" idx="17" hasCustomPrompt="1"/>
          </p:nvPr>
        </p:nvSpPr>
        <p:spPr>
          <a:xfrm>
            <a:off x="4932773" y="1862088"/>
            <a:ext cx="540000" cy="540000"/>
          </a:xfrm>
          <a:prstGeom prst="round2SameRect">
            <a:avLst>
              <a:gd name="adj1" fmla="val 0"/>
              <a:gd name="adj2" fmla="val 12185"/>
            </a:avLst>
          </a:prstGeom>
          <a:solidFill>
            <a:srgbClr val="548FF9"/>
          </a:solidFill>
        </p:spPr>
        <p:txBody>
          <a:bodyPr wrap="square" lIns="0" tIns="46800" rIns="72000" bIns="72000" anchor="b">
            <a:noAutofit/>
          </a:bodyPr>
          <a:lstStyle>
            <a:lvl1pPr marL="7938" indent="0" algn="ctr">
              <a:tabLst/>
              <a:defRPr lang="en-GB" sz="1800" b="1" i="0" kern="1200" dirty="0">
                <a:solidFill>
                  <a:schemeClr val="bg1"/>
                </a:solidFill>
                <a:latin typeface="Calibri" panose="020F0502020204030204" pitchFamily="34" charset="0"/>
                <a:ea typeface="+mn-ea"/>
                <a:cs typeface="Calibri" panose="020F0502020204030204" pitchFamily="34" charset="0"/>
              </a:defRPr>
            </a:lvl1pPr>
          </a:lstStyle>
          <a:p>
            <a:pPr lvl="0"/>
            <a:r>
              <a:rPr lang="en-GB"/>
              <a:t> NR</a:t>
            </a:r>
          </a:p>
        </p:txBody>
      </p:sp>
      <p:sp>
        <p:nvSpPr>
          <p:cNvPr id="4" name="TextBox 3">
            <a:extLst>
              <a:ext uri="{FF2B5EF4-FFF2-40B4-BE49-F238E27FC236}">
                <a16:creationId xmlns:a16="http://schemas.microsoft.com/office/drawing/2014/main" id="{D4FA7978-D199-6CC0-8687-6E40EC93970C}"/>
              </a:ext>
            </a:extLst>
          </p:cNvPr>
          <p:cNvSpPr txBox="1"/>
          <p:nvPr userDrawn="1"/>
        </p:nvSpPr>
        <p:spPr>
          <a:xfrm>
            <a:off x="2057400" y="3369474"/>
            <a:ext cx="0" cy="4571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1"/>
              </a:solidFill>
              <a:effectLst/>
              <a:uLnTx/>
              <a:uFillTx/>
              <a:latin typeface="Hind Madurai" panose="02000000000000000000" pitchFamily="2" charset="77"/>
              <a:ea typeface="+mn-ea"/>
              <a:cs typeface="Hind Madurai" panose="02000000000000000000" pitchFamily="2" charset="77"/>
            </a:endParaRPr>
          </a:p>
        </p:txBody>
      </p:sp>
      <p:sp>
        <p:nvSpPr>
          <p:cNvPr id="8" name="TextBox 7">
            <a:extLst>
              <a:ext uri="{FF2B5EF4-FFF2-40B4-BE49-F238E27FC236}">
                <a16:creationId xmlns:a16="http://schemas.microsoft.com/office/drawing/2014/main" id="{CBF05701-EAF9-BE28-6E03-46AC669A6EBD}"/>
              </a:ext>
            </a:extLst>
          </p:cNvPr>
          <p:cNvSpPr txBox="1"/>
          <p:nvPr userDrawn="1"/>
        </p:nvSpPr>
        <p:spPr>
          <a:xfrm>
            <a:off x="5930900" y="3369474"/>
            <a:ext cx="0" cy="4571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1"/>
              </a:solidFill>
              <a:effectLst/>
              <a:uLnTx/>
              <a:uFillTx/>
              <a:latin typeface="Hind Madurai" panose="02000000000000000000" pitchFamily="2" charset="77"/>
              <a:ea typeface="+mn-ea"/>
              <a:cs typeface="Hind Madurai" panose="02000000000000000000" pitchFamily="2" charset="77"/>
            </a:endParaRPr>
          </a:p>
        </p:txBody>
      </p:sp>
      <p:sp>
        <p:nvSpPr>
          <p:cNvPr id="11" name="TextBox 10">
            <a:extLst>
              <a:ext uri="{FF2B5EF4-FFF2-40B4-BE49-F238E27FC236}">
                <a16:creationId xmlns:a16="http://schemas.microsoft.com/office/drawing/2014/main" id="{30FC0EE6-75AA-D4A1-6DC7-CEA8598E620F}"/>
              </a:ext>
            </a:extLst>
          </p:cNvPr>
          <p:cNvSpPr txBox="1"/>
          <p:nvPr userDrawn="1"/>
        </p:nvSpPr>
        <p:spPr>
          <a:xfrm>
            <a:off x="9804400" y="3369474"/>
            <a:ext cx="0" cy="4571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1"/>
              </a:solidFill>
              <a:effectLst/>
              <a:uLnTx/>
              <a:uFillTx/>
              <a:latin typeface="Hind Madurai" panose="02000000000000000000" pitchFamily="2" charset="77"/>
              <a:ea typeface="+mn-ea"/>
              <a:cs typeface="Hind Madurai" panose="02000000000000000000" pitchFamily="2" charset="77"/>
            </a:endParaRPr>
          </a:p>
        </p:txBody>
      </p:sp>
      <p:sp>
        <p:nvSpPr>
          <p:cNvPr id="26" name="TextBox 25">
            <a:extLst>
              <a:ext uri="{FF2B5EF4-FFF2-40B4-BE49-F238E27FC236}">
                <a16:creationId xmlns:a16="http://schemas.microsoft.com/office/drawing/2014/main" id="{B3C7B40A-629D-5582-B19F-6A803B303806}"/>
              </a:ext>
            </a:extLst>
          </p:cNvPr>
          <p:cNvSpPr txBox="1"/>
          <p:nvPr userDrawn="1"/>
        </p:nvSpPr>
        <p:spPr>
          <a:xfrm>
            <a:off x="5879346" y="3369474"/>
            <a:ext cx="0" cy="4571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1"/>
              </a:solidFill>
              <a:effectLst/>
              <a:uLnTx/>
              <a:uFillTx/>
              <a:latin typeface="Hind Madurai" panose="02000000000000000000" pitchFamily="2" charset="77"/>
              <a:ea typeface="+mn-ea"/>
              <a:cs typeface="Hind Madurai" panose="02000000000000000000" pitchFamily="2" charset="77"/>
            </a:endParaRPr>
          </a:p>
        </p:txBody>
      </p:sp>
      <p:sp>
        <p:nvSpPr>
          <p:cNvPr id="34" name="Text Placeholder 28">
            <a:extLst>
              <a:ext uri="{FF2B5EF4-FFF2-40B4-BE49-F238E27FC236}">
                <a16:creationId xmlns:a16="http://schemas.microsoft.com/office/drawing/2014/main" id="{1AA9ED5D-5A80-FF05-4EBE-4F76690DE983}"/>
              </a:ext>
            </a:extLst>
          </p:cNvPr>
          <p:cNvSpPr>
            <a:spLocks noGrp="1"/>
          </p:cNvSpPr>
          <p:nvPr>
            <p:ph type="body" sz="quarter" idx="21" hasCustomPrompt="1"/>
          </p:nvPr>
        </p:nvSpPr>
        <p:spPr>
          <a:xfrm>
            <a:off x="10820135" y="1862088"/>
            <a:ext cx="540000" cy="540000"/>
          </a:xfrm>
          <a:prstGeom prst="round2SameRect">
            <a:avLst>
              <a:gd name="adj1" fmla="val 0"/>
              <a:gd name="adj2" fmla="val 12185"/>
            </a:avLst>
          </a:prstGeom>
          <a:solidFill>
            <a:srgbClr val="006C7A"/>
          </a:solidFill>
        </p:spPr>
        <p:txBody>
          <a:bodyPr wrap="square" lIns="0" tIns="46800" rIns="72000" bIns="72000" anchor="b">
            <a:noAutofit/>
          </a:bodyPr>
          <a:lstStyle>
            <a:lvl1pPr marL="7938" indent="0" algn="ctr">
              <a:tabLst/>
              <a:defRPr lang="en-GB" sz="1800" b="1" i="0" kern="1200" dirty="0">
                <a:solidFill>
                  <a:schemeClr val="bg1"/>
                </a:solidFill>
                <a:latin typeface="Calibri" panose="020F0502020204030204" pitchFamily="34" charset="0"/>
                <a:ea typeface="+mn-ea"/>
                <a:cs typeface="Calibri" panose="020F0502020204030204" pitchFamily="34" charset="0"/>
              </a:defRPr>
            </a:lvl1pPr>
          </a:lstStyle>
          <a:p>
            <a:pPr lvl="0"/>
            <a:r>
              <a:rPr lang="en-GB"/>
              <a:t> NR</a:t>
            </a:r>
          </a:p>
        </p:txBody>
      </p:sp>
      <p:sp>
        <p:nvSpPr>
          <p:cNvPr id="35" name="TextBox 34">
            <a:extLst>
              <a:ext uri="{FF2B5EF4-FFF2-40B4-BE49-F238E27FC236}">
                <a16:creationId xmlns:a16="http://schemas.microsoft.com/office/drawing/2014/main" id="{2F8EA317-2DB3-8733-3F24-42EACDF6232F}"/>
              </a:ext>
            </a:extLst>
          </p:cNvPr>
          <p:cNvSpPr txBox="1"/>
          <p:nvPr userDrawn="1"/>
        </p:nvSpPr>
        <p:spPr>
          <a:xfrm>
            <a:off x="9912666" y="3369474"/>
            <a:ext cx="0" cy="4571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1"/>
              </a:solidFill>
              <a:effectLst/>
              <a:uLnTx/>
              <a:uFillTx/>
              <a:latin typeface="Hind Madurai" panose="02000000000000000000" pitchFamily="2" charset="77"/>
              <a:ea typeface="+mn-ea"/>
              <a:cs typeface="Hind Madurai" panose="02000000000000000000" pitchFamily="2" charset="77"/>
            </a:endParaRPr>
          </a:p>
        </p:txBody>
      </p:sp>
      <p:sp>
        <p:nvSpPr>
          <p:cNvPr id="9" name="Title 3">
            <a:extLst>
              <a:ext uri="{FF2B5EF4-FFF2-40B4-BE49-F238E27FC236}">
                <a16:creationId xmlns:a16="http://schemas.microsoft.com/office/drawing/2014/main" id="{4504A341-3A97-068D-F6DB-3F2FBA798D49}"/>
              </a:ext>
            </a:extLst>
          </p:cNvPr>
          <p:cNvSpPr>
            <a:spLocks noGrp="1"/>
          </p:cNvSpPr>
          <p:nvPr>
            <p:ph type="title" hasCustomPrompt="1"/>
          </p:nvPr>
        </p:nvSpPr>
        <p:spPr>
          <a:xfrm>
            <a:off x="479425" y="305097"/>
            <a:ext cx="11233150" cy="535531"/>
          </a:xfrm>
        </p:spPr>
        <p:txBody>
          <a:bodyPr/>
          <a:lstStyle/>
          <a:p>
            <a:r>
              <a:rPr lang="nl-NL"/>
              <a:t>Klik om stijl te bewerken</a:t>
            </a:r>
            <a:endParaRPr lang="en-GB"/>
          </a:p>
        </p:txBody>
      </p:sp>
    </p:spTree>
    <p:extLst>
      <p:ext uri="{BB962C8B-B14F-4D97-AF65-F5344CB8AC3E}">
        <p14:creationId xmlns:p14="http://schemas.microsoft.com/office/powerpoint/2010/main" val="92989617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0%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3833-0A2C-95D8-24F2-5CF045B537F5}"/>
              </a:ext>
            </a:extLst>
          </p:cNvPr>
          <p:cNvSpPr>
            <a:spLocks noGrp="1"/>
          </p:cNvSpPr>
          <p:nvPr>
            <p:ph type="title"/>
          </p:nvPr>
        </p:nvSpPr>
        <p:spPr/>
        <p:txBody>
          <a:bodyPr/>
          <a:lstStyle/>
          <a:p>
            <a:r>
              <a:rPr lang="nl-NL"/>
              <a:t>Klik om stijl te bewerken</a:t>
            </a:r>
            <a:endParaRPr lang="en-GB"/>
          </a:p>
        </p:txBody>
      </p:sp>
      <p:pic>
        <p:nvPicPr>
          <p:cNvPr id="3" name="Graphic 2">
            <a:extLst>
              <a:ext uri="{FF2B5EF4-FFF2-40B4-BE49-F238E27FC236}">
                <a16:creationId xmlns:a16="http://schemas.microsoft.com/office/drawing/2014/main" id="{31DD4EC8-9546-6F80-1EC4-F9A6C077F6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374450"/>
            <a:ext cx="726412" cy="290565"/>
          </a:xfrm>
          <a:prstGeom prst="rect">
            <a:avLst/>
          </a:prstGeom>
        </p:spPr>
      </p:pic>
      <p:sp>
        <p:nvSpPr>
          <p:cNvPr id="5" name="Text Placeholder 4">
            <a:extLst>
              <a:ext uri="{FF2B5EF4-FFF2-40B4-BE49-F238E27FC236}">
                <a16:creationId xmlns:a16="http://schemas.microsoft.com/office/drawing/2014/main" id="{8375DE3D-CA35-716C-081F-D1F87DF1480F}"/>
              </a:ext>
            </a:extLst>
          </p:cNvPr>
          <p:cNvSpPr>
            <a:spLocks noGrp="1"/>
          </p:cNvSpPr>
          <p:nvPr>
            <p:ph type="body" sz="quarter" idx="10"/>
          </p:nvPr>
        </p:nvSpPr>
        <p:spPr>
          <a:xfrm>
            <a:off x="479424" y="1056444"/>
            <a:ext cx="11233149" cy="5109406"/>
          </a:xfrm>
        </p:spPr>
        <p:txBody>
          <a:bodyPr lIns="0" r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Slide Number Placeholder 11">
            <a:extLst>
              <a:ext uri="{FF2B5EF4-FFF2-40B4-BE49-F238E27FC236}">
                <a16:creationId xmlns:a16="http://schemas.microsoft.com/office/drawing/2014/main" id="{3A35001B-E860-CDB8-80EC-0FD99422478D}"/>
              </a:ext>
            </a:extLst>
          </p:cNvPr>
          <p:cNvSpPr>
            <a:spLocks noGrp="1"/>
          </p:cNvSpPr>
          <p:nvPr>
            <p:ph type="sldNum" sz="quarter" idx="4"/>
          </p:nvPr>
        </p:nvSpPr>
        <p:spPr>
          <a:xfrm>
            <a:off x="11621579" y="6411954"/>
            <a:ext cx="360996" cy="253916"/>
          </a:xfrm>
          <a:prstGeom prst="rect">
            <a:avLst/>
          </a:prstGeom>
          <a:noFill/>
        </p:spPr>
        <p:txBody>
          <a:bodyPr vert="horz" wrap="none" lIns="91440" tIns="45720" rIns="91440" bIns="45720" rtlCol="0" anchor="ctr">
            <a:spAutoFit/>
          </a:bodyPr>
          <a:lstStyle>
            <a:lvl1pPr>
              <a:defRPr lang="en-GB" sz="1050" smtClean="0">
                <a:solidFill>
                  <a:schemeClr val="tx2"/>
                </a:solidFill>
                <a:latin typeface="Hind Madurai" panose="02000000000000000000" pitchFamily="2" charset="77"/>
                <a:cs typeface="Hind Madurai" panose="02000000000000000000" pitchFamily="2" charset="77"/>
              </a:defRPr>
            </a:lvl1pPr>
          </a:lstStyle>
          <a:p>
            <a:pPr algn="r"/>
            <a:fld id="{40A309F3-4EDD-E040-AF0C-9B3B38A0CA5F}" type="slidenum">
              <a:rPr lang="en-BE" smtClean="0"/>
              <a:pPr algn="r"/>
              <a:t>‹nr.›</a:t>
            </a:fld>
            <a:endParaRPr lang="en-BE"/>
          </a:p>
        </p:txBody>
      </p:sp>
    </p:spTree>
    <p:extLst>
      <p:ext uri="{BB962C8B-B14F-4D97-AF65-F5344CB8AC3E}">
        <p14:creationId xmlns:p14="http://schemas.microsoft.com/office/powerpoint/2010/main" val="75379087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v3">
    <p:bg>
      <p:bgPr>
        <a:solidFill>
          <a:srgbClr val="F9FAFA"/>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84109637-FF39-2DDD-E370-39016E759C71}"/>
              </a:ext>
            </a:extLst>
          </p:cNvPr>
          <p:cNvSpPr>
            <a:spLocks noGrp="1"/>
          </p:cNvSpPr>
          <p:nvPr>
            <p:ph type="body" sz="quarter" idx="12" hasCustomPrompt="1"/>
          </p:nvPr>
        </p:nvSpPr>
        <p:spPr>
          <a:xfrm>
            <a:off x="6358888" y="5750448"/>
            <a:ext cx="657231" cy="674031"/>
          </a:xfrm>
        </p:spPr>
        <p:txBody>
          <a:bodyPr vert="horz" wrap="none" lIns="0" tIns="45720" rIns="0" bIns="45720" rtlCol="0" anchor="b">
            <a:spAutoFit/>
          </a:bodyPr>
          <a:lstStyle>
            <a:lvl1pPr>
              <a:defRPr lang="en-GB" sz="4200" b="1" dirty="0">
                <a:solidFill>
                  <a:schemeClr val="accent3"/>
                </a:solidFill>
                <a:latin typeface="Calibri" panose="020F0502020204030204" pitchFamily="34" charset="0"/>
                <a:ea typeface="+mj-ea"/>
                <a:cs typeface="Calibri" panose="020F0502020204030204" pitchFamily="34" charset="0"/>
              </a:defRPr>
            </a:lvl1pPr>
          </a:lstStyle>
          <a:p>
            <a:pPr lvl="0">
              <a:spcBef>
                <a:spcPct val="0"/>
              </a:spcBef>
            </a:pPr>
            <a:r>
              <a:rPr lang="en-GB"/>
              <a:t>NR</a:t>
            </a:r>
          </a:p>
        </p:txBody>
      </p:sp>
      <p:sp>
        <p:nvSpPr>
          <p:cNvPr id="2" name="Title 1">
            <a:extLst>
              <a:ext uri="{FF2B5EF4-FFF2-40B4-BE49-F238E27FC236}">
                <a16:creationId xmlns:a16="http://schemas.microsoft.com/office/drawing/2014/main" id="{6BE63833-0A2C-95D8-24F2-5CF045B537F5}"/>
              </a:ext>
            </a:extLst>
          </p:cNvPr>
          <p:cNvSpPr>
            <a:spLocks noGrp="1"/>
          </p:cNvSpPr>
          <p:nvPr>
            <p:ph type="title" hasCustomPrompt="1"/>
          </p:nvPr>
        </p:nvSpPr>
        <p:spPr>
          <a:xfrm>
            <a:off x="6358888" y="3352826"/>
            <a:ext cx="5353687" cy="1255728"/>
          </a:xfrm>
        </p:spPr>
        <p:txBody>
          <a:bodyPr/>
          <a:lstStyle>
            <a:lvl1pPr>
              <a:defRPr sz="4200">
                <a:solidFill>
                  <a:schemeClr val="accent3"/>
                </a:solidFill>
              </a:defRPr>
            </a:lvl1pPr>
          </a:lstStyle>
          <a:p>
            <a:r>
              <a:rPr lang="en-GB"/>
              <a:t>Title of this presentation chapter</a:t>
            </a:r>
          </a:p>
        </p:txBody>
      </p:sp>
      <p:sp>
        <p:nvSpPr>
          <p:cNvPr id="11" name="Picture Placeholder 10">
            <a:extLst>
              <a:ext uri="{FF2B5EF4-FFF2-40B4-BE49-F238E27FC236}">
                <a16:creationId xmlns:a16="http://schemas.microsoft.com/office/drawing/2014/main" id="{4A8C1864-EE15-7A57-7AED-3CA825CA2C04}"/>
              </a:ext>
            </a:extLst>
          </p:cNvPr>
          <p:cNvSpPr>
            <a:spLocks noGrp="1"/>
          </p:cNvSpPr>
          <p:nvPr>
            <p:ph type="pic" sz="quarter" idx="10"/>
          </p:nvPr>
        </p:nvSpPr>
        <p:spPr>
          <a:xfrm>
            <a:off x="0" y="632247"/>
            <a:ext cx="5809963" cy="5605040"/>
          </a:xfrm>
          <a:custGeom>
            <a:avLst/>
            <a:gdLst>
              <a:gd name="connsiteX0" fmla="*/ 0 w 5809963"/>
              <a:gd name="connsiteY0" fmla="*/ 0 h 5605040"/>
              <a:gd name="connsiteX1" fmla="*/ 5657450 w 5809963"/>
              <a:gd name="connsiteY1" fmla="*/ 0 h 5605040"/>
              <a:gd name="connsiteX2" fmla="*/ 5809963 w 5809963"/>
              <a:gd name="connsiteY2" fmla="*/ 152513 h 5605040"/>
              <a:gd name="connsiteX3" fmla="*/ 5809963 w 5809963"/>
              <a:gd name="connsiteY3" fmla="*/ 5452527 h 5605040"/>
              <a:gd name="connsiteX4" fmla="*/ 5657450 w 5809963"/>
              <a:gd name="connsiteY4" fmla="*/ 5605040 h 5605040"/>
              <a:gd name="connsiteX5" fmla="*/ 0 w 5809963"/>
              <a:gd name="connsiteY5" fmla="*/ 5605040 h 560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9963" h="5605040">
                <a:moveTo>
                  <a:pt x="0" y="0"/>
                </a:moveTo>
                <a:lnTo>
                  <a:pt x="5657450" y="0"/>
                </a:lnTo>
                <a:cubicBezTo>
                  <a:pt x="5741681" y="0"/>
                  <a:pt x="5809963" y="68282"/>
                  <a:pt x="5809963" y="152513"/>
                </a:cubicBezTo>
                <a:lnTo>
                  <a:pt x="5809963" y="5452527"/>
                </a:lnTo>
                <a:cubicBezTo>
                  <a:pt x="5809963" y="5536758"/>
                  <a:pt x="5741681" y="5605040"/>
                  <a:pt x="5657450" y="5605040"/>
                </a:cubicBezTo>
                <a:lnTo>
                  <a:pt x="0" y="5605040"/>
                </a:lnTo>
                <a:close/>
              </a:path>
            </a:pathLst>
          </a:custGeom>
          <a:solidFill>
            <a:schemeClr val="bg2"/>
          </a:solidFill>
          <a:effectLst>
            <a:outerShdw blurRad="127000" algn="ctr" rotWithShape="0">
              <a:prstClr val="black">
                <a:alpha val="20000"/>
              </a:prstClr>
            </a:outerShdw>
          </a:effectLst>
        </p:spPr>
        <p:txBody>
          <a:bodyPr wrap="square" anchor="ctr">
            <a:noAutofit/>
          </a:bodyPr>
          <a:lstStyle>
            <a:lvl1pPr algn="ctr">
              <a:defRPr/>
            </a:lvl1pPr>
          </a:lstStyle>
          <a:p>
            <a:r>
              <a:rPr lang="nl-NL"/>
              <a:t>Klik op het pictogram als u een afbeelding wilt toevoegen</a:t>
            </a:r>
            <a:endParaRPr lang="en-GB"/>
          </a:p>
        </p:txBody>
      </p:sp>
      <p:pic>
        <p:nvPicPr>
          <p:cNvPr id="7" name="Graphic 6">
            <a:extLst>
              <a:ext uri="{FF2B5EF4-FFF2-40B4-BE49-F238E27FC236}">
                <a16:creationId xmlns:a16="http://schemas.microsoft.com/office/drawing/2014/main" id="{3CB4909A-AD48-95E9-027D-E60A3264EF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8888" y="597521"/>
            <a:ext cx="1326701" cy="530680"/>
          </a:xfrm>
          <a:prstGeom prst="rect">
            <a:avLst/>
          </a:prstGeom>
        </p:spPr>
      </p:pic>
      <p:sp>
        <p:nvSpPr>
          <p:cNvPr id="12" name="Text Placeholder 4">
            <a:extLst>
              <a:ext uri="{FF2B5EF4-FFF2-40B4-BE49-F238E27FC236}">
                <a16:creationId xmlns:a16="http://schemas.microsoft.com/office/drawing/2014/main" id="{3287BA35-1857-4246-1F3E-E58D81C0354B}"/>
              </a:ext>
            </a:extLst>
          </p:cNvPr>
          <p:cNvSpPr>
            <a:spLocks noGrp="1"/>
          </p:cNvSpPr>
          <p:nvPr>
            <p:ph type="body" sz="quarter" idx="11" hasCustomPrompt="1"/>
          </p:nvPr>
        </p:nvSpPr>
        <p:spPr>
          <a:xfrm>
            <a:off x="6358888" y="4713255"/>
            <a:ext cx="5353687" cy="348557"/>
          </a:xfrm>
        </p:spPr>
        <p:txBody>
          <a:bodyPr wrap="square" lIns="0" rIns="0">
            <a:spAutoFit/>
          </a:bodyPr>
          <a:lstStyle>
            <a:lvl1pPr>
              <a:defRPr kumimoji="0" lang="en-GB" sz="1800" b="1" i="0" u="none" strike="noStrike" kern="1200" cap="none" spc="0" normalizeH="0" baseline="0" dirty="0">
                <a:ln>
                  <a:noFill/>
                </a:ln>
                <a:solidFill>
                  <a:srgbClr val="002551"/>
                </a:solidFill>
                <a:effectLst/>
                <a:uLnTx/>
                <a:uFillTx/>
                <a:latin typeface="Calibri" panose="020F0502020204030204" pitchFamily="34" charset="0"/>
                <a:ea typeface="+mn-ea"/>
                <a:cs typeface="Calibri" panose="020F0502020204030204" pitchFamily="34" charset="0"/>
              </a:defRPr>
            </a:lvl1pPr>
          </a:lstStyle>
          <a:p>
            <a:pPr lvl="0"/>
            <a:r>
              <a:rPr lang="en-GB"/>
              <a:t>Subtitle</a:t>
            </a:r>
          </a:p>
        </p:txBody>
      </p:sp>
    </p:spTree>
    <p:extLst>
      <p:ext uri="{BB962C8B-B14F-4D97-AF65-F5344CB8AC3E}">
        <p14:creationId xmlns:p14="http://schemas.microsoft.com/office/powerpoint/2010/main" val="416694652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EA03C7D-E8F0-31D8-64DD-AE7C8B5EF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374450"/>
            <a:ext cx="726412" cy="290565"/>
          </a:xfrm>
          <a:prstGeom prst="rect">
            <a:avLst/>
          </a:prstGeom>
        </p:spPr>
      </p:pic>
      <p:sp>
        <p:nvSpPr>
          <p:cNvPr id="4" name="Title 3">
            <a:extLst>
              <a:ext uri="{FF2B5EF4-FFF2-40B4-BE49-F238E27FC236}">
                <a16:creationId xmlns:a16="http://schemas.microsoft.com/office/drawing/2014/main" id="{3E19573F-AC50-3620-21A9-917800F2B97F}"/>
              </a:ext>
            </a:extLst>
          </p:cNvPr>
          <p:cNvSpPr>
            <a:spLocks noGrp="1"/>
          </p:cNvSpPr>
          <p:nvPr>
            <p:ph type="title"/>
          </p:nvPr>
        </p:nvSpPr>
        <p:spPr/>
        <p:txBody>
          <a:bodyPr/>
          <a:lstStyle/>
          <a:p>
            <a:r>
              <a:rPr lang="nl-NL"/>
              <a:t>Klik om stijl te bewerken</a:t>
            </a:r>
            <a:endParaRPr lang="en-GB"/>
          </a:p>
        </p:txBody>
      </p:sp>
      <p:sp>
        <p:nvSpPr>
          <p:cNvPr id="5" name="Slide Number Placeholder 11">
            <a:extLst>
              <a:ext uri="{FF2B5EF4-FFF2-40B4-BE49-F238E27FC236}">
                <a16:creationId xmlns:a16="http://schemas.microsoft.com/office/drawing/2014/main" id="{649D3BFD-1851-ACC6-3840-943143A96039}"/>
              </a:ext>
            </a:extLst>
          </p:cNvPr>
          <p:cNvSpPr>
            <a:spLocks noGrp="1"/>
          </p:cNvSpPr>
          <p:nvPr>
            <p:ph type="sldNum" sz="quarter" idx="4"/>
          </p:nvPr>
        </p:nvSpPr>
        <p:spPr>
          <a:xfrm>
            <a:off x="11621579" y="6411954"/>
            <a:ext cx="360996" cy="253916"/>
          </a:xfrm>
          <a:prstGeom prst="rect">
            <a:avLst/>
          </a:prstGeom>
          <a:noFill/>
        </p:spPr>
        <p:txBody>
          <a:bodyPr vert="horz" wrap="none" lIns="91440" tIns="45720" rIns="91440" bIns="45720" rtlCol="0" anchor="ctr">
            <a:spAutoFit/>
          </a:bodyPr>
          <a:lstStyle>
            <a:lvl1pPr>
              <a:defRPr lang="en-GB" sz="1050" smtClean="0">
                <a:solidFill>
                  <a:schemeClr val="tx2"/>
                </a:solidFill>
                <a:latin typeface="Hind Madurai" panose="02000000000000000000" pitchFamily="2" charset="77"/>
                <a:cs typeface="Hind Madurai" panose="02000000000000000000" pitchFamily="2" charset="77"/>
              </a:defRPr>
            </a:lvl1pPr>
          </a:lstStyle>
          <a:p>
            <a:pPr algn="r"/>
            <a:fld id="{40A309F3-4EDD-E040-AF0C-9B3B38A0CA5F}" type="slidenum">
              <a:rPr lang="en-BE" smtClean="0"/>
              <a:pPr algn="r"/>
              <a:t>‹nr.›</a:t>
            </a:fld>
            <a:endParaRPr lang="en-BE"/>
          </a:p>
        </p:txBody>
      </p:sp>
    </p:spTree>
    <p:extLst>
      <p:ext uri="{BB962C8B-B14F-4D97-AF65-F5344CB8AC3E}">
        <p14:creationId xmlns:p14="http://schemas.microsoft.com/office/powerpoint/2010/main" val="203598122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3833-0A2C-95D8-24F2-5CF045B537F5}"/>
              </a:ext>
            </a:extLst>
          </p:cNvPr>
          <p:cNvSpPr>
            <a:spLocks noGrp="1"/>
          </p:cNvSpPr>
          <p:nvPr>
            <p:ph type="title"/>
          </p:nvPr>
        </p:nvSpPr>
        <p:spPr/>
        <p:txBody>
          <a:bodyPr/>
          <a:lstStyle/>
          <a:p>
            <a:r>
              <a:rPr lang="nl-NL"/>
              <a:t>Klik om stijl te bewerken</a:t>
            </a:r>
            <a:endParaRPr lang="en-GB"/>
          </a:p>
        </p:txBody>
      </p:sp>
      <p:pic>
        <p:nvPicPr>
          <p:cNvPr id="3" name="Graphic 2">
            <a:extLst>
              <a:ext uri="{FF2B5EF4-FFF2-40B4-BE49-F238E27FC236}">
                <a16:creationId xmlns:a16="http://schemas.microsoft.com/office/drawing/2014/main" id="{31DD4EC8-9546-6F80-1EC4-F9A6C077F6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374450"/>
            <a:ext cx="726412" cy="290565"/>
          </a:xfrm>
          <a:prstGeom prst="rect">
            <a:avLst/>
          </a:prstGeom>
        </p:spPr>
      </p:pic>
      <p:sp>
        <p:nvSpPr>
          <p:cNvPr id="5" name="Text Placeholder 4">
            <a:extLst>
              <a:ext uri="{FF2B5EF4-FFF2-40B4-BE49-F238E27FC236}">
                <a16:creationId xmlns:a16="http://schemas.microsoft.com/office/drawing/2014/main" id="{8375DE3D-CA35-716C-081F-D1F87DF1480F}"/>
              </a:ext>
            </a:extLst>
          </p:cNvPr>
          <p:cNvSpPr>
            <a:spLocks noGrp="1"/>
          </p:cNvSpPr>
          <p:nvPr>
            <p:ph type="body" sz="quarter" idx="10"/>
          </p:nvPr>
        </p:nvSpPr>
        <p:spPr>
          <a:xfrm>
            <a:off x="479424" y="1091954"/>
            <a:ext cx="11233149" cy="5073896"/>
          </a:xfrm>
        </p:spPr>
        <p:txBody>
          <a:bodyPr lIns="0" rIns="0" numCol="2" spcCol="360000">
            <a:normAutofit/>
          </a:bodyPr>
          <a:lstStyle>
            <a:lvl1pPr>
              <a:defRPr sz="1800"/>
            </a:lvl1pPr>
            <a:lvl2pPr>
              <a:defRPr sz="1800"/>
            </a:lvl2pPr>
            <a:lvl3pPr>
              <a:defRPr sz="1800"/>
            </a:lvl3pPr>
            <a:lvl4pPr>
              <a:defRPr sz="1800"/>
            </a:lvl4pPr>
            <a:lvl5pPr marL="990600" indent="-285750">
              <a:buFont typeface="Arial" panose="020B0604020202020204" pitchFamily="34" charset="0"/>
              <a:buChar char="•"/>
              <a:defRPr lang="en-GB" sz="1800" b="0" i="0" kern="1200" dirty="0">
                <a:solidFill>
                  <a:schemeClr val="tx2"/>
                </a:solidFill>
                <a:latin typeface="+mn-lt"/>
                <a:ea typeface="+mn-ea"/>
                <a:cs typeface="Calibri Light" panose="020F030202020403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Slide Number Placeholder 11">
            <a:extLst>
              <a:ext uri="{FF2B5EF4-FFF2-40B4-BE49-F238E27FC236}">
                <a16:creationId xmlns:a16="http://schemas.microsoft.com/office/drawing/2014/main" id="{E2108F6D-4E31-F0BE-708A-F6BC16974646}"/>
              </a:ext>
            </a:extLst>
          </p:cNvPr>
          <p:cNvSpPr>
            <a:spLocks noGrp="1"/>
          </p:cNvSpPr>
          <p:nvPr>
            <p:ph type="sldNum" sz="quarter" idx="4"/>
          </p:nvPr>
        </p:nvSpPr>
        <p:spPr>
          <a:xfrm>
            <a:off x="11621579" y="6411954"/>
            <a:ext cx="360996" cy="253916"/>
          </a:xfrm>
          <a:prstGeom prst="rect">
            <a:avLst/>
          </a:prstGeom>
          <a:noFill/>
        </p:spPr>
        <p:txBody>
          <a:bodyPr vert="horz" wrap="none" lIns="91440" tIns="45720" rIns="91440" bIns="45720" rtlCol="0" anchor="ctr">
            <a:spAutoFit/>
          </a:bodyPr>
          <a:lstStyle>
            <a:lvl1pPr>
              <a:defRPr lang="en-GB" sz="1050" smtClean="0">
                <a:solidFill>
                  <a:schemeClr val="tx2"/>
                </a:solidFill>
                <a:latin typeface="Hind Madurai" panose="02000000000000000000" pitchFamily="2" charset="77"/>
                <a:cs typeface="Hind Madurai" panose="02000000000000000000" pitchFamily="2" charset="77"/>
              </a:defRPr>
            </a:lvl1pPr>
          </a:lstStyle>
          <a:p>
            <a:pPr algn="r"/>
            <a:fld id="{40A309F3-4EDD-E040-AF0C-9B3B38A0CA5F}" type="slidenum">
              <a:rPr lang="en-BE" smtClean="0"/>
              <a:pPr algn="r"/>
              <a:t>‹nr.›</a:t>
            </a:fld>
            <a:endParaRPr lang="en-BE"/>
          </a:p>
        </p:txBody>
      </p:sp>
    </p:spTree>
    <p:extLst>
      <p:ext uri="{BB962C8B-B14F-4D97-AF65-F5344CB8AC3E}">
        <p14:creationId xmlns:p14="http://schemas.microsoft.com/office/powerpoint/2010/main" val="76424953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x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3833-0A2C-95D8-24F2-5CF045B537F5}"/>
              </a:ext>
            </a:extLst>
          </p:cNvPr>
          <p:cNvSpPr>
            <a:spLocks noGrp="1"/>
          </p:cNvSpPr>
          <p:nvPr>
            <p:ph type="title"/>
          </p:nvPr>
        </p:nvSpPr>
        <p:spPr/>
        <p:txBody>
          <a:bodyPr/>
          <a:lstStyle/>
          <a:p>
            <a:r>
              <a:rPr lang="nl-NL"/>
              <a:t>Klik om stijl te bewerken</a:t>
            </a:r>
            <a:endParaRPr lang="en-GB"/>
          </a:p>
        </p:txBody>
      </p:sp>
      <p:pic>
        <p:nvPicPr>
          <p:cNvPr id="3" name="Graphic 2">
            <a:extLst>
              <a:ext uri="{FF2B5EF4-FFF2-40B4-BE49-F238E27FC236}">
                <a16:creationId xmlns:a16="http://schemas.microsoft.com/office/drawing/2014/main" id="{31DD4EC8-9546-6F80-1EC4-F9A6C077F6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374450"/>
            <a:ext cx="726412" cy="290565"/>
          </a:xfrm>
          <a:prstGeom prst="rect">
            <a:avLst/>
          </a:prstGeom>
        </p:spPr>
      </p:pic>
      <p:sp>
        <p:nvSpPr>
          <p:cNvPr id="5" name="Text Placeholder 4">
            <a:extLst>
              <a:ext uri="{FF2B5EF4-FFF2-40B4-BE49-F238E27FC236}">
                <a16:creationId xmlns:a16="http://schemas.microsoft.com/office/drawing/2014/main" id="{8375DE3D-CA35-716C-081F-D1F87DF1480F}"/>
              </a:ext>
            </a:extLst>
          </p:cNvPr>
          <p:cNvSpPr>
            <a:spLocks noGrp="1"/>
          </p:cNvSpPr>
          <p:nvPr>
            <p:ph type="body" sz="quarter" idx="10"/>
          </p:nvPr>
        </p:nvSpPr>
        <p:spPr>
          <a:xfrm>
            <a:off x="479425" y="1056444"/>
            <a:ext cx="5455550" cy="5109406"/>
          </a:xfrm>
        </p:spPr>
        <p:txBody>
          <a:bodyPr lIns="0" r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ext Placeholder 4">
            <a:extLst>
              <a:ext uri="{FF2B5EF4-FFF2-40B4-BE49-F238E27FC236}">
                <a16:creationId xmlns:a16="http://schemas.microsoft.com/office/drawing/2014/main" id="{13AC7AE1-7B5F-CCE0-940D-8C4B5F7FE22C}"/>
              </a:ext>
            </a:extLst>
          </p:cNvPr>
          <p:cNvSpPr>
            <a:spLocks noGrp="1"/>
          </p:cNvSpPr>
          <p:nvPr>
            <p:ph type="body" sz="quarter" idx="11"/>
          </p:nvPr>
        </p:nvSpPr>
        <p:spPr>
          <a:xfrm>
            <a:off x="6257025" y="1056443"/>
            <a:ext cx="5455550" cy="5109405"/>
          </a:xfrm>
        </p:spPr>
        <p:txBody>
          <a:bodyPr lIns="0" r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Slide Number Placeholder 11">
            <a:extLst>
              <a:ext uri="{FF2B5EF4-FFF2-40B4-BE49-F238E27FC236}">
                <a16:creationId xmlns:a16="http://schemas.microsoft.com/office/drawing/2014/main" id="{9C6B127C-2704-4496-504C-84C2EFA2A0A2}"/>
              </a:ext>
            </a:extLst>
          </p:cNvPr>
          <p:cNvSpPr>
            <a:spLocks noGrp="1"/>
          </p:cNvSpPr>
          <p:nvPr>
            <p:ph type="sldNum" sz="quarter" idx="4"/>
          </p:nvPr>
        </p:nvSpPr>
        <p:spPr>
          <a:xfrm>
            <a:off x="11621579" y="6411954"/>
            <a:ext cx="360996" cy="253916"/>
          </a:xfrm>
          <a:prstGeom prst="rect">
            <a:avLst/>
          </a:prstGeom>
          <a:noFill/>
        </p:spPr>
        <p:txBody>
          <a:bodyPr vert="horz" wrap="none" lIns="91440" tIns="45720" rIns="91440" bIns="45720" rtlCol="0" anchor="ctr">
            <a:spAutoFit/>
          </a:bodyPr>
          <a:lstStyle>
            <a:lvl1pPr>
              <a:defRPr lang="en-GB" sz="1050" smtClean="0">
                <a:solidFill>
                  <a:schemeClr val="tx2"/>
                </a:solidFill>
                <a:latin typeface="Hind Madurai" panose="02000000000000000000" pitchFamily="2" charset="77"/>
                <a:cs typeface="Hind Madurai" panose="02000000000000000000" pitchFamily="2" charset="77"/>
              </a:defRPr>
            </a:lvl1pPr>
          </a:lstStyle>
          <a:p>
            <a:pPr algn="r"/>
            <a:fld id="{40A309F3-4EDD-E040-AF0C-9B3B38A0CA5F}" type="slidenum">
              <a:rPr lang="en-BE" smtClean="0"/>
              <a:pPr algn="r"/>
              <a:t>‹nr.›</a:t>
            </a:fld>
            <a:endParaRPr lang="en-BE"/>
          </a:p>
        </p:txBody>
      </p:sp>
    </p:spTree>
    <p:extLst>
      <p:ext uri="{BB962C8B-B14F-4D97-AF65-F5344CB8AC3E}">
        <p14:creationId xmlns:p14="http://schemas.microsoft.com/office/powerpoint/2010/main" val="26129094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hapter v4">
    <p:bg>
      <p:bgPr>
        <a:solidFill>
          <a:srgbClr val="F9FAFA"/>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84109637-FF39-2DDD-E370-39016E759C71}"/>
              </a:ext>
            </a:extLst>
          </p:cNvPr>
          <p:cNvSpPr>
            <a:spLocks noGrp="1"/>
          </p:cNvSpPr>
          <p:nvPr>
            <p:ph type="body" sz="quarter" idx="12" hasCustomPrompt="1"/>
          </p:nvPr>
        </p:nvSpPr>
        <p:spPr>
          <a:xfrm>
            <a:off x="6358888" y="5750448"/>
            <a:ext cx="657231" cy="674031"/>
          </a:xfrm>
        </p:spPr>
        <p:txBody>
          <a:bodyPr vert="horz" wrap="none" lIns="0" tIns="45720" rIns="0" bIns="45720" rtlCol="0" anchor="b">
            <a:spAutoFit/>
          </a:bodyPr>
          <a:lstStyle>
            <a:lvl1pPr>
              <a:defRPr lang="en-GB" sz="4200" b="1" dirty="0">
                <a:solidFill>
                  <a:schemeClr val="tx2"/>
                </a:solidFill>
                <a:latin typeface="Calibri" panose="020F0502020204030204" pitchFamily="34" charset="0"/>
                <a:ea typeface="+mj-ea"/>
                <a:cs typeface="Calibri" panose="020F0502020204030204" pitchFamily="34" charset="0"/>
              </a:defRPr>
            </a:lvl1pPr>
          </a:lstStyle>
          <a:p>
            <a:pPr lvl="0">
              <a:spcBef>
                <a:spcPct val="0"/>
              </a:spcBef>
            </a:pPr>
            <a:r>
              <a:rPr lang="en-GB"/>
              <a:t>NR</a:t>
            </a:r>
          </a:p>
        </p:txBody>
      </p:sp>
      <p:sp>
        <p:nvSpPr>
          <p:cNvPr id="2" name="Title 1">
            <a:extLst>
              <a:ext uri="{FF2B5EF4-FFF2-40B4-BE49-F238E27FC236}">
                <a16:creationId xmlns:a16="http://schemas.microsoft.com/office/drawing/2014/main" id="{6BE63833-0A2C-95D8-24F2-5CF045B537F5}"/>
              </a:ext>
            </a:extLst>
          </p:cNvPr>
          <p:cNvSpPr>
            <a:spLocks noGrp="1"/>
          </p:cNvSpPr>
          <p:nvPr>
            <p:ph type="title" hasCustomPrompt="1"/>
          </p:nvPr>
        </p:nvSpPr>
        <p:spPr>
          <a:xfrm>
            <a:off x="6358888" y="3352826"/>
            <a:ext cx="5353687" cy="1255728"/>
          </a:xfrm>
        </p:spPr>
        <p:txBody>
          <a:bodyPr/>
          <a:lstStyle>
            <a:lvl1pPr>
              <a:defRPr sz="4200">
                <a:solidFill>
                  <a:schemeClr val="tx2"/>
                </a:solidFill>
              </a:defRPr>
            </a:lvl1pPr>
          </a:lstStyle>
          <a:p>
            <a:r>
              <a:rPr lang="en-GB"/>
              <a:t>Title of this presentation chapter</a:t>
            </a:r>
          </a:p>
        </p:txBody>
      </p:sp>
      <p:sp>
        <p:nvSpPr>
          <p:cNvPr id="11" name="Picture Placeholder 10">
            <a:extLst>
              <a:ext uri="{FF2B5EF4-FFF2-40B4-BE49-F238E27FC236}">
                <a16:creationId xmlns:a16="http://schemas.microsoft.com/office/drawing/2014/main" id="{4A8C1864-EE15-7A57-7AED-3CA825CA2C04}"/>
              </a:ext>
            </a:extLst>
          </p:cNvPr>
          <p:cNvSpPr>
            <a:spLocks noGrp="1"/>
          </p:cNvSpPr>
          <p:nvPr>
            <p:ph type="pic" sz="quarter" idx="10"/>
          </p:nvPr>
        </p:nvSpPr>
        <p:spPr>
          <a:xfrm>
            <a:off x="0" y="632247"/>
            <a:ext cx="5809963" cy="5605040"/>
          </a:xfrm>
          <a:custGeom>
            <a:avLst/>
            <a:gdLst>
              <a:gd name="connsiteX0" fmla="*/ 0 w 5809963"/>
              <a:gd name="connsiteY0" fmla="*/ 0 h 5605040"/>
              <a:gd name="connsiteX1" fmla="*/ 5657450 w 5809963"/>
              <a:gd name="connsiteY1" fmla="*/ 0 h 5605040"/>
              <a:gd name="connsiteX2" fmla="*/ 5809963 w 5809963"/>
              <a:gd name="connsiteY2" fmla="*/ 152513 h 5605040"/>
              <a:gd name="connsiteX3" fmla="*/ 5809963 w 5809963"/>
              <a:gd name="connsiteY3" fmla="*/ 5452527 h 5605040"/>
              <a:gd name="connsiteX4" fmla="*/ 5657450 w 5809963"/>
              <a:gd name="connsiteY4" fmla="*/ 5605040 h 5605040"/>
              <a:gd name="connsiteX5" fmla="*/ 0 w 5809963"/>
              <a:gd name="connsiteY5" fmla="*/ 5605040 h 560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9963" h="5605040">
                <a:moveTo>
                  <a:pt x="0" y="0"/>
                </a:moveTo>
                <a:lnTo>
                  <a:pt x="5657450" y="0"/>
                </a:lnTo>
                <a:cubicBezTo>
                  <a:pt x="5741681" y="0"/>
                  <a:pt x="5809963" y="68282"/>
                  <a:pt x="5809963" y="152513"/>
                </a:cubicBezTo>
                <a:lnTo>
                  <a:pt x="5809963" y="5452527"/>
                </a:lnTo>
                <a:cubicBezTo>
                  <a:pt x="5809963" y="5536758"/>
                  <a:pt x="5741681" y="5605040"/>
                  <a:pt x="5657450" y="5605040"/>
                </a:cubicBezTo>
                <a:lnTo>
                  <a:pt x="0" y="5605040"/>
                </a:lnTo>
                <a:close/>
              </a:path>
            </a:pathLst>
          </a:custGeom>
          <a:solidFill>
            <a:schemeClr val="bg2"/>
          </a:solidFill>
          <a:effectLst>
            <a:outerShdw blurRad="127000" algn="ctr" rotWithShape="0">
              <a:prstClr val="black">
                <a:alpha val="20000"/>
              </a:prstClr>
            </a:outerShdw>
          </a:effectLst>
        </p:spPr>
        <p:txBody>
          <a:bodyPr wrap="square" anchor="ctr">
            <a:noAutofit/>
          </a:bodyPr>
          <a:lstStyle>
            <a:lvl1pPr algn="ctr">
              <a:defRPr/>
            </a:lvl1pPr>
          </a:lstStyle>
          <a:p>
            <a:r>
              <a:rPr lang="nl-NL"/>
              <a:t>Klik op het pictogram als u een afbeelding wilt toevoegen</a:t>
            </a:r>
            <a:endParaRPr lang="en-GB"/>
          </a:p>
        </p:txBody>
      </p:sp>
      <p:pic>
        <p:nvPicPr>
          <p:cNvPr id="7" name="Graphic 6">
            <a:extLst>
              <a:ext uri="{FF2B5EF4-FFF2-40B4-BE49-F238E27FC236}">
                <a16:creationId xmlns:a16="http://schemas.microsoft.com/office/drawing/2014/main" id="{3CB4909A-AD48-95E9-027D-E60A3264EF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8888" y="597521"/>
            <a:ext cx="1326701" cy="530680"/>
          </a:xfrm>
          <a:prstGeom prst="rect">
            <a:avLst/>
          </a:prstGeom>
        </p:spPr>
      </p:pic>
      <p:sp>
        <p:nvSpPr>
          <p:cNvPr id="12" name="Text Placeholder 4">
            <a:extLst>
              <a:ext uri="{FF2B5EF4-FFF2-40B4-BE49-F238E27FC236}">
                <a16:creationId xmlns:a16="http://schemas.microsoft.com/office/drawing/2014/main" id="{3287BA35-1857-4246-1F3E-E58D81C0354B}"/>
              </a:ext>
            </a:extLst>
          </p:cNvPr>
          <p:cNvSpPr>
            <a:spLocks noGrp="1"/>
          </p:cNvSpPr>
          <p:nvPr>
            <p:ph type="body" sz="quarter" idx="11" hasCustomPrompt="1"/>
          </p:nvPr>
        </p:nvSpPr>
        <p:spPr>
          <a:xfrm>
            <a:off x="6358888" y="4713255"/>
            <a:ext cx="5353687" cy="348557"/>
          </a:xfrm>
        </p:spPr>
        <p:txBody>
          <a:bodyPr wrap="square" lIns="0" rIns="0">
            <a:spAutoFit/>
          </a:bodyPr>
          <a:lstStyle>
            <a:lvl1pPr>
              <a:defRPr kumimoji="0" lang="en-GB" sz="18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GB"/>
              <a:t>Subtitle</a:t>
            </a:r>
          </a:p>
        </p:txBody>
      </p:sp>
    </p:spTree>
    <p:extLst>
      <p:ext uri="{BB962C8B-B14F-4D97-AF65-F5344CB8AC3E}">
        <p14:creationId xmlns:p14="http://schemas.microsoft.com/office/powerpoint/2010/main" val="254820603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Assemblée plénière PCS 2025</a:t>
            </a:r>
          </a:p>
        </p:txBody>
      </p:sp>
      <p:sp>
        <p:nvSpPr>
          <p:cNvPr id="6" name="Slide Number Placeholder 5"/>
          <p:cNvSpPr>
            <a:spLocks noGrp="1"/>
          </p:cNvSpPr>
          <p:nvPr>
            <p:ph type="sldNum" sz="quarter" idx="12"/>
          </p:nvPr>
        </p:nvSpPr>
        <p:spPr/>
        <p:txBody>
          <a:bodyPr/>
          <a:lstStyle/>
          <a:p>
            <a:fld id="{0C80B96F-DABE-4E74-8116-82B521590C4F}" type="slidenum">
              <a:rPr lang="fr-FR" smtClean="0"/>
              <a:t>‹nr.›</a:t>
            </a:fld>
            <a:endParaRPr lang="fr-FR"/>
          </a:p>
        </p:txBody>
      </p:sp>
    </p:spTree>
    <p:extLst>
      <p:ext uri="{BB962C8B-B14F-4D97-AF65-F5344CB8AC3E}">
        <p14:creationId xmlns:p14="http://schemas.microsoft.com/office/powerpoint/2010/main" val="4100879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tart Client v1">
    <p:bg>
      <p:bgPr>
        <a:solidFill>
          <a:srgbClr val="F9FA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3833-0A2C-95D8-24F2-5CF045B537F5}"/>
              </a:ext>
            </a:extLst>
          </p:cNvPr>
          <p:cNvSpPr>
            <a:spLocks noGrp="1"/>
          </p:cNvSpPr>
          <p:nvPr>
            <p:ph type="title" hasCustomPrompt="1"/>
          </p:nvPr>
        </p:nvSpPr>
        <p:spPr>
          <a:xfrm>
            <a:off x="479425" y="3094553"/>
            <a:ext cx="5616575" cy="1421928"/>
          </a:xfrm>
        </p:spPr>
        <p:txBody>
          <a:bodyPr/>
          <a:lstStyle>
            <a:lvl1pPr>
              <a:defRPr sz="4800"/>
            </a:lvl1pPr>
          </a:lstStyle>
          <a:p>
            <a:r>
              <a:rPr lang="en-GB"/>
              <a:t>Title of this amazing presentation</a:t>
            </a:r>
          </a:p>
        </p:txBody>
      </p:sp>
      <p:sp>
        <p:nvSpPr>
          <p:cNvPr id="9" name="Picture Placeholder 8">
            <a:extLst>
              <a:ext uri="{FF2B5EF4-FFF2-40B4-BE49-F238E27FC236}">
                <a16:creationId xmlns:a16="http://schemas.microsoft.com/office/drawing/2014/main" id="{24BB94CD-7186-EE31-FB26-54AD8DF5FCEA}"/>
              </a:ext>
            </a:extLst>
          </p:cNvPr>
          <p:cNvSpPr>
            <a:spLocks noGrp="1"/>
          </p:cNvSpPr>
          <p:nvPr>
            <p:ph type="pic" sz="quarter" idx="10"/>
          </p:nvPr>
        </p:nvSpPr>
        <p:spPr>
          <a:xfrm>
            <a:off x="6382037" y="498763"/>
            <a:ext cx="5809963" cy="5860473"/>
          </a:xfrm>
          <a:custGeom>
            <a:avLst/>
            <a:gdLst>
              <a:gd name="connsiteX0" fmla="*/ 158089 w 5809963"/>
              <a:gd name="connsiteY0" fmla="*/ 0 h 5860473"/>
              <a:gd name="connsiteX1" fmla="*/ 5809963 w 5809963"/>
              <a:gd name="connsiteY1" fmla="*/ 0 h 5860473"/>
              <a:gd name="connsiteX2" fmla="*/ 5809963 w 5809963"/>
              <a:gd name="connsiteY2" fmla="*/ 5860473 h 5860473"/>
              <a:gd name="connsiteX3" fmla="*/ 158089 w 5809963"/>
              <a:gd name="connsiteY3" fmla="*/ 5860473 h 5860473"/>
              <a:gd name="connsiteX4" fmla="*/ 0 w 5809963"/>
              <a:gd name="connsiteY4" fmla="*/ 5702384 h 5860473"/>
              <a:gd name="connsiteX5" fmla="*/ 0 w 5809963"/>
              <a:gd name="connsiteY5" fmla="*/ 158089 h 5860473"/>
              <a:gd name="connsiteX6" fmla="*/ 158089 w 5809963"/>
              <a:gd name="connsiteY6" fmla="*/ 0 h 586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9963" h="5860473">
                <a:moveTo>
                  <a:pt x="158089" y="0"/>
                </a:moveTo>
                <a:lnTo>
                  <a:pt x="5809963" y="0"/>
                </a:lnTo>
                <a:lnTo>
                  <a:pt x="5809963" y="5860473"/>
                </a:lnTo>
                <a:lnTo>
                  <a:pt x="158089" y="5860473"/>
                </a:lnTo>
                <a:cubicBezTo>
                  <a:pt x="70779" y="5860473"/>
                  <a:pt x="0" y="5789694"/>
                  <a:pt x="0" y="5702384"/>
                </a:cubicBezTo>
                <a:lnTo>
                  <a:pt x="0" y="158089"/>
                </a:lnTo>
                <a:cubicBezTo>
                  <a:pt x="0" y="70779"/>
                  <a:pt x="70779" y="0"/>
                  <a:pt x="158089" y="0"/>
                </a:cubicBezTo>
                <a:close/>
              </a:path>
            </a:pathLst>
          </a:custGeom>
          <a:solidFill>
            <a:schemeClr val="bg2"/>
          </a:solidFill>
          <a:effectLst>
            <a:outerShdw blurRad="127000" algn="ctr" rotWithShape="0">
              <a:prstClr val="black">
                <a:alpha val="20000"/>
              </a:prstClr>
            </a:outerShdw>
          </a:effectLst>
        </p:spPr>
        <p:txBody>
          <a:bodyPr wrap="square" anchor="ctr">
            <a:noAutofit/>
          </a:bodyPr>
          <a:lstStyle>
            <a:lvl1pPr algn="ctr">
              <a:defRPr/>
            </a:lvl1pPr>
          </a:lstStyle>
          <a:p>
            <a:r>
              <a:rPr lang="nl-NL"/>
              <a:t>Klik op het pictogram als u een afbeelding wilt toevoegen</a:t>
            </a:r>
            <a:endParaRPr lang="en-GB"/>
          </a:p>
        </p:txBody>
      </p:sp>
      <p:pic>
        <p:nvPicPr>
          <p:cNvPr id="10" name="Graphic 9">
            <a:extLst>
              <a:ext uri="{FF2B5EF4-FFF2-40B4-BE49-F238E27FC236}">
                <a16:creationId xmlns:a16="http://schemas.microsoft.com/office/drawing/2014/main" id="{3AEC5DF1-B5FF-2FEA-0025-471A341315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2788" y="648242"/>
            <a:ext cx="1864970" cy="745988"/>
          </a:xfrm>
          <a:prstGeom prst="rect">
            <a:avLst/>
          </a:prstGeom>
        </p:spPr>
      </p:pic>
      <p:sp>
        <p:nvSpPr>
          <p:cNvPr id="3" name="Rounded Rectangle 2">
            <a:extLst>
              <a:ext uri="{FF2B5EF4-FFF2-40B4-BE49-F238E27FC236}">
                <a16:creationId xmlns:a16="http://schemas.microsoft.com/office/drawing/2014/main" id="{8A64C674-E639-E494-C68A-265D84E2011B}"/>
              </a:ext>
            </a:extLst>
          </p:cNvPr>
          <p:cNvSpPr/>
          <p:nvPr userDrawn="1"/>
        </p:nvSpPr>
        <p:spPr>
          <a:xfrm>
            <a:off x="492788" y="5213747"/>
            <a:ext cx="2124906" cy="952103"/>
          </a:xfrm>
          <a:prstGeom prst="roundRect">
            <a:avLst>
              <a:gd name="adj" fmla="val 5982"/>
            </a:avLst>
          </a:prstGeom>
          <a:solidFill>
            <a:schemeClr val="bg1"/>
          </a:solidFill>
          <a:ln>
            <a:noFill/>
          </a:ln>
          <a:effectLst>
            <a:outerShdw blurRad="26007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Hind Madurai" panose="02000000000000000000" pitchFamily="2" charset="77"/>
              <a:cs typeface="Hind Madurai" panose="02000000000000000000" pitchFamily="2" charset="77"/>
            </a:endParaRPr>
          </a:p>
        </p:txBody>
      </p:sp>
      <p:sp>
        <p:nvSpPr>
          <p:cNvPr id="4" name="Picture Placeholder 29">
            <a:extLst>
              <a:ext uri="{FF2B5EF4-FFF2-40B4-BE49-F238E27FC236}">
                <a16:creationId xmlns:a16="http://schemas.microsoft.com/office/drawing/2014/main" id="{44FF82FE-704B-EEA5-F4CE-306836C712A5}"/>
              </a:ext>
            </a:extLst>
          </p:cNvPr>
          <p:cNvSpPr>
            <a:spLocks noGrp="1"/>
          </p:cNvSpPr>
          <p:nvPr>
            <p:ph type="pic" sz="quarter" idx="14" hasCustomPrompt="1"/>
          </p:nvPr>
        </p:nvSpPr>
        <p:spPr>
          <a:xfrm>
            <a:off x="724894" y="5331177"/>
            <a:ext cx="1660694" cy="717242"/>
          </a:xfrm>
        </p:spPr>
        <p:txBody>
          <a:bodyPr anchor="ctr">
            <a:normAutofit/>
          </a:bodyPr>
          <a:lstStyle>
            <a:lvl1pPr algn="ctr">
              <a:defRPr sz="1200"/>
            </a:lvl1pPr>
          </a:lstStyle>
          <a:p>
            <a:r>
              <a:rPr lang="en-GB"/>
              <a:t>Logo</a:t>
            </a:r>
          </a:p>
        </p:txBody>
      </p:sp>
    </p:spTree>
    <p:extLst>
      <p:ext uri="{BB962C8B-B14F-4D97-AF65-F5344CB8AC3E}">
        <p14:creationId xmlns:p14="http://schemas.microsoft.com/office/powerpoint/2010/main" val="376686109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Quote">
    <p:bg>
      <p:bgPr>
        <a:solidFill>
          <a:srgbClr val="F9FA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1DD4EC8-9546-6F80-1EC4-F9A6C077F6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374450"/>
            <a:ext cx="726412" cy="290565"/>
          </a:xfrm>
          <a:prstGeom prst="rect">
            <a:avLst/>
          </a:prstGeom>
        </p:spPr>
      </p:pic>
      <p:sp>
        <p:nvSpPr>
          <p:cNvPr id="6" name="Slide Number Placeholder 11">
            <a:extLst>
              <a:ext uri="{FF2B5EF4-FFF2-40B4-BE49-F238E27FC236}">
                <a16:creationId xmlns:a16="http://schemas.microsoft.com/office/drawing/2014/main" id="{3A35001B-E860-CDB8-80EC-0FD99422478D}"/>
              </a:ext>
            </a:extLst>
          </p:cNvPr>
          <p:cNvSpPr>
            <a:spLocks noGrp="1"/>
          </p:cNvSpPr>
          <p:nvPr>
            <p:ph type="sldNum" sz="quarter" idx="4"/>
          </p:nvPr>
        </p:nvSpPr>
        <p:spPr>
          <a:xfrm>
            <a:off x="11621579" y="6411954"/>
            <a:ext cx="360996" cy="253916"/>
          </a:xfrm>
          <a:prstGeom prst="rect">
            <a:avLst/>
          </a:prstGeom>
          <a:noFill/>
        </p:spPr>
        <p:txBody>
          <a:bodyPr vert="horz" wrap="none" lIns="91440" tIns="45720" rIns="91440" bIns="45720" rtlCol="0" anchor="ctr">
            <a:spAutoFit/>
          </a:bodyPr>
          <a:lstStyle>
            <a:lvl1pPr>
              <a:defRPr lang="en-GB" sz="1050" smtClean="0">
                <a:solidFill>
                  <a:schemeClr val="tx2"/>
                </a:solidFill>
                <a:latin typeface="Hind Madurai" panose="02000000000000000000" pitchFamily="2" charset="77"/>
                <a:cs typeface="Hind Madurai" panose="02000000000000000000" pitchFamily="2" charset="77"/>
              </a:defRPr>
            </a:lvl1pPr>
          </a:lstStyle>
          <a:p>
            <a:pPr algn="r"/>
            <a:fld id="{40A309F3-4EDD-E040-AF0C-9B3B38A0CA5F}" type="slidenum">
              <a:rPr lang="en-BE" smtClean="0"/>
              <a:pPr algn="r"/>
              <a:t>‹nr.›</a:t>
            </a:fld>
            <a:endParaRPr lang="en-BE"/>
          </a:p>
        </p:txBody>
      </p:sp>
      <p:pic>
        <p:nvPicPr>
          <p:cNvPr id="8" name="Graphic 7">
            <a:extLst>
              <a:ext uri="{FF2B5EF4-FFF2-40B4-BE49-F238E27FC236}">
                <a16:creationId xmlns:a16="http://schemas.microsoft.com/office/drawing/2014/main" id="{E52F1E14-2B54-2C6B-D08F-CA4067C636A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9425" y="692150"/>
            <a:ext cx="568856" cy="568856"/>
          </a:xfrm>
          <a:prstGeom prst="rect">
            <a:avLst/>
          </a:prstGeom>
        </p:spPr>
      </p:pic>
      <p:sp>
        <p:nvSpPr>
          <p:cNvPr id="10" name="Text Placeholder 4">
            <a:extLst>
              <a:ext uri="{FF2B5EF4-FFF2-40B4-BE49-F238E27FC236}">
                <a16:creationId xmlns:a16="http://schemas.microsoft.com/office/drawing/2014/main" id="{1790EF9A-81B2-FAA1-B396-B36B0CE0EBA7}"/>
              </a:ext>
            </a:extLst>
          </p:cNvPr>
          <p:cNvSpPr>
            <a:spLocks noGrp="1"/>
          </p:cNvSpPr>
          <p:nvPr>
            <p:ph type="body" sz="quarter" idx="11" hasCustomPrompt="1"/>
          </p:nvPr>
        </p:nvSpPr>
        <p:spPr>
          <a:xfrm>
            <a:off x="479425" y="1647225"/>
            <a:ext cx="7615704" cy="2772375"/>
          </a:xfrm>
        </p:spPr>
        <p:txBody>
          <a:bodyPr lIns="0" rIns="0"/>
          <a:lstStyle>
            <a:lvl1pPr>
              <a:lnSpc>
                <a:spcPct val="100000"/>
              </a:lnSpc>
              <a:defRPr sz="2800" b="1" i="1">
                <a:latin typeface="Calibri" panose="020F0502020204030204" pitchFamily="34" charset="0"/>
                <a:cs typeface="Calibri" panose="020F0502020204030204" pitchFamily="34" charset="0"/>
              </a:defRPr>
            </a:lvl1pPr>
          </a:lstStyle>
          <a:p>
            <a:pPr lvl="0"/>
            <a:r>
              <a:rPr lang="en-GB"/>
              <a:t>Lorem ipsum dolor sit amet, consectetuer adipiscing elit. Maecenas porttitor congue massa. Fusce posuere, magna sed pulvinar ultricies, purus lectus malesuada libero, sit amet commodo magna eros quis urna.</a:t>
            </a:r>
          </a:p>
          <a:p>
            <a:pPr lvl="0"/>
            <a:endParaRPr lang="en-GB"/>
          </a:p>
        </p:txBody>
      </p:sp>
      <p:sp>
        <p:nvSpPr>
          <p:cNvPr id="11" name="Text Placeholder 4">
            <a:extLst>
              <a:ext uri="{FF2B5EF4-FFF2-40B4-BE49-F238E27FC236}">
                <a16:creationId xmlns:a16="http://schemas.microsoft.com/office/drawing/2014/main" id="{8FCC3286-46D5-67CB-09AF-08646A96DF45}"/>
              </a:ext>
            </a:extLst>
          </p:cNvPr>
          <p:cNvSpPr>
            <a:spLocks noGrp="1"/>
          </p:cNvSpPr>
          <p:nvPr>
            <p:ph type="body" sz="quarter" idx="12" hasCustomPrompt="1"/>
          </p:nvPr>
        </p:nvSpPr>
        <p:spPr>
          <a:xfrm>
            <a:off x="479425" y="4805819"/>
            <a:ext cx="2297104" cy="480131"/>
          </a:xfrm>
        </p:spPr>
        <p:txBody>
          <a:bodyPr wrap="none" lIns="0" rIns="0">
            <a:spAutoFit/>
          </a:bodyPr>
          <a:lstStyle>
            <a:lvl1pPr>
              <a:defRPr sz="2800" b="1" i="0">
                <a:solidFill>
                  <a:srgbClr val="548FF9"/>
                </a:solidFill>
                <a:latin typeface="Calibri" panose="020F0502020204030204" pitchFamily="34" charset="0"/>
                <a:cs typeface="Calibri" panose="020F0502020204030204" pitchFamily="34" charset="0"/>
              </a:defRPr>
            </a:lvl1pPr>
          </a:lstStyle>
          <a:p>
            <a:pPr lvl="0"/>
            <a:r>
              <a:rPr lang="en-GB"/>
              <a:t>Name Surname</a:t>
            </a:r>
          </a:p>
        </p:txBody>
      </p:sp>
      <p:sp>
        <p:nvSpPr>
          <p:cNvPr id="12" name="Text Placeholder 4">
            <a:extLst>
              <a:ext uri="{FF2B5EF4-FFF2-40B4-BE49-F238E27FC236}">
                <a16:creationId xmlns:a16="http://schemas.microsoft.com/office/drawing/2014/main" id="{FABEE166-BAF0-3B85-263D-996421BC591B}"/>
              </a:ext>
            </a:extLst>
          </p:cNvPr>
          <p:cNvSpPr>
            <a:spLocks noGrp="1"/>
          </p:cNvSpPr>
          <p:nvPr>
            <p:ph type="body" sz="quarter" idx="13" hasCustomPrompt="1"/>
          </p:nvPr>
        </p:nvSpPr>
        <p:spPr>
          <a:xfrm>
            <a:off x="479425" y="5328864"/>
            <a:ext cx="764633" cy="341632"/>
          </a:xfrm>
        </p:spPr>
        <p:txBody>
          <a:bodyPr wrap="none" lIns="0" rIns="0">
            <a:spAutoFit/>
          </a:bodyPr>
          <a:lstStyle>
            <a:lvl1pPr>
              <a:defRPr sz="1800" b="1" i="0">
                <a:solidFill>
                  <a:schemeClr val="tx2"/>
                </a:solidFill>
                <a:latin typeface="Calibri" panose="020F0502020204030204" pitchFamily="34" charset="0"/>
                <a:cs typeface="Calibri" panose="020F0502020204030204" pitchFamily="34" charset="0"/>
              </a:defRPr>
            </a:lvl1pPr>
          </a:lstStyle>
          <a:p>
            <a:pPr lvl="0"/>
            <a:r>
              <a:rPr lang="en-GB"/>
              <a:t>Job title</a:t>
            </a:r>
          </a:p>
        </p:txBody>
      </p:sp>
    </p:spTree>
    <p:extLst>
      <p:ext uri="{BB962C8B-B14F-4D97-AF65-F5344CB8AC3E}">
        <p14:creationId xmlns:p14="http://schemas.microsoft.com/office/powerpoint/2010/main" val="244002417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C11B1CA3-34CC-17A1-DE09-559F55FE3D49}"/>
              </a:ext>
            </a:extLst>
          </p:cNvPr>
          <p:cNvSpPr>
            <a:spLocks noGrp="1"/>
          </p:cNvSpPr>
          <p:nvPr>
            <p:ph type="body" sz="quarter" idx="14" hasCustomPrompt="1"/>
          </p:nvPr>
        </p:nvSpPr>
        <p:spPr>
          <a:xfrm>
            <a:off x="3855114" y="2580123"/>
            <a:ext cx="3753608" cy="1516779"/>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86A153">
              <a:alpha val="10000"/>
            </a:srgbClr>
          </a:solid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270000" tIns="180000" rIns="180000" bIns="180000" rtlCol="0" anchor="b">
            <a:normAutofit/>
          </a:bodyPr>
          <a:lstStyle>
            <a:lvl1pPr>
              <a:defRPr lang="en-GB" sz="2800" b="1" i="0" dirty="0">
                <a:solidFill>
                  <a:srgbClr val="002551"/>
                </a:solidFill>
                <a:latin typeface="Calibri" panose="020F0502020204030204" pitchFamily="34" charset="0"/>
                <a:cs typeface="Calibri" panose="020F0502020204030204" pitchFamily="34" charset="0"/>
              </a:defRPr>
            </a:lvl1pPr>
          </a:lstStyle>
          <a:p>
            <a:pPr lvl="0">
              <a:lnSpc>
                <a:spcPct val="90000"/>
              </a:lnSpc>
            </a:pPr>
            <a:r>
              <a:rPr lang="en-GB"/>
              <a:t>Topic Agenda</a:t>
            </a:r>
          </a:p>
        </p:txBody>
      </p:sp>
      <p:sp>
        <p:nvSpPr>
          <p:cNvPr id="25" name="Text Placeholder 24">
            <a:extLst>
              <a:ext uri="{FF2B5EF4-FFF2-40B4-BE49-F238E27FC236}">
                <a16:creationId xmlns:a16="http://schemas.microsoft.com/office/drawing/2014/main" id="{85025C5A-F427-10A5-8F43-F51765071157}"/>
              </a:ext>
            </a:extLst>
          </p:cNvPr>
          <p:cNvSpPr>
            <a:spLocks noGrp="1"/>
          </p:cNvSpPr>
          <p:nvPr>
            <p:ph type="body" sz="quarter" idx="15" hasCustomPrompt="1"/>
          </p:nvPr>
        </p:nvSpPr>
        <p:spPr>
          <a:xfrm>
            <a:off x="3855114" y="4464113"/>
            <a:ext cx="3753608" cy="1516779"/>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006C7A">
              <a:alpha val="10000"/>
            </a:srgbClr>
          </a:solid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270000" tIns="180000" rIns="180000" bIns="180000" rtlCol="0" anchor="b">
            <a:normAutofit/>
          </a:bodyPr>
          <a:lstStyle>
            <a:lvl1pPr>
              <a:defRPr lang="en-GB" sz="2800" b="1" i="0" dirty="0">
                <a:solidFill>
                  <a:srgbClr val="002551"/>
                </a:solidFill>
                <a:latin typeface="Calibri" panose="020F0502020204030204" pitchFamily="34" charset="0"/>
                <a:cs typeface="Calibri" panose="020F0502020204030204" pitchFamily="34" charset="0"/>
              </a:defRPr>
            </a:lvl1pPr>
          </a:lstStyle>
          <a:p>
            <a:pPr lvl="0">
              <a:lnSpc>
                <a:spcPct val="90000"/>
              </a:lnSpc>
            </a:pPr>
            <a:r>
              <a:rPr lang="en-GB"/>
              <a:t>Topic Agenda</a:t>
            </a:r>
          </a:p>
        </p:txBody>
      </p:sp>
      <p:sp>
        <p:nvSpPr>
          <p:cNvPr id="23" name="Text Placeholder 22">
            <a:extLst>
              <a:ext uri="{FF2B5EF4-FFF2-40B4-BE49-F238E27FC236}">
                <a16:creationId xmlns:a16="http://schemas.microsoft.com/office/drawing/2014/main" id="{0F796461-70B3-D83A-5E89-C6D8501B05CF}"/>
              </a:ext>
            </a:extLst>
          </p:cNvPr>
          <p:cNvSpPr>
            <a:spLocks noGrp="1"/>
          </p:cNvSpPr>
          <p:nvPr>
            <p:ph type="body" sz="quarter" idx="13" hasCustomPrompt="1"/>
          </p:nvPr>
        </p:nvSpPr>
        <p:spPr>
          <a:xfrm>
            <a:off x="7958967" y="4464113"/>
            <a:ext cx="3753608" cy="1516779"/>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0090A2">
              <a:alpha val="10000"/>
            </a:srgbClr>
          </a:solid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270000" tIns="180000" rIns="180000" bIns="180000" rtlCol="0" anchor="b">
            <a:normAutofit/>
          </a:bodyPr>
          <a:lstStyle>
            <a:lvl1pPr>
              <a:defRPr lang="en-GB" sz="2800" b="1" i="0" dirty="0">
                <a:solidFill>
                  <a:srgbClr val="002551"/>
                </a:solidFill>
                <a:latin typeface="Calibri" panose="020F0502020204030204" pitchFamily="34" charset="0"/>
                <a:cs typeface="Calibri" panose="020F0502020204030204" pitchFamily="34" charset="0"/>
              </a:defRPr>
            </a:lvl1pPr>
          </a:lstStyle>
          <a:p>
            <a:pPr lvl="0">
              <a:lnSpc>
                <a:spcPct val="90000"/>
              </a:lnSpc>
            </a:pPr>
            <a:r>
              <a:rPr lang="en-GB"/>
              <a:t>Topic Agenda</a:t>
            </a:r>
          </a:p>
        </p:txBody>
      </p:sp>
      <p:sp>
        <p:nvSpPr>
          <p:cNvPr id="22" name="Text Placeholder 21">
            <a:extLst>
              <a:ext uri="{FF2B5EF4-FFF2-40B4-BE49-F238E27FC236}">
                <a16:creationId xmlns:a16="http://schemas.microsoft.com/office/drawing/2014/main" id="{87A206D6-4110-3403-0FF6-F758BA54353F}"/>
              </a:ext>
            </a:extLst>
          </p:cNvPr>
          <p:cNvSpPr>
            <a:spLocks noGrp="1"/>
          </p:cNvSpPr>
          <p:nvPr>
            <p:ph type="body" sz="quarter" idx="12" hasCustomPrompt="1"/>
          </p:nvPr>
        </p:nvSpPr>
        <p:spPr>
          <a:xfrm>
            <a:off x="7958967" y="2580124"/>
            <a:ext cx="3753608" cy="1516779"/>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4F6228">
              <a:alpha val="10000"/>
            </a:srgbClr>
          </a:solid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270000" tIns="180000" rIns="180000" bIns="180000" rtlCol="0" anchor="b">
            <a:normAutofit/>
          </a:bodyPr>
          <a:lstStyle>
            <a:lvl1pPr>
              <a:defRPr lang="en-GB" sz="2800" b="1" i="0" dirty="0">
                <a:solidFill>
                  <a:srgbClr val="002551"/>
                </a:solidFill>
                <a:latin typeface="Calibri" panose="020F0502020204030204" pitchFamily="34" charset="0"/>
                <a:cs typeface="Calibri" panose="020F0502020204030204" pitchFamily="34" charset="0"/>
              </a:defRPr>
            </a:lvl1pPr>
          </a:lstStyle>
          <a:p>
            <a:pPr lvl="0">
              <a:lnSpc>
                <a:spcPct val="90000"/>
              </a:lnSpc>
            </a:pPr>
            <a:r>
              <a:rPr lang="en-GB"/>
              <a:t>Topic Agenda</a:t>
            </a:r>
          </a:p>
        </p:txBody>
      </p:sp>
      <p:sp>
        <p:nvSpPr>
          <p:cNvPr id="20" name="Text Placeholder 19">
            <a:extLst>
              <a:ext uri="{FF2B5EF4-FFF2-40B4-BE49-F238E27FC236}">
                <a16:creationId xmlns:a16="http://schemas.microsoft.com/office/drawing/2014/main" id="{64EFB938-AE86-E702-722A-BBBD416B4F27}"/>
              </a:ext>
            </a:extLst>
          </p:cNvPr>
          <p:cNvSpPr>
            <a:spLocks noGrp="1"/>
          </p:cNvSpPr>
          <p:nvPr>
            <p:ph type="body" sz="quarter" idx="10" hasCustomPrompt="1"/>
          </p:nvPr>
        </p:nvSpPr>
        <p:spPr>
          <a:xfrm>
            <a:off x="3855114" y="692150"/>
            <a:ext cx="3753608" cy="1516779"/>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chemeClr val="tx2">
              <a:alpha val="10000"/>
            </a:schemeClr>
          </a:solid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270000" tIns="180000" rIns="180000" bIns="180000" rtlCol="0" anchor="b">
            <a:normAutofit/>
          </a:bodyPr>
          <a:lstStyle>
            <a:lvl1pPr>
              <a:defRPr lang="en-GB" sz="2800" b="1" i="0" dirty="0">
                <a:solidFill>
                  <a:srgbClr val="002551"/>
                </a:solidFill>
                <a:latin typeface="Calibri" panose="020F0502020204030204" pitchFamily="34" charset="0"/>
                <a:cs typeface="Calibri" panose="020F0502020204030204" pitchFamily="34" charset="0"/>
              </a:defRPr>
            </a:lvl1pPr>
          </a:lstStyle>
          <a:p>
            <a:pPr lvl="0">
              <a:lnSpc>
                <a:spcPct val="90000"/>
              </a:lnSpc>
            </a:pPr>
            <a:r>
              <a:rPr lang="en-GB"/>
              <a:t>Topic Agenda</a:t>
            </a:r>
          </a:p>
        </p:txBody>
      </p:sp>
      <p:sp>
        <p:nvSpPr>
          <p:cNvPr id="2" name="Title 1">
            <a:extLst>
              <a:ext uri="{FF2B5EF4-FFF2-40B4-BE49-F238E27FC236}">
                <a16:creationId xmlns:a16="http://schemas.microsoft.com/office/drawing/2014/main" id="{6BE63833-0A2C-95D8-24F2-5CF045B537F5}"/>
              </a:ext>
            </a:extLst>
          </p:cNvPr>
          <p:cNvSpPr>
            <a:spLocks noGrp="1"/>
          </p:cNvSpPr>
          <p:nvPr>
            <p:ph type="title"/>
          </p:nvPr>
        </p:nvSpPr>
        <p:spPr>
          <a:xfrm>
            <a:off x="479425" y="622221"/>
            <a:ext cx="3025444" cy="978729"/>
          </a:xfrm>
        </p:spPr>
        <p:txBody>
          <a:bodyPr anchor="t"/>
          <a:lstStyle/>
          <a:p>
            <a:r>
              <a:rPr lang="nl-NL"/>
              <a:t>Klik om stijl te bewerken</a:t>
            </a:r>
            <a:endParaRPr lang="en-GB"/>
          </a:p>
        </p:txBody>
      </p:sp>
      <p:pic>
        <p:nvPicPr>
          <p:cNvPr id="3" name="Graphic 2">
            <a:extLst>
              <a:ext uri="{FF2B5EF4-FFF2-40B4-BE49-F238E27FC236}">
                <a16:creationId xmlns:a16="http://schemas.microsoft.com/office/drawing/2014/main" id="{31DD4EC8-9546-6F80-1EC4-F9A6C077F6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374450"/>
            <a:ext cx="726412" cy="290565"/>
          </a:xfrm>
          <a:prstGeom prst="rect">
            <a:avLst/>
          </a:prstGeom>
        </p:spPr>
      </p:pic>
      <p:sp>
        <p:nvSpPr>
          <p:cNvPr id="6" name="Slide Number Placeholder 11">
            <a:extLst>
              <a:ext uri="{FF2B5EF4-FFF2-40B4-BE49-F238E27FC236}">
                <a16:creationId xmlns:a16="http://schemas.microsoft.com/office/drawing/2014/main" id="{3A35001B-E860-CDB8-80EC-0FD99422478D}"/>
              </a:ext>
            </a:extLst>
          </p:cNvPr>
          <p:cNvSpPr>
            <a:spLocks noGrp="1"/>
          </p:cNvSpPr>
          <p:nvPr>
            <p:ph type="sldNum" sz="quarter" idx="4"/>
          </p:nvPr>
        </p:nvSpPr>
        <p:spPr>
          <a:xfrm>
            <a:off x="11621579" y="6411954"/>
            <a:ext cx="360996" cy="253916"/>
          </a:xfrm>
          <a:prstGeom prst="rect">
            <a:avLst/>
          </a:prstGeom>
          <a:noFill/>
        </p:spPr>
        <p:txBody>
          <a:bodyPr vert="horz" wrap="none" lIns="91440" tIns="45720" rIns="91440" bIns="45720" rtlCol="0" anchor="ctr">
            <a:spAutoFit/>
          </a:bodyPr>
          <a:lstStyle>
            <a:lvl1pPr>
              <a:defRPr lang="en-GB" sz="1050" smtClean="0">
                <a:solidFill>
                  <a:schemeClr val="tx2"/>
                </a:solidFill>
                <a:latin typeface="Hind Madurai" panose="02000000000000000000" pitchFamily="2" charset="77"/>
                <a:cs typeface="Hind Madurai" panose="02000000000000000000" pitchFamily="2" charset="77"/>
              </a:defRPr>
            </a:lvl1pPr>
          </a:lstStyle>
          <a:p>
            <a:pPr algn="r"/>
            <a:fld id="{40A309F3-4EDD-E040-AF0C-9B3B38A0CA5F}" type="slidenum">
              <a:rPr lang="en-BE" smtClean="0"/>
              <a:pPr algn="r"/>
              <a:t>‹nr.›</a:t>
            </a:fld>
            <a:endParaRPr lang="en-BE"/>
          </a:p>
        </p:txBody>
      </p:sp>
      <p:sp>
        <p:nvSpPr>
          <p:cNvPr id="21" name="Text Placeholder 20">
            <a:extLst>
              <a:ext uri="{FF2B5EF4-FFF2-40B4-BE49-F238E27FC236}">
                <a16:creationId xmlns:a16="http://schemas.microsoft.com/office/drawing/2014/main" id="{F496439E-41F1-18F7-90CA-E027095E6BC0}"/>
              </a:ext>
            </a:extLst>
          </p:cNvPr>
          <p:cNvSpPr>
            <a:spLocks noGrp="1"/>
          </p:cNvSpPr>
          <p:nvPr>
            <p:ph type="body" sz="quarter" idx="11" hasCustomPrompt="1"/>
          </p:nvPr>
        </p:nvSpPr>
        <p:spPr>
          <a:xfrm>
            <a:off x="7958967" y="696135"/>
            <a:ext cx="3753608" cy="1516779"/>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548FF9">
              <a:alpha val="10000"/>
            </a:srgbClr>
          </a:solid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270000" tIns="180000" rIns="180000" bIns="180000" rtlCol="0" anchor="b">
            <a:normAutofit/>
          </a:bodyPr>
          <a:lstStyle>
            <a:lvl1pPr>
              <a:defRPr lang="en-GB" sz="2800" b="1" i="0" dirty="0">
                <a:solidFill>
                  <a:srgbClr val="002551"/>
                </a:solidFill>
                <a:latin typeface="Calibri" panose="020F0502020204030204" pitchFamily="34" charset="0"/>
                <a:cs typeface="Calibri" panose="020F0502020204030204" pitchFamily="34" charset="0"/>
              </a:defRPr>
            </a:lvl1pPr>
          </a:lstStyle>
          <a:p>
            <a:pPr lvl="0">
              <a:lnSpc>
                <a:spcPct val="90000"/>
              </a:lnSpc>
            </a:pPr>
            <a:r>
              <a:rPr lang="en-GB"/>
              <a:t>Topic Agenda</a:t>
            </a:r>
          </a:p>
        </p:txBody>
      </p:sp>
      <p:sp>
        <p:nvSpPr>
          <p:cNvPr id="28" name="Text Placeholder 27">
            <a:extLst>
              <a:ext uri="{FF2B5EF4-FFF2-40B4-BE49-F238E27FC236}">
                <a16:creationId xmlns:a16="http://schemas.microsoft.com/office/drawing/2014/main" id="{3633A857-B980-ADC7-AFD1-F3BD3AE7EA2A}"/>
              </a:ext>
            </a:extLst>
          </p:cNvPr>
          <p:cNvSpPr>
            <a:spLocks noGrp="1"/>
          </p:cNvSpPr>
          <p:nvPr>
            <p:ph type="body" sz="quarter" idx="16" hasCustomPrompt="1"/>
          </p:nvPr>
        </p:nvSpPr>
        <p:spPr>
          <a:xfrm>
            <a:off x="10893964" y="692150"/>
            <a:ext cx="540000" cy="540000"/>
          </a:xfrm>
          <a:prstGeom prst="round2SameRect">
            <a:avLst>
              <a:gd name="adj1" fmla="val 0"/>
              <a:gd name="adj2" fmla="val 12185"/>
            </a:avLst>
          </a:prstGeom>
          <a:solidFill>
            <a:srgbClr val="548FF9"/>
          </a:solidFill>
        </p:spPr>
        <p:txBody>
          <a:bodyPr wrap="square" lIns="0" tIns="46800" rIns="72000" bIns="72000" anchor="b">
            <a:noAutofit/>
          </a:bodyPr>
          <a:lstStyle>
            <a:lvl1pPr marL="7938" indent="0" algn="ctr">
              <a:tabLst/>
              <a:defRPr lang="en-GB" sz="2000" b="1" i="0" kern="1200" dirty="0">
                <a:solidFill>
                  <a:schemeClr val="bg1"/>
                </a:solidFill>
                <a:latin typeface="Calibri" panose="020F0502020204030204" pitchFamily="34" charset="0"/>
                <a:ea typeface="+mn-ea"/>
                <a:cs typeface="Calibri" panose="020F0502020204030204" pitchFamily="34" charset="0"/>
              </a:defRPr>
            </a:lvl1pPr>
          </a:lstStyle>
          <a:p>
            <a:pPr lvl="0"/>
            <a:r>
              <a:rPr lang="en-GB"/>
              <a:t> NR</a:t>
            </a:r>
          </a:p>
        </p:txBody>
      </p:sp>
      <p:sp>
        <p:nvSpPr>
          <p:cNvPr id="29" name="Text Placeholder 28">
            <a:extLst>
              <a:ext uri="{FF2B5EF4-FFF2-40B4-BE49-F238E27FC236}">
                <a16:creationId xmlns:a16="http://schemas.microsoft.com/office/drawing/2014/main" id="{E0A221B0-4182-D5FB-46A3-33C70C01F893}"/>
              </a:ext>
            </a:extLst>
          </p:cNvPr>
          <p:cNvSpPr>
            <a:spLocks noGrp="1"/>
          </p:cNvSpPr>
          <p:nvPr>
            <p:ph type="body" sz="quarter" idx="17" hasCustomPrompt="1"/>
          </p:nvPr>
        </p:nvSpPr>
        <p:spPr>
          <a:xfrm>
            <a:off x="6790111" y="696134"/>
            <a:ext cx="540000" cy="540000"/>
          </a:xfrm>
          <a:prstGeom prst="round2SameRect">
            <a:avLst>
              <a:gd name="adj1" fmla="val 0"/>
              <a:gd name="adj2" fmla="val 12185"/>
            </a:avLst>
          </a:prstGeom>
          <a:solidFill>
            <a:schemeClr val="tx2"/>
          </a:solidFill>
        </p:spPr>
        <p:txBody>
          <a:bodyPr wrap="square" lIns="0" tIns="46800" rIns="72000" bIns="72000" anchor="b">
            <a:noAutofit/>
          </a:bodyPr>
          <a:lstStyle>
            <a:lvl1pPr marL="7938" indent="0" algn="ctr">
              <a:tabLst/>
              <a:defRPr lang="en-GB" sz="2000" b="1" i="0" kern="1200" dirty="0">
                <a:solidFill>
                  <a:schemeClr val="bg1"/>
                </a:solidFill>
                <a:latin typeface="Calibri" panose="020F0502020204030204" pitchFamily="34" charset="0"/>
                <a:ea typeface="+mn-ea"/>
                <a:cs typeface="Calibri" panose="020F0502020204030204" pitchFamily="34" charset="0"/>
              </a:defRPr>
            </a:lvl1pPr>
          </a:lstStyle>
          <a:p>
            <a:pPr lvl="0"/>
            <a:r>
              <a:rPr lang="en-GB"/>
              <a:t> NR</a:t>
            </a:r>
          </a:p>
        </p:txBody>
      </p:sp>
      <p:sp>
        <p:nvSpPr>
          <p:cNvPr id="30" name="Text Placeholder 29">
            <a:extLst>
              <a:ext uri="{FF2B5EF4-FFF2-40B4-BE49-F238E27FC236}">
                <a16:creationId xmlns:a16="http://schemas.microsoft.com/office/drawing/2014/main" id="{D29EF833-1C3D-53B4-5B14-A17E97DE06F3}"/>
              </a:ext>
            </a:extLst>
          </p:cNvPr>
          <p:cNvSpPr>
            <a:spLocks noGrp="1"/>
          </p:cNvSpPr>
          <p:nvPr>
            <p:ph type="body" sz="quarter" idx="18" hasCustomPrompt="1"/>
          </p:nvPr>
        </p:nvSpPr>
        <p:spPr>
          <a:xfrm>
            <a:off x="6790111" y="2576139"/>
            <a:ext cx="540000" cy="540000"/>
          </a:xfrm>
          <a:prstGeom prst="round2SameRect">
            <a:avLst>
              <a:gd name="adj1" fmla="val 0"/>
              <a:gd name="adj2" fmla="val 12185"/>
            </a:avLst>
          </a:prstGeom>
          <a:solidFill>
            <a:srgbClr val="86A153"/>
          </a:solidFill>
        </p:spPr>
        <p:txBody>
          <a:bodyPr wrap="square" lIns="0" tIns="46800" rIns="72000" bIns="72000" anchor="b">
            <a:noAutofit/>
          </a:bodyPr>
          <a:lstStyle>
            <a:lvl1pPr marL="7938" indent="0" algn="ctr">
              <a:tabLst/>
              <a:defRPr lang="en-GB" sz="2000" b="1" i="0" kern="1200" dirty="0">
                <a:solidFill>
                  <a:schemeClr val="bg1"/>
                </a:solidFill>
                <a:latin typeface="Calibri" panose="020F0502020204030204" pitchFamily="34" charset="0"/>
                <a:ea typeface="+mn-ea"/>
                <a:cs typeface="Calibri" panose="020F0502020204030204" pitchFamily="34" charset="0"/>
              </a:defRPr>
            </a:lvl1pPr>
          </a:lstStyle>
          <a:p>
            <a:pPr lvl="0"/>
            <a:r>
              <a:rPr lang="en-GB"/>
              <a:t> NR</a:t>
            </a:r>
          </a:p>
        </p:txBody>
      </p:sp>
      <p:sp>
        <p:nvSpPr>
          <p:cNvPr id="31" name="Text Placeholder 30">
            <a:extLst>
              <a:ext uri="{FF2B5EF4-FFF2-40B4-BE49-F238E27FC236}">
                <a16:creationId xmlns:a16="http://schemas.microsoft.com/office/drawing/2014/main" id="{F6CFFA0B-33F0-68AE-5BEF-F7D9C4247D96}"/>
              </a:ext>
            </a:extLst>
          </p:cNvPr>
          <p:cNvSpPr>
            <a:spLocks noGrp="1"/>
          </p:cNvSpPr>
          <p:nvPr>
            <p:ph type="body" sz="quarter" idx="19" hasCustomPrompt="1"/>
          </p:nvPr>
        </p:nvSpPr>
        <p:spPr>
          <a:xfrm>
            <a:off x="10893964" y="2576139"/>
            <a:ext cx="540000" cy="540000"/>
          </a:xfrm>
          <a:prstGeom prst="round2SameRect">
            <a:avLst>
              <a:gd name="adj1" fmla="val 0"/>
              <a:gd name="adj2" fmla="val 12185"/>
            </a:avLst>
          </a:prstGeom>
          <a:solidFill>
            <a:srgbClr val="4F6228"/>
          </a:solidFill>
        </p:spPr>
        <p:txBody>
          <a:bodyPr wrap="square" lIns="0" tIns="46800" rIns="72000" bIns="72000" anchor="b">
            <a:noAutofit/>
          </a:bodyPr>
          <a:lstStyle>
            <a:lvl1pPr marL="7938" indent="0" algn="ctr">
              <a:tabLst/>
              <a:defRPr lang="en-GB" sz="2000" b="1" i="0" kern="1200" dirty="0">
                <a:solidFill>
                  <a:schemeClr val="bg1"/>
                </a:solidFill>
                <a:latin typeface="Calibri" panose="020F0502020204030204" pitchFamily="34" charset="0"/>
                <a:ea typeface="+mn-ea"/>
                <a:cs typeface="Calibri" panose="020F0502020204030204" pitchFamily="34" charset="0"/>
              </a:defRPr>
            </a:lvl1pPr>
          </a:lstStyle>
          <a:p>
            <a:pPr lvl="0"/>
            <a:r>
              <a:rPr lang="en-GB"/>
              <a:t> NR</a:t>
            </a:r>
          </a:p>
        </p:txBody>
      </p:sp>
      <p:sp>
        <p:nvSpPr>
          <p:cNvPr id="32" name="Text Placeholder 31">
            <a:extLst>
              <a:ext uri="{FF2B5EF4-FFF2-40B4-BE49-F238E27FC236}">
                <a16:creationId xmlns:a16="http://schemas.microsoft.com/office/drawing/2014/main" id="{E6A71C5F-11A8-C21C-7689-76641F4BE491}"/>
              </a:ext>
            </a:extLst>
          </p:cNvPr>
          <p:cNvSpPr>
            <a:spLocks noGrp="1"/>
          </p:cNvSpPr>
          <p:nvPr>
            <p:ph type="body" sz="quarter" idx="20" hasCustomPrompt="1"/>
          </p:nvPr>
        </p:nvSpPr>
        <p:spPr>
          <a:xfrm>
            <a:off x="10893964" y="4464113"/>
            <a:ext cx="540000" cy="540000"/>
          </a:xfrm>
          <a:prstGeom prst="round2SameRect">
            <a:avLst>
              <a:gd name="adj1" fmla="val 0"/>
              <a:gd name="adj2" fmla="val 12185"/>
            </a:avLst>
          </a:prstGeom>
          <a:solidFill>
            <a:srgbClr val="0090A2"/>
          </a:solidFill>
        </p:spPr>
        <p:txBody>
          <a:bodyPr wrap="square" lIns="0" tIns="46800" rIns="72000" bIns="72000" anchor="b">
            <a:noAutofit/>
          </a:bodyPr>
          <a:lstStyle>
            <a:lvl1pPr marL="7938" indent="0" algn="ctr">
              <a:tabLst/>
              <a:defRPr lang="en-GB" sz="2000" b="1" i="0" kern="1200" dirty="0">
                <a:solidFill>
                  <a:schemeClr val="bg1"/>
                </a:solidFill>
                <a:latin typeface="Calibri" panose="020F0502020204030204" pitchFamily="34" charset="0"/>
                <a:ea typeface="+mn-ea"/>
                <a:cs typeface="Calibri" panose="020F0502020204030204" pitchFamily="34" charset="0"/>
              </a:defRPr>
            </a:lvl1pPr>
          </a:lstStyle>
          <a:p>
            <a:pPr lvl="0"/>
            <a:r>
              <a:rPr lang="en-GB"/>
              <a:t> NR</a:t>
            </a:r>
          </a:p>
        </p:txBody>
      </p:sp>
      <p:sp>
        <p:nvSpPr>
          <p:cNvPr id="33" name="Text Placeholder 32">
            <a:extLst>
              <a:ext uri="{FF2B5EF4-FFF2-40B4-BE49-F238E27FC236}">
                <a16:creationId xmlns:a16="http://schemas.microsoft.com/office/drawing/2014/main" id="{8C5C8BBD-1856-33C7-57A4-F86E1EFC5D0F}"/>
              </a:ext>
            </a:extLst>
          </p:cNvPr>
          <p:cNvSpPr>
            <a:spLocks noGrp="1"/>
          </p:cNvSpPr>
          <p:nvPr>
            <p:ph type="body" sz="quarter" idx="21" hasCustomPrompt="1"/>
          </p:nvPr>
        </p:nvSpPr>
        <p:spPr>
          <a:xfrm>
            <a:off x="6790111" y="4464113"/>
            <a:ext cx="540000" cy="540000"/>
          </a:xfrm>
          <a:prstGeom prst="round2SameRect">
            <a:avLst>
              <a:gd name="adj1" fmla="val 0"/>
              <a:gd name="adj2" fmla="val 12185"/>
            </a:avLst>
          </a:prstGeom>
          <a:solidFill>
            <a:srgbClr val="006C7A"/>
          </a:solidFill>
        </p:spPr>
        <p:txBody>
          <a:bodyPr wrap="square" lIns="0" tIns="46800" rIns="72000" bIns="72000" anchor="b">
            <a:noAutofit/>
          </a:bodyPr>
          <a:lstStyle>
            <a:lvl1pPr marL="7938" indent="0" algn="ctr">
              <a:tabLst/>
              <a:defRPr lang="en-GB" sz="2000" b="1" i="0" kern="1200" dirty="0">
                <a:solidFill>
                  <a:schemeClr val="bg1"/>
                </a:solidFill>
                <a:latin typeface="Calibri" panose="020F0502020204030204" pitchFamily="34" charset="0"/>
                <a:ea typeface="+mn-ea"/>
                <a:cs typeface="Calibri" panose="020F0502020204030204" pitchFamily="34" charset="0"/>
              </a:defRPr>
            </a:lvl1pPr>
          </a:lstStyle>
          <a:p>
            <a:pPr lvl="0"/>
            <a:r>
              <a:rPr lang="en-GB"/>
              <a:t> NR</a:t>
            </a:r>
          </a:p>
        </p:txBody>
      </p:sp>
    </p:spTree>
    <p:extLst>
      <p:ext uri="{BB962C8B-B14F-4D97-AF65-F5344CB8AC3E}">
        <p14:creationId xmlns:p14="http://schemas.microsoft.com/office/powerpoint/2010/main" val="301309673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ic Round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3833-0A2C-95D8-24F2-5CF045B537F5}"/>
              </a:ext>
            </a:extLst>
          </p:cNvPr>
          <p:cNvSpPr>
            <a:spLocks noGrp="1"/>
          </p:cNvSpPr>
          <p:nvPr>
            <p:ph type="title"/>
          </p:nvPr>
        </p:nvSpPr>
        <p:spPr>
          <a:xfrm>
            <a:off x="3962400" y="1094099"/>
            <a:ext cx="7750175" cy="535531"/>
          </a:xfrm>
        </p:spPr>
        <p:txBody>
          <a:bodyPr/>
          <a:lstStyle/>
          <a:p>
            <a:r>
              <a:rPr lang="nl-NL"/>
              <a:t>Klik om stijl te bewerken</a:t>
            </a:r>
            <a:endParaRPr lang="en-GB"/>
          </a:p>
        </p:txBody>
      </p:sp>
      <p:pic>
        <p:nvPicPr>
          <p:cNvPr id="3" name="Graphic 2">
            <a:extLst>
              <a:ext uri="{FF2B5EF4-FFF2-40B4-BE49-F238E27FC236}">
                <a16:creationId xmlns:a16="http://schemas.microsoft.com/office/drawing/2014/main" id="{31DD4EC8-9546-6F80-1EC4-F9A6C077F6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375305"/>
            <a:ext cx="726412" cy="290565"/>
          </a:xfrm>
          <a:prstGeom prst="rect">
            <a:avLst/>
          </a:prstGeom>
        </p:spPr>
      </p:pic>
      <p:sp>
        <p:nvSpPr>
          <p:cNvPr id="4" name="Text Placeholder 4">
            <a:extLst>
              <a:ext uri="{FF2B5EF4-FFF2-40B4-BE49-F238E27FC236}">
                <a16:creationId xmlns:a16="http://schemas.microsoft.com/office/drawing/2014/main" id="{13AC7AE1-7B5F-CCE0-940D-8C4B5F7FE22C}"/>
              </a:ext>
            </a:extLst>
          </p:cNvPr>
          <p:cNvSpPr>
            <a:spLocks noGrp="1"/>
          </p:cNvSpPr>
          <p:nvPr>
            <p:ph type="body" sz="quarter" idx="11"/>
          </p:nvPr>
        </p:nvSpPr>
        <p:spPr>
          <a:xfrm>
            <a:off x="3962400" y="1993557"/>
            <a:ext cx="7750175" cy="4173146"/>
          </a:xfrm>
        </p:spPr>
        <p:txBody>
          <a:bodyPr lIns="0" r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Slide Number Placeholder 11">
            <a:extLst>
              <a:ext uri="{FF2B5EF4-FFF2-40B4-BE49-F238E27FC236}">
                <a16:creationId xmlns:a16="http://schemas.microsoft.com/office/drawing/2014/main" id="{462B96ED-0929-37BA-2DFD-367BCFBC44F1}"/>
              </a:ext>
            </a:extLst>
          </p:cNvPr>
          <p:cNvSpPr>
            <a:spLocks noGrp="1"/>
          </p:cNvSpPr>
          <p:nvPr>
            <p:ph type="sldNum" sz="quarter" idx="4"/>
          </p:nvPr>
        </p:nvSpPr>
        <p:spPr>
          <a:xfrm>
            <a:off x="11621579" y="6411954"/>
            <a:ext cx="360996" cy="253916"/>
          </a:xfrm>
          <a:prstGeom prst="rect">
            <a:avLst/>
          </a:prstGeom>
          <a:noFill/>
        </p:spPr>
        <p:txBody>
          <a:bodyPr vert="horz" wrap="none" lIns="91440" tIns="45720" rIns="91440" bIns="45720" rtlCol="0" anchor="ctr">
            <a:spAutoFit/>
          </a:bodyPr>
          <a:lstStyle>
            <a:lvl1pPr>
              <a:defRPr lang="en-GB" sz="1050" smtClean="0">
                <a:solidFill>
                  <a:schemeClr val="tx2"/>
                </a:solidFill>
                <a:latin typeface="Hind Madurai" panose="02000000000000000000" pitchFamily="2" charset="77"/>
                <a:cs typeface="Hind Madurai" panose="02000000000000000000" pitchFamily="2" charset="77"/>
              </a:defRPr>
            </a:lvl1pPr>
          </a:lstStyle>
          <a:p>
            <a:pPr algn="r"/>
            <a:fld id="{40A309F3-4EDD-E040-AF0C-9B3B38A0CA5F}" type="slidenum">
              <a:rPr lang="en-BE" smtClean="0"/>
              <a:pPr algn="r"/>
              <a:t>‹nr.›</a:t>
            </a:fld>
            <a:endParaRPr lang="en-BE"/>
          </a:p>
        </p:txBody>
      </p:sp>
      <p:sp>
        <p:nvSpPr>
          <p:cNvPr id="10" name="Picture Placeholder 9">
            <a:extLst>
              <a:ext uri="{FF2B5EF4-FFF2-40B4-BE49-F238E27FC236}">
                <a16:creationId xmlns:a16="http://schemas.microsoft.com/office/drawing/2014/main" id="{C2C531EC-6017-DE4C-230D-A218CF901E92}"/>
              </a:ext>
            </a:extLst>
          </p:cNvPr>
          <p:cNvSpPr>
            <a:spLocks noGrp="1"/>
          </p:cNvSpPr>
          <p:nvPr>
            <p:ph type="pic" sz="quarter" idx="14"/>
          </p:nvPr>
        </p:nvSpPr>
        <p:spPr>
          <a:xfrm>
            <a:off x="1" y="692151"/>
            <a:ext cx="3551429" cy="5474553"/>
          </a:xfrm>
          <a:custGeom>
            <a:avLst/>
            <a:gdLst>
              <a:gd name="connsiteX0" fmla="*/ 0 w 3551429"/>
              <a:gd name="connsiteY0" fmla="*/ 0 h 5474553"/>
              <a:gd name="connsiteX1" fmla="*/ 3370662 w 3551429"/>
              <a:gd name="connsiteY1" fmla="*/ 0 h 5474553"/>
              <a:gd name="connsiteX2" fmla="*/ 3551429 w 3551429"/>
              <a:gd name="connsiteY2" fmla="*/ 189258 h 5474553"/>
              <a:gd name="connsiteX3" fmla="*/ 3551429 w 3551429"/>
              <a:gd name="connsiteY3" fmla="*/ 5285297 h 5474553"/>
              <a:gd name="connsiteX4" fmla="*/ 3407092 w 3551429"/>
              <a:gd name="connsiteY4" fmla="*/ 5470709 h 5474553"/>
              <a:gd name="connsiteX5" fmla="*/ 3370666 w 3551429"/>
              <a:gd name="connsiteY5" fmla="*/ 5474553 h 5474553"/>
              <a:gd name="connsiteX6" fmla="*/ 0 w 3551429"/>
              <a:gd name="connsiteY6" fmla="*/ 5474553 h 547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429" h="5474553">
                <a:moveTo>
                  <a:pt x="0" y="0"/>
                </a:moveTo>
                <a:lnTo>
                  <a:pt x="3370662" y="0"/>
                </a:lnTo>
                <a:cubicBezTo>
                  <a:pt x="3470497" y="0"/>
                  <a:pt x="3551430" y="84734"/>
                  <a:pt x="3551429" y="189258"/>
                </a:cubicBezTo>
                <a:lnTo>
                  <a:pt x="3551429" y="5285297"/>
                </a:lnTo>
                <a:cubicBezTo>
                  <a:pt x="3551429" y="5376754"/>
                  <a:pt x="3489465" y="5453061"/>
                  <a:pt x="3407092" y="5470709"/>
                </a:cubicBezTo>
                <a:lnTo>
                  <a:pt x="3370666" y="5474553"/>
                </a:lnTo>
                <a:lnTo>
                  <a:pt x="0" y="5474553"/>
                </a:lnTo>
                <a:close/>
              </a:path>
            </a:pathLst>
          </a:custGeom>
          <a:solidFill>
            <a:schemeClr val="bg2"/>
          </a:solidFill>
        </p:spPr>
        <p:txBody>
          <a:bodyPr wrap="square" anchor="ctr">
            <a:noAutofit/>
          </a:bodyPr>
          <a:lstStyle>
            <a:lvl1pPr algn="ctr">
              <a:defRPr/>
            </a:lvl1pPr>
          </a:lstStyle>
          <a:p>
            <a:r>
              <a:rPr lang="nl-NL"/>
              <a:t>Klik op het pictogram als u een afbeelding wilt toevoegen</a:t>
            </a:r>
            <a:endParaRPr lang="en-GB"/>
          </a:p>
        </p:txBody>
      </p:sp>
    </p:spTree>
    <p:extLst>
      <p:ext uri="{BB962C8B-B14F-4D97-AF65-F5344CB8AC3E}">
        <p14:creationId xmlns:p14="http://schemas.microsoft.com/office/powerpoint/2010/main" val="79467037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7" name="Image 32">
            <a:extLst>
              <a:ext uri="{FF2B5EF4-FFF2-40B4-BE49-F238E27FC236}">
                <a16:creationId xmlns:a16="http://schemas.microsoft.com/office/drawing/2014/main" id="{07872332-74F5-205F-CC82-187BCF6D8E79}"/>
              </a:ext>
            </a:extLst>
          </p:cNvPr>
          <p:cNvPicPr>
            <a:picLocks noChangeAspect="1"/>
          </p:cNvPicPr>
          <p:nvPr userDrawn="1"/>
        </p:nvPicPr>
        <p:blipFill>
          <a:blip r:embed="rId2"/>
          <a:stretch>
            <a:fillRect/>
          </a:stretch>
        </p:blipFill>
        <p:spPr>
          <a:xfrm>
            <a:off x="2744325" y="0"/>
            <a:ext cx="6916020" cy="6858000"/>
          </a:xfrm>
          <a:prstGeom prst="rect">
            <a:avLst/>
          </a:prstGeom>
        </p:spPr>
      </p:pic>
    </p:spTree>
    <p:extLst>
      <p:ext uri="{BB962C8B-B14F-4D97-AF65-F5344CB8AC3E}">
        <p14:creationId xmlns:p14="http://schemas.microsoft.com/office/powerpoint/2010/main" val="350107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Assemblée plénière PCS 2025</a:t>
            </a:r>
          </a:p>
        </p:txBody>
      </p:sp>
      <p:sp>
        <p:nvSpPr>
          <p:cNvPr id="6" name="Slide Number Placeholder 5"/>
          <p:cNvSpPr>
            <a:spLocks noGrp="1"/>
          </p:cNvSpPr>
          <p:nvPr>
            <p:ph type="sldNum" sz="quarter" idx="12"/>
          </p:nvPr>
        </p:nvSpPr>
        <p:spPr/>
        <p:txBody>
          <a:bodyPr/>
          <a:lstStyle/>
          <a:p>
            <a:fld id="{0C80B96F-DABE-4E74-8116-82B521590C4F}" type="slidenum">
              <a:rPr lang="fr-FR" smtClean="0"/>
              <a:t>‹nr.›</a:t>
            </a:fld>
            <a:endParaRPr lang="fr-FR"/>
          </a:p>
        </p:txBody>
      </p:sp>
    </p:spTree>
    <p:extLst>
      <p:ext uri="{BB962C8B-B14F-4D97-AF65-F5344CB8AC3E}">
        <p14:creationId xmlns:p14="http://schemas.microsoft.com/office/powerpoint/2010/main" val="1848896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a:t>Assemblée plénière PCS 2025</a:t>
            </a:r>
          </a:p>
        </p:txBody>
      </p:sp>
      <p:sp>
        <p:nvSpPr>
          <p:cNvPr id="7" name="Slide Number Placeholder 6"/>
          <p:cNvSpPr>
            <a:spLocks noGrp="1"/>
          </p:cNvSpPr>
          <p:nvPr>
            <p:ph type="sldNum" sz="quarter" idx="12"/>
          </p:nvPr>
        </p:nvSpPr>
        <p:spPr/>
        <p:txBody>
          <a:bodyPr/>
          <a:lstStyle/>
          <a:p>
            <a:fld id="{0C80B96F-DABE-4E74-8116-82B521590C4F}" type="slidenum">
              <a:rPr lang="fr-FR" smtClean="0"/>
              <a:t>‹nr.›</a:t>
            </a:fld>
            <a:endParaRPr lang="fr-FR"/>
          </a:p>
        </p:txBody>
      </p:sp>
    </p:spTree>
    <p:extLst>
      <p:ext uri="{BB962C8B-B14F-4D97-AF65-F5344CB8AC3E}">
        <p14:creationId xmlns:p14="http://schemas.microsoft.com/office/powerpoint/2010/main" val="391334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r>
              <a:rPr lang="fr-FR"/>
              <a:t>Assemblée plénière PCS 2025</a:t>
            </a:r>
          </a:p>
        </p:txBody>
      </p:sp>
      <p:sp>
        <p:nvSpPr>
          <p:cNvPr id="9" name="Slide Number Placeholder 8"/>
          <p:cNvSpPr>
            <a:spLocks noGrp="1"/>
          </p:cNvSpPr>
          <p:nvPr>
            <p:ph type="sldNum" sz="quarter" idx="12"/>
          </p:nvPr>
        </p:nvSpPr>
        <p:spPr/>
        <p:txBody>
          <a:bodyPr/>
          <a:lstStyle/>
          <a:p>
            <a:fld id="{0C80B96F-DABE-4E74-8116-82B521590C4F}" type="slidenum">
              <a:rPr lang="fr-FR" smtClean="0"/>
              <a:t>‹nr.›</a:t>
            </a:fld>
            <a:endParaRPr lang="fr-FR"/>
          </a:p>
        </p:txBody>
      </p:sp>
    </p:spTree>
    <p:extLst>
      <p:ext uri="{BB962C8B-B14F-4D97-AF65-F5344CB8AC3E}">
        <p14:creationId xmlns:p14="http://schemas.microsoft.com/office/powerpoint/2010/main" val="51641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r>
              <a:rPr lang="fr-FR"/>
              <a:t>Assemblée plénière PCS 2025</a:t>
            </a:r>
          </a:p>
        </p:txBody>
      </p:sp>
      <p:sp>
        <p:nvSpPr>
          <p:cNvPr id="5" name="Slide Number Placeholder 4"/>
          <p:cNvSpPr>
            <a:spLocks noGrp="1"/>
          </p:cNvSpPr>
          <p:nvPr>
            <p:ph type="sldNum" sz="quarter" idx="12"/>
          </p:nvPr>
        </p:nvSpPr>
        <p:spPr/>
        <p:txBody>
          <a:bodyPr/>
          <a:lstStyle/>
          <a:p>
            <a:fld id="{0C80B96F-DABE-4E74-8116-82B521590C4F}" type="slidenum">
              <a:rPr lang="fr-FR" smtClean="0"/>
              <a:t>‹nr.›</a:t>
            </a:fld>
            <a:endParaRPr lang="fr-FR"/>
          </a:p>
        </p:txBody>
      </p:sp>
    </p:spTree>
    <p:extLst>
      <p:ext uri="{BB962C8B-B14F-4D97-AF65-F5344CB8AC3E}">
        <p14:creationId xmlns:p14="http://schemas.microsoft.com/office/powerpoint/2010/main" val="233974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r>
              <a:rPr lang="fr-FR"/>
              <a:t>Assemblée plénière PCS 2025</a:t>
            </a:r>
          </a:p>
        </p:txBody>
      </p:sp>
      <p:sp>
        <p:nvSpPr>
          <p:cNvPr id="4" name="Slide Number Placeholder 3"/>
          <p:cNvSpPr>
            <a:spLocks noGrp="1"/>
          </p:cNvSpPr>
          <p:nvPr>
            <p:ph type="sldNum" sz="quarter" idx="12"/>
          </p:nvPr>
        </p:nvSpPr>
        <p:spPr/>
        <p:txBody>
          <a:bodyPr/>
          <a:lstStyle/>
          <a:p>
            <a:fld id="{0C80B96F-DABE-4E74-8116-82B521590C4F}" type="slidenum">
              <a:rPr lang="fr-FR" smtClean="0"/>
              <a:t>‹nr.›</a:t>
            </a:fld>
            <a:endParaRPr lang="fr-FR"/>
          </a:p>
        </p:txBody>
      </p:sp>
    </p:spTree>
    <p:extLst>
      <p:ext uri="{BB962C8B-B14F-4D97-AF65-F5344CB8AC3E}">
        <p14:creationId xmlns:p14="http://schemas.microsoft.com/office/powerpoint/2010/main" val="3662812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a:t>Assemblée plénière PCS 2025</a:t>
            </a: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0C80B96F-DABE-4E74-8116-82B521590C4F}" type="slidenum">
              <a:rPr lang="fr-FR" smtClean="0"/>
              <a:t>‹nr.›</a:t>
            </a:fld>
            <a:endParaRPr lang="fr-FR"/>
          </a:p>
        </p:txBody>
      </p:sp>
    </p:spTree>
    <p:extLst>
      <p:ext uri="{BB962C8B-B14F-4D97-AF65-F5344CB8AC3E}">
        <p14:creationId xmlns:p14="http://schemas.microsoft.com/office/powerpoint/2010/main" val="3124688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endParaRPr lang="fr-FR"/>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fr-FR"/>
              <a:t>Assemblée plénière PCS 2025</a:t>
            </a: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0C80B96F-DABE-4E74-8116-82B521590C4F}" type="slidenum">
              <a:rPr lang="fr-FR" smtClean="0"/>
              <a:t>‹nr.›</a:t>
            </a:fld>
            <a:endParaRPr lang="fr-FR"/>
          </a:p>
        </p:txBody>
      </p:sp>
    </p:spTree>
    <p:extLst>
      <p:ext uri="{BB962C8B-B14F-4D97-AF65-F5344CB8AC3E}">
        <p14:creationId xmlns:p14="http://schemas.microsoft.com/office/powerpoint/2010/main" val="366467351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endParaRPr lang="fr-FR"/>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fr-FR"/>
              <a:t>Assemblée plénière PCS 2025</a:t>
            </a: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0C80B96F-DABE-4E74-8116-82B521590C4F}" type="slidenum">
              <a:rPr lang="fr-FR" smtClean="0"/>
              <a:t>‹nr.›</a:t>
            </a:fld>
            <a:endParaRPr lang="fr-FR"/>
          </a:p>
        </p:txBody>
      </p:sp>
    </p:spTree>
    <p:extLst>
      <p:ext uri="{BB962C8B-B14F-4D97-AF65-F5344CB8AC3E}">
        <p14:creationId xmlns:p14="http://schemas.microsoft.com/office/powerpoint/2010/main" val="2951002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hd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chart" Target="../charts/chart2.xml"/><Relationship Id="rId4" Type="http://schemas.openxmlformats.org/officeDocument/2006/relationships/chart" Target="../charts/chart1.xml"/></Relationships>
</file>

<file path=ppt/slides/_rels/slide1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9.svg"/></Relationships>
</file>

<file path=ppt/slides/_rels/slide1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1.svg"/></Relationships>
</file>

<file path=ppt/slides/_rels/slide1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7.svg"/></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5.svg"/></Relationships>
</file>

<file path=ppt/slides/_rels/slide1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3.sv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2.jp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6.xml"/><Relationship Id="rId1" Type="http://schemas.openxmlformats.org/officeDocument/2006/relationships/tags" Target="../tags/tag2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7.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slideLayout" Target="../slideLayouts/slideLayout14.xml"/><Relationship Id="rId4" Type="http://schemas.openxmlformats.org/officeDocument/2006/relationships/tags" Target="../tags/tag31.xml"/></Relationships>
</file>

<file path=ppt/slides/_rels/slide41.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44.png"/><Relationship Id="rId5" Type="http://schemas.openxmlformats.org/officeDocument/2006/relationships/slideLayout" Target="../slideLayouts/slideLayout14.xml"/><Relationship Id="rId4" Type="http://schemas.openxmlformats.org/officeDocument/2006/relationships/tags" Target="../tags/tag35.xml"/></Relationships>
</file>

<file path=ppt/slides/_rels/slide42.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44.png"/><Relationship Id="rId5" Type="http://schemas.openxmlformats.org/officeDocument/2006/relationships/slideLayout" Target="../slideLayouts/slideLayout14.xml"/><Relationship Id="rId4" Type="http://schemas.openxmlformats.org/officeDocument/2006/relationships/tags" Target="../tags/tag39.xml"/></Relationships>
</file>

<file path=ppt/slides/_rels/slide43.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4.png"/><Relationship Id="rId5" Type="http://schemas.openxmlformats.org/officeDocument/2006/relationships/slideLayout" Target="../slideLayouts/slideLayout14.xml"/><Relationship Id="rId4"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44.png"/><Relationship Id="rId5" Type="http://schemas.openxmlformats.org/officeDocument/2006/relationships/slideLayout" Target="../slideLayouts/slideLayout14.xml"/><Relationship Id="rId4" Type="http://schemas.openxmlformats.org/officeDocument/2006/relationships/tags" Target="../tags/tag47.xml"/></Relationships>
</file>

<file path=ppt/slides/_rels/slide45.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44.png"/><Relationship Id="rId5" Type="http://schemas.openxmlformats.org/officeDocument/2006/relationships/slideLayout" Target="../slideLayouts/slideLayout14.xml"/><Relationship Id="rId4" Type="http://schemas.openxmlformats.org/officeDocument/2006/relationships/tags" Target="../tags/tag51.xml"/></Relationships>
</file>

<file path=ppt/slides/_rels/slide46.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45.png"/><Relationship Id="rId5" Type="http://schemas.openxmlformats.org/officeDocument/2006/relationships/slideLayout" Target="../slideLayouts/slideLayout14.xml"/><Relationship Id="rId4" Type="http://schemas.openxmlformats.org/officeDocument/2006/relationships/tags" Target="../tags/tag55.xml"/></Relationships>
</file>

<file path=ppt/slides/_rels/slide4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45.png"/><Relationship Id="rId5" Type="http://schemas.openxmlformats.org/officeDocument/2006/relationships/slideLayout" Target="../slideLayouts/slideLayout14.xml"/><Relationship Id="rId4" Type="http://schemas.openxmlformats.org/officeDocument/2006/relationships/tags" Target="../tags/tag59.xml"/></Relationships>
</file>

<file path=ppt/slides/_rels/slide48.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45.png"/><Relationship Id="rId5" Type="http://schemas.openxmlformats.org/officeDocument/2006/relationships/slideLayout" Target="../slideLayouts/slideLayout14.xml"/><Relationship Id="rId4" Type="http://schemas.openxmlformats.org/officeDocument/2006/relationships/tags" Target="../tags/tag63.xml"/></Relationships>
</file>

<file path=ppt/slides/_rels/slide49.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45.png"/><Relationship Id="rId5" Type="http://schemas.openxmlformats.org/officeDocument/2006/relationships/slideLayout" Target="../slideLayouts/slideLayout14.xml"/><Relationship Id="rId4" Type="http://schemas.openxmlformats.org/officeDocument/2006/relationships/tags" Target="../tags/tag6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45.png"/><Relationship Id="rId5" Type="http://schemas.openxmlformats.org/officeDocument/2006/relationships/slideLayout" Target="../slideLayouts/slideLayout14.xml"/><Relationship Id="rId4" Type="http://schemas.openxmlformats.org/officeDocument/2006/relationships/tags" Target="../tags/tag71.xml"/></Relationships>
</file>

<file path=ppt/slides/_rels/slide51.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46.png"/><Relationship Id="rId5" Type="http://schemas.openxmlformats.org/officeDocument/2006/relationships/slideLayout" Target="../slideLayouts/slideLayout14.xml"/><Relationship Id="rId4" Type="http://schemas.openxmlformats.org/officeDocument/2006/relationships/tags" Target="../tags/tag75.xml"/></Relationships>
</file>

<file path=ppt/slides/_rels/slide52.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46.png"/><Relationship Id="rId5" Type="http://schemas.openxmlformats.org/officeDocument/2006/relationships/slideLayout" Target="../slideLayouts/slideLayout14.xml"/><Relationship Id="rId4" Type="http://schemas.openxmlformats.org/officeDocument/2006/relationships/tags" Target="../tags/tag79.xml"/></Relationships>
</file>

<file path=ppt/slides/_rels/slide53.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46.png"/><Relationship Id="rId5" Type="http://schemas.openxmlformats.org/officeDocument/2006/relationships/slideLayout" Target="../slideLayouts/slideLayout14.xml"/><Relationship Id="rId4" Type="http://schemas.openxmlformats.org/officeDocument/2006/relationships/tags" Target="../tags/tag83.xml"/></Relationships>
</file>

<file path=ppt/slides/_rels/slide54.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46.png"/><Relationship Id="rId5" Type="http://schemas.openxmlformats.org/officeDocument/2006/relationships/slideLayout" Target="../slideLayouts/slideLayout14.xml"/><Relationship Id="rId4" Type="http://schemas.openxmlformats.org/officeDocument/2006/relationships/tags" Target="../tags/tag87.xml"/></Relationships>
</file>

<file path=ppt/slides/_rels/slide55.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46.png"/><Relationship Id="rId5" Type="http://schemas.openxmlformats.org/officeDocument/2006/relationships/slideLayout" Target="../slideLayouts/slideLayout14.xml"/><Relationship Id="rId4" Type="http://schemas.openxmlformats.org/officeDocument/2006/relationships/tags" Target="../tags/tag91.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image" Target="../media/image14.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1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slideLayout" Target="../slideLayouts/slideLayout1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jpe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jpeg"/></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jpeg"/></Relationships>
</file>

<file path=ppt/slides/_rels/slide82.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diagramLayout" Target="../diagrams/layout4.xml"/><Relationship Id="rId7" Type="http://schemas.openxmlformats.org/officeDocument/2006/relationships/image" Target="../media/image50.jpeg"/><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diagramLayout" Target="../diagrams/layout5.xml"/><Relationship Id="rId7" Type="http://schemas.openxmlformats.org/officeDocument/2006/relationships/image" Target="../media/image50.jpeg"/><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4.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51.emf"/><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50.jpeg"/><Relationship Id="rId1" Type="http://schemas.openxmlformats.org/officeDocument/2006/relationships/slideLayout" Target="../slideLayouts/slideLayout24.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05E60A83-316D-BA93-1C20-953CBD451D9D}"/>
              </a:ext>
            </a:extLst>
          </p:cNvPr>
          <p:cNvPicPr>
            <a:picLocks noChangeAspect="1"/>
          </p:cNvPicPr>
          <p:nvPr/>
        </p:nvPicPr>
        <p:blipFill>
          <a:blip r:embed="rId2"/>
          <a:stretch>
            <a:fillRect/>
          </a:stretch>
        </p:blipFill>
        <p:spPr>
          <a:xfrm>
            <a:off x="72198" y="994340"/>
            <a:ext cx="7536916" cy="2198630"/>
          </a:xfrm>
          <a:prstGeom prst="rect">
            <a:avLst/>
          </a:prstGeom>
          <a:solidFill>
            <a:srgbClr val="47BDC7"/>
          </a:solidFill>
        </p:spPr>
      </p:pic>
      <p:sp>
        <p:nvSpPr>
          <p:cNvPr id="13" name="ZoneTexte 12">
            <a:extLst>
              <a:ext uri="{FF2B5EF4-FFF2-40B4-BE49-F238E27FC236}">
                <a16:creationId xmlns:a16="http://schemas.microsoft.com/office/drawing/2014/main" id="{60D51197-CC68-6957-FB34-BDFB82EC322C}"/>
              </a:ext>
            </a:extLst>
          </p:cNvPr>
          <p:cNvSpPr txBox="1"/>
          <p:nvPr/>
        </p:nvSpPr>
        <p:spPr>
          <a:xfrm>
            <a:off x="72198" y="1202261"/>
            <a:ext cx="7155564" cy="286232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prstClr val="white"/>
                </a:solidFill>
                <a:effectLst/>
                <a:uLnTx/>
                <a:uFillTx/>
                <a:latin typeface="Century Gothic"/>
                <a:ea typeface="+mn-ea"/>
                <a:cs typeface="+mn-cs"/>
              </a:rPr>
              <a:t>Plenaire vergadering van de PSC’s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3200" b="1"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3200" b="1" i="1" u="none" strike="noStrike" kern="1200" cap="none" spc="0" normalizeH="0" baseline="0" noProof="0" dirty="0">
                <a:ln>
                  <a:noFill/>
                </a:ln>
                <a:solidFill>
                  <a:prstClr val="white"/>
                </a:solidFill>
                <a:effectLst/>
                <a:uLnTx/>
                <a:uFillTx/>
                <a:latin typeface="Century Gothic"/>
                <a:ea typeface="+mn-ea"/>
                <a:cs typeface="+mn-cs"/>
              </a:rPr>
              <a:t>	</a:t>
            </a:r>
            <a:r>
              <a:rPr kumimoji="0" lang="nl-BE" sz="3200" b="0" i="1" u="none" strike="noStrike" kern="1200" cap="none" spc="0" normalizeH="0" baseline="0" noProof="0" dirty="0">
                <a:ln>
                  <a:noFill/>
                </a:ln>
                <a:solidFill>
                  <a:prstClr val="white"/>
                </a:solidFill>
                <a:effectLst/>
                <a:uLnTx/>
                <a:uFillTx/>
                <a:latin typeface="Century Gothic"/>
                <a:ea typeface="+mn-ea"/>
                <a:cs typeface="+mn-cs"/>
              </a:rPr>
              <a:t>2025, een keerpuntjaar</a:t>
            </a:r>
            <a:endParaRPr kumimoji="0" lang="nl-BE" sz="2400" b="1" i="0" u="none" strike="noStrike" kern="1200" cap="none" spc="0" normalizeH="0" baseline="0" noProof="0" dirty="0">
              <a:ln>
                <a:noFill/>
              </a:ln>
              <a:solidFill>
                <a:prstClr val="white"/>
              </a:solidFill>
              <a:effectLst/>
              <a:uLnTx/>
              <a:uFillTx/>
              <a:latin typeface="Century Gothic"/>
              <a:ea typeface="+mn-ea"/>
              <a:cs typeface="+mn-cs"/>
            </a:endParaRPr>
          </a:p>
          <a:p>
            <a:endParaRPr lang="nl-BE" sz="3200" b="1" noProof="0" dirty="0">
              <a:solidFill>
                <a:schemeClr val="bg1"/>
              </a:solidFill>
              <a:latin typeface="Century Gothic"/>
            </a:endParaRPr>
          </a:p>
          <a:p>
            <a:r>
              <a:rPr lang="nl-BE" sz="3200" b="1" i="1" noProof="0" dirty="0">
                <a:solidFill>
                  <a:schemeClr val="bg1"/>
                </a:solidFill>
                <a:latin typeface="Century Gothic"/>
              </a:rPr>
              <a:t>	</a:t>
            </a:r>
          </a:p>
          <a:p>
            <a:pPr marL="342900" indent="-342900">
              <a:buFont typeface="Arial" panose="020B0604020202020204" pitchFamily="34" charset="0"/>
              <a:buChar char="•"/>
            </a:pPr>
            <a:endParaRPr lang="nl-BE" sz="2000" b="1" i="1" noProof="0" dirty="0">
              <a:solidFill>
                <a:schemeClr val="bg1"/>
              </a:solidFill>
              <a:latin typeface="Century Gothic"/>
              <a:cs typeface="Calibri"/>
            </a:endParaRPr>
          </a:p>
        </p:txBody>
      </p:sp>
      <p:sp>
        <p:nvSpPr>
          <p:cNvPr id="14" name="Corde 13">
            <a:extLst>
              <a:ext uri="{FF2B5EF4-FFF2-40B4-BE49-F238E27FC236}">
                <a16:creationId xmlns:a16="http://schemas.microsoft.com/office/drawing/2014/main" id="{6562C78B-9654-F40F-891B-1C68EE840072}"/>
              </a:ext>
            </a:extLst>
          </p:cNvPr>
          <p:cNvSpPr/>
          <p:nvPr/>
        </p:nvSpPr>
        <p:spPr>
          <a:xfrm rot="17551736">
            <a:off x="1166120" y="-371554"/>
            <a:ext cx="1184214" cy="1184214"/>
          </a:xfrm>
          <a:prstGeom prst="chord">
            <a:avLst/>
          </a:prstGeom>
          <a:solidFill>
            <a:srgbClr val="00A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pic>
        <p:nvPicPr>
          <p:cNvPr id="15" name="Picture 3">
            <a:extLst>
              <a:ext uri="{FF2B5EF4-FFF2-40B4-BE49-F238E27FC236}">
                <a16:creationId xmlns:a16="http://schemas.microsoft.com/office/drawing/2014/main" id="{8A72E4A0-7448-7806-68DB-6873ED79FF36}"/>
              </a:ext>
            </a:extLst>
          </p:cNvPr>
          <p:cNvPicPr>
            <a:picLocks noChangeAspect="1"/>
          </p:cNvPicPr>
          <p:nvPr/>
        </p:nvPicPr>
        <p:blipFill>
          <a:blip r:embed="rId3"/>
          <a:stretch>
            <a:fillRect/>
          </a:stretch>
        </p:blipFill>
        <p:spPr>
          <a:xfrm>
            <a:off x="429491" y="5122158"/>
            <a:ext cx="2743200" cy="1393502"/>
          </a:xfrm>
          <a:prstGeom prst="rect">
            <a:avLst/>
          </a:prstGeom>
        </p:spPr>
      </p:pic>
      <p:pic>
        <p:nvPicPr>
          <p:cNvPr id="16" name="Image 15" descr="Une image contenant personne, roue, Roue de vélo, transport&#10;&#10;Description générée automatiquement">
            <a:extLst>
              <a:ext uri="{FF2B5EF4-FFF2-40B4-BE49-F238E27FC236}">
                <a16:creationId xmlns:a16="http://schemas.microsoft.com/office/drawing/2014/main" id="{2B5D9B8E-6961-7CDE-5B7E-98DD2D9F9F76}"/>
              </a:ext>
            </a:extLst>
          </p:cNvPr>
          <p:cNvPicPr>
            <a:picLocks noChangeAspect="1"/>
          </p:cNvPicPr>
          <p:nvPr/>
        </p:nvPicPr>
        <p:blipFill rotWithShape="1">
          <a:blip r:embed="rId4"/>
          <a:srcRect l="1941" r="17753"/>
          <a:stretch/>
        </p:blipFill>
        <p:spPr>
          <a:xfrm>
            <a:off x="8245642" y="226989"/>
            <a:ext cx="2984991" cy="2841657"/>
          </a:xfrm>
          <a:prstGeom prst="ellipse">
            <a:avLst/>
          </a:prstGeom>
        </p:spPr>
      </p:pic>
      <p:sp>
        <p:nvSpPr>
          <p:cNvPr id="17" name="ZoneTexte 16">
            <a:extLst>
              <a:ext uri="{FF2B5EF4-FFF2-40B4-BE49-F238E27FC236}">
                <a16:creationId xmlns:a16="http://schemas.microsoft.com/office/drawing/2014/main" id="{71231361-B442-9249-D789-F9B6E9411442}"/>
              </a:ext>
            </a:extLst>
          </p:cNvPr>
          <p:cNvSpPr txBox="1"/>
          <p:nvPr/>
        </p:nvSpPr>
        <p:spPr>
          <a:xfrm>
            <a:off x="9277563" y="3068646"/>
            <a:ext cx="1156086" cy="276999"/>
          </a:xfrm>
          <a:prstGeom prst="rect">
            <a:avLst/>
          </a:prstGeom>
          <a:noFill/>
        </p:spPr>
        <p:txBody>
          <a:bodyPr wrap="none" rtlCol="0">
            <a:spAutoFit/>
          </a:bodyPr>
          <a:lstStyle/>
          <a:p>
            <a:r>
              <a:rPr lang="nl-BE" sz="1200" noProof="0" dirty="0">
                <a:latin typeface="Century Gothic" panose="020B0502020202020204" pitchFamily="34" charset="0"/>
              </a:rPr>
              <a:t>PSC Akarova</a:t>
            </a:r>
          </a:p>
        </p:txBody>
      </p:sp>
      <p:sp>
        <p:nvSpPr>
          <p:cNvPr id="20" name="Rectangle : coins arrondis 19">
            <a:extLst>
              <a:ext uri="{FF2B5EF4-FFF2-40B4-BE49-F238E27FC236}">
                <a16:creationId xmlns:a16="http://schemas.microsoft.com/office/drawing/2014/main" id="{21A34290-3029-A1E6-2F91-A2321A11030B}"/>
              </a:ext>
            </a:extLst>
          </p:cNvPr>
          <p:cNvSpPr/>
          <p:nvPr/>
        </p:nvSpPr>
        <p:spPr>
          <a:xfrm>
            <a:off x="4408714" y="5655739"/>
            <a:ext cx="3836928" cy="85992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l-BE" b="1" i="1" noProof="0" dirty="0">
                <a:ln w="9525" cmpd="sng">
                  <a:solidFill>
                    <a:schemeClr val="accent1"/>
                  </a:solidFill>
                  <a:prstDash val="solid"/>
                </a:ln>
                <a:solidFill>
                  <a:srgbClr val="70AD47">
                    <a:tint val="1000"/>
                  </a:srgbClr>
                </a:solidFill>
                <a:effectLst>
                  <a:glow rad="38100">
                    <a:schemeClr val="accent1">
                      <a:alpha val="40000"/>
                    </a:schemeClr>
                  </a:glow>
                </a:effectLst>
                <a:latin typeface="Century Gothic"/>
              </a:rPr>
              <a:t>13 oktober 2025</a:t>
            </a:r>
          </a:p>
          <a:p>
            <a:pPr algn="ctr"/>
            <a:r>
              <a:rPr lang="nl-BE" b="1" i="1" noProof="0" dirty="0">
                <a:ln w="9525" cmpd="sng">
                  <a:solidFill>
                    <a:schemeClr val="accent1"/>
                  </a:solidFill>
                  <a:prstDash val="solid"/>
                </a:ln>
                <a:solidFill>
                  <a:srgbClr val="70AD47">
                    <a:tint val="1000"/>
                  </a:srgbClr>
                </a:solidFill>
                <a:effectLst>
                  <a:glow rad="38100">
                    <a:schemeClr val="accent1">
                      <a:alpha val="40000"/>
                    </a:schemeClr>
                  </a:glow>
                </a:effectLst>
                <a:latin typeface="Century Gothic"/>
              </a:rPr>
              <a:t>Van 8.30u tot 17u</a:t>
            </a:r>
          </a:p>
        </p:txBody>
      </p:sp>
      <p:sp>
        <p:nvSpPr>
          <p:cNvPr id="2" name="Espace réservé du pied de page 1">
            <a:extLst>
              <a:ext uri="{FF2B5EF4-FFF2-40B4-BE49-F238E27FC236}">
                <a16:creationId xmlns:a16="http://schemas.microsoft.com/office/drawing/2014/main" id="{CC8DB886-39A7-B5DE-BAC0-67545A9399CF}"/>
              </a:ext>
            </a:extLst>
          </p:cNvPr>
          <p:cNvSpPr>
            <a:spLocks noGrp="1"/>
          </p:cNvSpPr>
          <p:nvPr>
            <p:ph type="ftr" sz="quarter" idx="11"/>
          </p:nvPr>
        </p:nvSpPr>
        <p:spPr/>
        <p:txBody>
          <a:bodyPr/>
          <a:lstStyle/>
          <a:p>
            <a:r>
              <a:rPr lang="nl-BE" noProof="0" dirty="0"/>
              <a:t>Plenaire vergadering PSC’s 2025</a:t>
            </a:r>
          </a:p>
        </p:txBody>
      </p:sp>
      <p:sp>
        <p:nvSpPr>
          <p:cNvPr id="3" name="Espace réservé du numéro de diapositive 2">
            <a:extLst>
              <a:ext uri="{FF2B5EF4-FFF2-40B4-BE49-F238E27FC236}">
                <a16:creationId xmlns:a16="http://schemas.microsoft.com/office/drawing/2014/main" id="{E2FE54A7-050A-58D2-25C4-CF479919AB21}"/>
              </a:ext>
            </a:extLst>
          </p:cNvPr>
          <p:cNvSpPr>
            <a:spLocks noGrp="1"/>
          </p:cNvSpPr>
          <p:nvPr>
            <p:ph type="sldNum" sz="quarter" idx="12"/>
          </p:nvPr>
        </p:nvSpPr>
        <p:spPr/>
        <p:txBody>
          <a:bodyPr/>
          <a:lstStyle/>
          <a:p>
            <a:fld id="{0C80B96F-DABE-4E74-8116-82B521590C4F}" type="slidenum">
              <a:rPr lang="nl-BE" noProof="0" smtClean="0"/>
              <a:t>1</a:t>
            </a:fld>
            <a:endParaRPr lang="nl-BE" noProof="0" dirty="0"/>
          </a:p>
        </p:txBody>
      </p:sp>
    </p:spTree>
    <p:extLst>
      <p:ext uri="{BB962C8B-B14F-4D97-AF65-F5344CB8AC3E}">
        <p14:creationId xmlns:p14="http://schemas.microsoft.com/office/powerpoint/2010/main" val="290465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3300A-A679-79B6-E9CC-50625F303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6F64FC-0B71-9E38-70B5-878B201914B3}"/>
              </a:ext>
            </a:extLst>
          </p:cNvPr>
          <p:cNvSpPr>
            <a:spLocks noGrp="1"/>
          </p:cNvSpPr>
          <p:nvPr>
            <p:ph type="title"/>
          </p:nvPr>
        </p:nvSpPr>
        <p:spPr>
          <a:xfrm>
            <a:off x="479425" y="145302"/>
            <a:ext cx="11233150" cy="701731"/>
          </a:xfrm>
        </p:spPr>
        <p:txBody>
          <a:bodyPr>
            <a:normAutofit fontScale="90000"/>
          </a:bodyPr>
          <a:lstStyle/>
          <a:p>
            <a:r>
              <a:rPr lang="nl-BE" b="0" noProof="0">
                <a:latin typeface="Calibri"/>
                <a:cs typeface="Calibri"/>
              </a:rPr>
              <a:t>0. Inleiding</a:t>
            </a:r>
            <a:br>
              <a:rPr lang="nl-BE" b="0" noProof="0">
                <a:latin typeface="Calibri"/>
                <a:cs typeface="Calibri"/>
              </a:rPr>
            </a:br>
            <a:r>
              <a:rPr lang="nl-BE" sz="2000" b="0" noProof="0">
                <a:solidFill>
                  <a:schemeClr val="accent1"/>
                </a:solidFill>
                <a:latin typeface="Calibri"/>
                <a:cs typeface="Calibri"/>
              </a:rPr>
              <a:t>0.4 Uitgevoerde stappen</a:t>
            </a:r>
          </a:p>
        </p:txBody>
      </p:sp>
      <p:sp>
        <p:nvSpPr>
          <p:cNvPr id="4" name="Slide Number Placeholder 3">
            <a:extLst>
              <a:ext uri="{FF2B5EF4-FFF2-40B4-BE49-F238E27FC236}">
                <a16:creationId xmlns:a16="http://schemas.microsoft.com/office/drawing/2014/main" id="{2840E7D0-5DE4-4F67-E4C4-87840ACD3C5B}"/>
              </a:ext>
            </a:extLst>
          </p:cNvPr>
          <p:cNvSpPr>
            <a:spLocks noGrp="1"/>
          </p:cNvSpPr>
          <p:nvPr>
            <p:ph type="sldNum" sz="quarter" idx="4"/>
          </p:nvPr>
        </p:nvSpPr>
        <p:spPr/>
        <p:txBody>
          <a:bodyPr/>
          <a:lstStyle/>
          <a:p>
            <a:pPr algn="r"/>
            <a:fld id="{40A309F3-4EDD-E040-AF0C-9B3B38A0CA5F}" type="slidenum">
              <a:rPr lang="en-BE" smtClean="0"/>
              <a:pPr algn="r"/>
              <a:t>10</a:t>
            </a:fld>
            <a:endParaRPr lang="en-BE"/>
          </a:p>
        </p:txBody>
      </p:sp>
      <p:sp>
        <p:nvSpPr>
          <p:cNvPr id="9" name="Rectangle: Rounded Corners 8">
            <a:extLst>
              <a:ext uri="{FF2B5EF4-FFF2-40B4-BE49-F238E27FC236}">
                <a16:creationId xmlns:a16="http://schemas.microsoft.com/office/drawing/2014/main" id="{6B1EF7E4-954F-E267-5D4A-C6FCC0E3ABE1}"/>
              </a:ext>
            </a:extLst>
          </p:cNvPr>
          <p:cNvSpPr/>
          <p:nvPr/>
        </p:nvSpPr>
        <p:spPr>
          <a:xfrm>
            <a:off x="461818" y="1242618"/>
            <a:ext cx="5838825" cy="976707"/>
          </a:xfrm>
          <a:prstGeom prst="roundRect">
            <a:avLst/>
          </a:prstGeom>
          <a:solidFill>
            <a:srgbClr val="004852"/>
          </a:solidFill>
          <a:ln w="12700" cap="flat" cmpd="sng" algn="ctr">
            <a:solidFill>
              <a:srgbClr val="00485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800" b="0" i="0" u="none" strike="noStrike" cap="none" normalizeH="0" baseline="0" noProof="0">
                <a:ln>
                  <a:noFill/>
                </a:ln>
                <a:solidFill>
                  <a:srgbClr val="FFFFFF"/>
                </a:solidFill>
                <a:effectLst/>
                <a:uLnTx/>
                <a:uFillTx/>
                <a:latin typeface="Calibri" panose="020F0502020204030204"/>
                <a:ea typeface="+mn-ea"/>
                <a:cs typeface="+mn-cs"/>
              </a:rPr>
              <a:t>6. Gesprekken voeren – ontmoeting met elk PSC (coördinatie)</a:t>
            </a:r>
          </a:p>
        </p:txBody>
      </p:sp>
      <p:sp>
        <p:nvSpPr>
          <p:cNvPr id="10" name="Rectangle: Rounded Corners 9">
            <a:extLst>
              <a:ext uri="{FF2B5EF4-FFF2-40B4-BE49-F238E27FC236}">
                <a16:creationId xmlns:a16="http://schemas.microsoft.com/office/drawing/2014/main" id="{1E4BECA0-6C3E-606F-ED83-F926FDDAC068}"/>
              </a:ext>
            </a:extLst>
          </p:cNvPr>
          <p:cNvSpPr/>
          <p:nvPr/>
        </p:nvSpPr>
        <p:spPr>
          <a:xfrm>
            <a:off x="1469370" y="2705099"/>
            <a:ext cx="3827558" cy="2409825"/>
          </a:xfrm>
          <a:prstGeom prst="roundRect">
            <a:avLst>
              <a:gd name="adj" fmla="val 7523"/>
            </a:avLst>
          </a:prstGeom>
          <a:solidFill>
            <a:srgbClr val="A5BBE3">
              <a:lumMod val="20000"/>
              <a:lumOff val="8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nl-BE" sz="1200" b="0" i="0" u="none" strike="noStrike" cap="none" normalizeH="0" baseline="0" noProof="0" dirty="0" err="1">
                <a:ln>
                  <a:noFill/>
                </a:ln>
                <a:solidFill>
                  <a:srgbClr val="2F5597"/>
                </a:solidFill>
                <a:effectLst/>
                <a:uLnTx/>
                <a:uFillTx/>
                <a:latin typeface="Calibri" panose="020F0502020204030204" pitchFamily="34" charset="0"/>
                <a:ea typeface="Calibri" panose="020F0502020204030204" pitchFamily="34" charset="0"/>
                <a:cs typeface="Times New Roman" panose="02020603050405020304" pitchFamily="18" charset="0"/>
              </a:rPr>
              <a:t>Semi-gestructureerde</a:t>
            </a:r>
            <a:r>
              <a:rPr kumimoji="0" lang="nl-BE" sz="1200" b="0" i="0" u="none" strike="noStrike" cap="none" normalizeH="0" baseline="0" noProof="0" dirty="0">
                <a:ln>
                  <a:noFill/>
                </a:ln>
                <a:solidFill>
                  <a:srgbClr val="2F5597"/>
                </a:solidFill>
                <a:effectLst/>
                <a:uLnTx/>
                <a:uFillTx/>
                <a:latin typeface="Calibri" panose="020F0502020204030204" pitchFamily="34" charset="0"/>
                <a:ea typeface="Calibri" panose="020F0502020204030204" pitchFamily="34" charset="0"/>
                <a:cs typeface="Times New Roman" panose="02020603050405020304" pitchFamily="18" charset="0"/>
              </a:rPr>
              <a:t> gesprekken om de context van de werking van de PSC’s te bespreken en te begrijpen</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BE" sz="1200" b="0" i="0" u="none" strike="noStrike" cap="none" normalizeH="0" baseline="0" noProof="0" dirty="0">
                <a:ln>
                  <a:noFill/>
                </a:ln>
                <a:solidFill>
                  <a:srgbClr val="2F5597"/>
                </a:solidFill>
                <a:effectLst/>
                <a:uLnTx/>
                <a:uFillTx/>
                <a:latin typeface="Calibri" panose="020F0502020204030204" pitchFamily="34" charset="0"/>
                <a:ea typeface="Calibri" panose="020F0502020204030204" pitchFamily="34" charset="0"/>
                <a:cs typeface="Times New Roman" panose="02020603050405020304" pitchFamily="18" charset="0"/>
              </a:rPr>
              <a:t>Voorbereiding van de beschikbare gegevens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BE" sz="1200" b="0" i="1" u="none" strike="noStrike" cap="none" normalizeH="0" baseline="0" noProof="0" dirty="0">
                <a:ln>
                  <a:noFill/>
                </a:ln>
                <a:solidFill>
                  <a:srgbClr val="2F5597"/>
                </a:solidFill>
                <a:effectLst/>
                <a:uLnTx/>
                <a:uFillTx/>
                <a:latin typeface="Calibri" panose="020F0502020204030204" pitchFamily="34" charset="0"/>
                <a:ea typeface="Calibri" panose="020F0502020204030204" pitchFamily="34" charset="0"/>
                <a:cs typeface="Times New Roman" panose="02020603050405020304" pitchFamily="18" charset="0"/>
              </a:rPr>
              <a:t>Verdieping/validatie van de verzamelde gegevens</a:t>
            </a:r>
          </a:p>
        </p:txBody>
      </p:sp>
      <p:sp>
        <p:nvSpPr>
          <p:cNvPr id="11" name="Arrow: Right 10">
            <a:extLst>
              <a:ext uri="{FF2B5EF4-FFF2-40B4-BE49-F238E27FC236}">
                <a16:creationId xmlns:a16="http://schemas.microsoft.com/office/drawing/2014/main" id="{096FD059-7A77-D3ED-293B-AAA710448E8A}"/>
              </a:ext>
            </a:extLst>
          </p:cNvPr>
          <p:cNvSpPr/>
          <p:nvPr/>
        </p:nvSpPr>
        <p:spPr>
          <a:xfrm>
            <a:off x="5296928" y="2876550"/>
            <a:ext cx="283693" cy="2095500"/>
          </a:xfrm>
          <a:prstGeom prst="rightArrow">
            <a:avLst>
              <a:gd name="adj1" fmla="val 50000"/>
              <a:gd name="adj2" fmla="val 100000"/>
            </a:avLst>
          </a:prstGeom>
          <a:solidFill>
            <a:srgbClr val="EDF1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400" b="0" i="0" u="none" strike="noStrike" kern="0" cap="none" spc="0" normalizeH="0" baseline="0" noProof="0">
              <a:ln>
                <a:noFill/>
              </a:ln>
              <a:solidFill>
                <a:srgbClr val="2F5597"/>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1C9F9CB5-5383-42B7-1704-4D3C6D9CCDE9}"/>
              </a:ext>
            </a:extLst>
          </p:cNvPr>
          <p:cNvSpPr/>
          <p:nvPr/>
        </p:nvSpPr>
        <p:spPr>
          <a:xfrm rot="10800000">
            <a:off x="6236115" y="2373747"/>
            <a:ext cx="388093" cy="3101106"/>
          </a:xfrm>
          <a:prstGeom prst="rightArrow">
            <a:avLst>
              <a:gd name="adj1" fmla="val 50000"/>
              <a:gd name="adj2" fmla="val 100000"/>
            </a:avLst>
          </a:prstGeom>
          <a:solidFill>
            <a:srgbClr val="EDF1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400" b="0" i="0" u="none" strike="noStrike" kern="0" cap="none" spc="0" normalizeH="0" baseline="0" noProof="0">
              <a:ln>
                <a:noFill/>
              </a:ln>
              <a:solidFill>
                <a:srgbClr val="2F5597"/>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23AA63F-5DFA-65EC-B1F7-7941F9C5B520}"/>
              </a:ext>
            </a:extLst>
          </p:cNvPr>
          <p:cNvSpPr txBox="1"/>
          <p:nvPr/>
        </p:nvSpPr>
        <p:spPr>
          <a:xfrm>
            <a:off x="7031691" y="2016754"/>
            <a:ext cx="3509308" cy="3116879"/>
          </a:xfrm>
          <a:prstGeom prst="rect">
            <a:avLst/>
          </a:prstGeom>
          <a:noFill/>
        </p:spPr>
        <p:txBody>
          <a:bodyPr wrap="square">
            <a:spAutoFit/>
          </a:bodyPr>
          <a:lstStyle/>
          <a:p>
            <a:pPr marL="1348740">
              <a:lnSpc>
                <a:spcPct val="115000"/>
              </a:lnSpc>
              <a:spcBef>
                <a:spcPts val="1200"/>
              </a:spcBef>
            </a:pPr>
            <a:r>
              <a:rPr lang="nl-BE" sz="1200" b="1" i="1" dirty="0">
                <a:solidFill>
                  <a:srgbClr val="2F5496"/>
                </a:solidFill>
                <a:ea typeface="Times New Roman" panose="02020603050405020304" pitchFamily="18" charset="0"/>
              </a:rPr>
              <a:t>Evaluatie van de PSC’s</a:t>
            </a:r>
          </a:p>
          <a:p>
            <a:pPr marL="1348740"/>
            <a:r>
              <a:rPr lang="nl-BE" sz="1000" i="1" dirty="0">
                <a:solidFill>
                  <a:srgbClr val="002652"/>
                </a:solidFill>
                <a:latin typeface="Calibri" panose="020F0502020204030204" pitchFamily="34" charset="0"/>
                <a:ea typeface="Aptos" panose="020B0004020202020204" pitchFamily="34" charset="0"/>
              </a:rPr>
              <a:t>Gesprekshandleiding</a:t>
            </a:r>
            <a:r>
              <a:rPr lang="nl-BE" sz="800" i="1" dirty="0">
                <a:solidFill>
                  <a:srgbClr val="002652"/>
                </a:solidFill>
                <a:latin typeface="Calibri" panose="020F0502020204030204" pitchFamily="34" charset="0"/>
                <a:ea typeface="Aptos" panose="020B0004020202020204" pitchFamily="34" charset="0"/>
              </a:rPr>
              <a:t> </a:t>
            </a:r>
          </a:p>
          <a:p>
            <a:pPr marL="1348740"/>
            <a:r>
              <a:rPr lang="nl-BE" sz="1000" i="1" dirty="0">
                <a:solidFill>
                  <a:srgbClr val="002652"/>
                </a:solidFill>
                <a:latin typeface="Calibri" panose="020F0502020204030204" pitchFamily="34" charset="0"/>
                <a:ea typeface="Aptos" panose="020B0004020202020204" pitchFamily="34" charset="0"/>
              </a:rPr>
              <a:t> </a:t>
            </a:r>
          </a:p>
          <a:p>
            <a:pPr marL="342900" indent="-342900">
              <a:lnSpc>
                <a:spcPct val="105000"/>
              </a:lnSpc>
              <a:spcAft>
                <a:spcPts val="800"/>
              </a:spcAft>
              <a:buFont typeface="+mj-lt"/>
              <a:buAutoNum type="arabicPeriod"/>
            </a:pPr>
            <a:r>
              <a:rPr lang="nl-BE" sz="1000" i="1" dirty="0">
                <a:solidFill>
                  <a:srgbClr val="002652"/>
                </a:solidFill>
                <a:latin typeface="Calibri" panose="020F0502020204030204" pitchFamily="34" charset="0"/>
                <a:ea typeface="Aptos" panose="020B0004020202020204" pitchFamily="34" charset="0"/>
              </a:rPr>
              <a:t>Beschrijving/geschiedenis</a:t>
            </a:r>
          </a:p>
          <a:p>
            <a:pPr marL="742950" lvl="1" indent="-285750">
              <a:lnSpc>
                <a:spcPct val="105000"/>
              </a:lnSpc>
              <a:buFont typeface="+mj-lt"/>
              <a:buAutoNum type="alphaLcPeriod"/>
            </a:pPr>
            <a:endParaRPr lang="fr-BE" sz="1000" dirty="0">
              <a:solidFill>
                <a:srgbClr val="002652"/>
              </a:solidFill>
              <a:latin typeface="Calibri" panose="020F0502020204030204" pitchFamily="34" charset="0"/>
              <a:ea typeface="Aptos" panose="020B0004020202020204" pitchFamily="34" charset="0"/>
            </a:endParaRPr>
          </a:p>
          <a:p>
            <a:pPr marL="342900" indent="-342900">
              <a:lnSpc>
                <a:spcPct val="105000"/>
              </a:lnSpc>
              <a:spcAft>
                <a:spcPts val="800"/>
              </a:spcAft>
              <a:buFont typeface="+mj-lt"/>
              <a:buAutoNum type="arabicPeriod"/>
            </a:pPr>
            <a:r>
              <a:rPr lang="nl-BE" sz="1000" i="1" dirty="0">
                <a:solidFill>
                  <a:srgbClr val="002652"/>
                </a:solidFill>
                <a:latin typeface="Calibri" panose="020F0502020204030204" pitchFamily="34" charset="0"/>
              </a:rPr>
              <a:t>Beschrijving van de beschikbare middelen</a:t>
            </a:r>
          </a:p>
          <a:p>
            <a:pPr lvl="1">
              <a:lnSpc>
                <a:spcPct val="105000"/>
              </a:lnSpc>
            </a:pPr>
            <a:r>
              <a:rPr lang="nl-BE" sz="1000" i="1" dirty="0">
                <a:solidFill>
                  <a:srgbClr val="002652"/>
                </a:solidFill>
                <a:latin typeface="Calibri" panose="020F0502020204030204" pitchFamily="34" charset="0"/>
                <a:ea typeface="Aptos" panose="020B0004020202020204" pitchFamily="34" charset="0"/>
              </a:rPr>
              <a:t> </a:t>
            </a:r>
          </a:p>
          <a:p>
            <a:pPr marL="342900" indent="-342900">
              <a:lnSpc>
                <a:spcPct val="105000"/>
              </a:lnSpc>
              <a:spcAft>
                <a:spcPts val="800"/>
              </a:spcAft>
              <a:buFont typeface="+mj-lt"/>
              <a:buAutoNum type="arabicPeriod"/>
            </a:pPr>
            <a:r>
              <a:rPr lang="nl-BE" sz="1000" i="1" dirty="0">
                <a:solidFill>
                  <a:srgbClr val="002652"/>
                </a:solidFill>
                <a:latin typeface="Calibri" panose="020F0502020204030204" pitchFamily="34" charset="0"/>
              </a:rPr>
              <a:t>Uitvoering van de opdrachten en activiteiten</a:t>
            </a:r>
          </a:p>
          <a:p>
            <a:pPr marL="742950" lvl="1" indent="-285750">
              <a:lnSpc>
                <a:spcPct val="105000"/>
              </a:lnSpc>
              <a:buFont typeface="+mj-lt"/>
              <a:buAutoNum type="alphaLcPeriod"/>
            </a:pPr>
            <a:r>
              <a:rPr lang="nl-BE" sz="1000" i="1" dirty="0">
                <a:solidFill>
                  <a:srgbClr val="002652"/>
                </a:solidFill>
                <a:latin typeface="Calibri" panose="020F0502020204030204" pitchFamily="34" charset="0"/>
                <a:ea typeface="Aptos" panose="020B0004020202020204" pitchFamily="34" charset="0"/>
              </a:rPr>
              <a:t>Gezamenlijke analyse van de uitgevoerde activiteiten</a:t>
            </a:r>
          </a:p>
          <a:p>
            <a:pPr marL="742950" lvl="1" indent="-285750">
              <a:lnSpc>
                <a:spcPct val="105000"/>
              </a:lnSpc>
              <a:buFont typeface="+mj-lt"/>
              <a:buAutoNum type="alphaLcPeriod"/>
            </a:pPr>
            <a:r>
              <a:rPr lang="nl-BE" sz="1000" i="1" dirty="0">
                <a:solidFill>
                  <a:srgbClr val="002652"/>
                </a:solidFill>
                <a:latin typeface="Calibri" panose="020F0502020204030204" pitchFamily="34" charset="0"/>
                <a:ea typeface="Aptos" panose="020B0004020202020204" pitchFamily="34" charset="0"/>
              </a:rPr>
              <a:t>Keuze en prioritering van de activiteiten</a:t>
            </a:r>
          </a:p>
          <a:p>
            <a:pPr marL="742950" lvl="1" indent="-285750">
              <a:lnSpc>
                <a:spcPct val="105000"/>
              </a:lnSpc>
              <a:buFont typeface="+mj-lt"/>
              <a:buAutoNum type="alphaLcPeriod"/>
            </a:pPr>
            <a:r>
              <a:rPr lang="nl-BE" sz="1000" i="1" dirty="0">
                <a:solidFill>
                  <a:srgbClr val="002652"/>
                </a:solidFill>
                <a:latin typeface="Calibri" panose="020F0502020204030204" pitchFamily="34" charset="0"/>
                <a:ea typeface="Aptos" panose="020B0004020202020204" pitchFamily="34" charset="0"/>
              </a:rPr>
              <a:t>Beoordelingselementen</a:t>
            </a:r>
          </a:p>
          <a:p>
            <a:pPr marL="742950" lvl="1" indent="-285750">
              <a:lnSpc>
                <a:spcPct val="105000"/>
              </a:lnSpc>
              <a:buFont typeface="+mj-lt"/>
              <a:buAutoNum type="alphaLcPeriod"/>
            </a:pPr>
            <a:endParaRPr lang="fr-BE" sz="1000" dirty="0">
              <a:solidFill>
                <a:srgbClr val="002652"/>
              </a:solidFill>
              <a:latin typeface="Calibri" panose="020F0502020204030204" pitchFamily="34" charset="0"/>
              <a:ea typeface="Aptos" panose="020B0004020202020204" pitchFamily="34" charset="0"/>
            </a:endParaRPr>
          </a:p>
          <a:p>
            <a:pPr marL="342900" indent="-342900">
              <a:lnSpc>
                <a:spcPct val="105000"/>
              </a:lnSpc>
              <a:spcAft>
                <a:spcPts val="800"/>
              </a:spcAft>
              <a:buFont typeface="+mj-lt"/>
              <a:buAutoNum type="arabicPeriod"/>
            </a:pPr>
            <a:r>
              <a:rPr lang="nl-BE" sz="1000" i="1" dirty="0">
                <a:solidFill>
                  <a:srgbClr val="002652"/>
                </a:solidFill>
                <a:latin typeface="Calibri" panose="020F0502020204030204" pitchFamily="34" charset="0"/>
              </a:rPr>
              <a:t>Conclusies – aanbevelingen</a:t>
            </a:r>
          </a:p>
          <a:p>
            <a:pPr marL="742950" lvl="1" indent="-285750">
              <a:lnSpc>
                <a:spcPct val="105000"/>
              </a:lnSpc>
              <a:buFont typeface="+mj-lt"/>
              <a:buAutoNum type="alphaLcPeriod"/>
            </a:pPr>
            <a:r>
              <a:rPr lang="nl-BE" sz="1000" i="1" dirty="0">
                <a:solidFill>
                  <a:srgbClr val="002652"/>
                </a:solidFill>
                <a:latin typeface="Calibri" panose="020F0502020204030204" pitchFamily="34" charset="0"/>
                <a:ea typeface="Aptos" panose="020B0004020202020204" pitchFamily="34" charset="0"/>
              </a:rPr>
              <a:t>Te onthouden en te verbeteren elementen</a:t>
            </a:r>
          </a:p>
          <a:p>
            <a:pPr marL="742950" lvl="1" indent="-285750">
              <a:lnSpc>
                <a:spcPct val="105000"/>
              </a:lnSpc>
              <a:buFont typeface="+mj-lt"/>
              <a:buAutoNum type="alphaLcPeriod"/>
            </a:pPr>
            <a:r>
              <a:rPr lang="nl-BE" sz="1000" i="1" dirty="0">
                <a:solidFill>
                  <a:srgbClr val="002652"/>
                </a:solidFill>
                <a:latin typeface="Calibri" panose="020F0502020204030204" pitchFamily="34" charset="0"/>
                <a:ea typeface="Aptos" panose="020B0004020202020204" pitchFamily="34" charset="0"/>
              </a:rPr>
              <a:t>Balans en aandachtspunten</a:t>
            </a:r>
          </a:p>
        </p:txBody>
      </p:sp>
    </p:spTree>
    <p:extLst>
      <p:ext uri="{BB962C8B-B14F-4D97-AF65-F5344CB8AC3E}">
        <p14:creationId xmlns:p14="http://schemas.microsoft.com/office/powerpoint/2010/main" val="2414050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DB209-2428-16B4-2363-43E22C79E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7386E-BF87-D241-EEB8-9E75ABFB2261}"/>
              </a:ext>
            </a:extLst>
          </p:cNvPr>
          <p:cNvSpPr>
            <a:spLocks noGrp="1"/>
          </p:cNvSpPr>
          <p:nvPr>
            <p:ph type="title"/>
          </p:nvPr>
        </p:nvSpPr>
        <p:spPr/>
        <p:txBody>
          <a:bodyPr>
            <a:normAutofit/>
          </a:bodyPr>
          <a:lstStyle/>
          <a:p>
            <a:r>
              <a:rPr lang="nl-BE" sz="3200" b="1">
                <a:solidFill>
                  <a:srgbClr val="00A4B5"/>
                </a:solidFill>
                <a:latin typeface="Omnes Semibold Roman"/>
              </a:rPr>
              <a:t>Deel 2: Beschikbare middelen </a:t>
            </a:r>
            <a:br>
              <a:rPr lang="nl-BE" sz="3200" b="1">
                <a:solidFill>
                  <a:srgbClr val="00A4B5"/>
                </a:solidFill>
                <a:latin typeface="Omnes Semibold Roman"/>
              </a:rPr>
            </a:br>
            <a:r>
              <a:rPr lang="nl-BE" sz="2400" b="1" i="1">
                <a:solidFill>
                  <a:schemeClr val="tx2"/>
                </a:solidFill>
                <a:latin typeface="Omnes Semibold Roman"/>
              </a:rPr>
              <a:t>2.D : Samenvatting van de beschikbare middelen</a:t>
            </a:r>
          </a:p>
        </p:txBody>
      </p:sp>
      <p:sp>
        <p:nvSpPr>
          <p:cNvPr id="4" name="Footer Placeholder 3">
            <a:extLst>
              <a:ext uri="{FF2B5EF4-FFF2-40B4-BE49-F238E27FC236}">
                <a16:creationId xmlns:a16="http://schemas.microsoft.com/office/drawing/2014/main" id="{A21AC526-87EF-18D4-0966-A540167F97BA}"/>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8D5D4147-AF16-CFF4-3B48-D376DDB79658}"/>
              </a:ext>
            </a:extLst>
          </p:cNvPr>
          <p:cNvSpPr>
            <a:spLocks noGrp="1"/>
          </p:cNvSpPr>
          <p:nvPr>
            <p:ph type="sldNum" sz="quarter" idx="12"/>
          </p:nvPr>
        </p:nvSpPr>
        <p:spPr/>
        <p:txBody>
          <a:bodyPr/>
          <a:lstStyle/>
          <a:p>
            <a:fld id="{27C6CCC6-2BE5-4E42-96A4-D1E8E81A3D8E}" type="slidenum">
              <a:rPr lang="fr-FR" smtClean="0"/>
              <a:t>100</a:t>
            </a:fld>
            <a:endParaRPr lang="fr-FR"/>
          </a:p>
        </p:txBody>
      </p:sp>
      <p:sp>
        <p:nvSpPr>
          <p:cNvPr id="3" name="Rectangle: Rounded Corners 2">
            <a:extLst>
              <a:ext uri="{FF2B5EF4-FFF2-40B4-BE49-F238E27FC236}">
                <a16:creationId xmlns:a16="http://schemas.microsoft.com/office/drawing/2014/main" id="{4FD8CED7-BC9D-00EF-A465-89BB9181490D}"/>
              </a:ext>
            </a:extLst>
          </p:cNvPr>
          <p:cNvSpPr/>
          <p:nvPr/>
        </p:nvSpPr>
        <p:spPr>
          <a:xfrm>
            <a:off x="8020048" y="762002"/>
            <a:ext cx="3224032" cy="76708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200" i="1" dirty="0"/>
              <a:t>Een index &gt; 1 wijst hier op een positieve situatie, gelet op de verzamelde gegevens, in vergelijking met het gemiddelde in de sector (beschikbare middelen in vergelijking met de sector)</a:t>
            </a:r>
          </a:p>
        </p:txBody>
      </p:sp>
      <p:grpSp>
        <p:nvGrpSpPr>
          <p:cNvPr id="10" name="Group 9">
            <a:extLst>
              <a:ext uri="{FF2B5EF4-FFF2-40B4-BE49-F238E27FC236}">
                <a16:creationId xmlns:a16="http://schemas.microsoft.com/office/drawing/2014/main" id="{F29211D9-CE25-8140-277C-19EDFDB2EE03}"/>
              </a:ext>
            </a:extLst>
          </p:cNvPr>
          <p:cNvGrpSpPr/>
          <p:nvPr/>
        </p:nvGrpSpPr>
        <p:grpSpPr>
          <a:xfrm>
            <a:off x="1622432" y="1932331"/>
            <a:ext cx="9134468" cy="4606581"/>
            <a:chOff x="1622432" y="1932331"/>
            <a:chExt cx="9134468" cy="4606581"/>
          </a:xfrm>
        </p:grpSpPr>
        <p:pic>
          <p:nvPicPr>
            <p:cNvPr id="8" name="Picture 7">
              <a:extLst>
                <a:ext uri="{FF2B5EF4-FFF2-40B4-BE49-F238E27FC236}">
                  <a16:creationId xmlns:a16="http://schemas.microsoft.com/office/drawing/2014/main" id="{54AB4911-2B7D-5915-8DB3-47AEB50EA59B}"/>
                </a:ext>
              </a:extLst>
            </p:cNvPr>
            <p:cNvPicPr>
              <a:picLocks noChangeAspect="1"/>
            </p:cNvPicPr>
            <p:nvPr/>
          </p:nvPicPr>
          <p:blipFill>
            <a:blip r:embed="rId2"/>
            <a:stretch>
              <a:fillRect/>
            </a:stretch>
          </p:blipFill>
          <p:spPr>
            <a:xfrm>
              <a:off x="1622432" y="1932331"/>
              <a:ext cx="9134468" cy="4606581"/>
            </a:xfrm>
            <a:prstGeom prst="rect">
              <a:avLst/>
            </a:prstGeom>
          </p:spPr>
        </p:pic>
        <p:sp>
          <p:nvSpPr>
            <p:cNvPr id="9" name="Rectangle 8">
              <a:extLst>
                <a:ext uri="{FF2B5EF4-FFF2-40B4-BE49-F238E27FC236}">
                  <a16:creationId xmlns:a16="http://schemas.microsoft.com/office/drawing/2014/main" id="{777B92BE-FDAE-362B-D753-3547A5E589CE}"/>
                </a:ext>
              </a:extLst>
            </p:cNvPr>
            <p:cNvSpPr/>
            <p:nvPr/>
          </p:nvSpPr>
          <p:spPr>
            <a:xfrm rot="16200000">
              <a:off x="5870574" y="3946524"/>
              <a:ext cx="3327399" cy="97154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sp>
          <p:nvSpPr>
            <p:cNvPr id="14" name="Rectangle 13">
              <a:extLst>
                <a:ext uri="{FF2B5EF4-FFF2-40B4-BE49-F238E27FC236}">
                  <a16:creationId xmlns:a16="http://schemas.microsoft.com/office/drawing/2014/main" id="{D20F1541-4A25-26D8-AF9C-075390DD5730}"/>
                </a:ext>
              </a:extLst>
            </p:cNvPr>
            <p:cNvSpPr/>
            <p:nvPr/>
          </p:nvSpPr>
          <p:spPr>
            <a:xfrm>
              <a:off x="2882900" y="2155201"/>
              <a:ext cx="3657600" cy="19429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grpSp>
    </p:spTree>
    <p:extLst>
      <p:ext uri="{BB962C8B-B14F-4D97-AF65-F5344CB8AC3E}">
        <p14:creationId xmlns:p14="http://schemas.microsoft.com/office/powerpoint/2010/main" val="4421058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E59B7-3830-71AC-84F8-CA7A81937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E10974-0023-0269-C587-5030D5CEAC28}"/>
              </a:ext>
            </a:extLst>
          </p:cNvPr>
          <p:cNvSpPr>
            <a:spLocks noGrp="1"/>
          </p:cNvSpPr>
          <p:nvPr>
            <p:ph type="title"/>
          </p:nvPr>
        </p:nvSpPr>
        <p:spPr/>
        <p:txBody>
          <a:bodyPr>
            <a:normAutofit fontScale="90000"/>
          </a:bodyPr>
          <a:lstStyle/>
          <a:p>
            <a:r>
              <a:rPr lang="nl-BE" sz="3200" b="1" dirty="0">
                <a:solidFill>
                  <a:srgbClr val="00A4B5"/>
                </a:solidFill>
                <a:latin typeface="Omnes Semibold Roman"/>
              </a:rPr>
              <a:t>Deel 3: Algemene samenvatting </a:t>
            </a:r>
            <a:br>
              <a:rPr lang="nl-BE" sz="2400" b="1" i="1" dirty="0">
                <a:solidFill>
                  <a:schemeClr val="tx2"/>
                </a:solidFill>
                <a:latin typeface="Omnes Semibold Roman"/>
              </a:rPr>
            </a:br>
            <a:r>
              <a:rPr lang="nl-BE" sz="2400" b="1" i="1" dirty="0">
                <a:solidFill>
                  <a:schemeClr val="tx2"/>
                </a:solidFill>
                <a:latin typeface="Omnes Semibold Roman"/>
              </a:rPr>
              <a:t>Bepaling van de interventiebehoeften - op basis van een typologie van de effectieve behoeften van de bewoners en de beschikbare middelen </a:t>
            </a:r>
            <a:br>
              <a:rPr lang="nl-BE" sz="2400" b="1" i="1" dirty="0">
                <a:solidFill>
                  <a:schemeClr val="tx2"/>
                </a:solidFill>
                <a:latin typeface="Omnes Semibold Roman"/>
              </a:rPr>
            </a:br>
            <a:br>
              <a:rPr lang="nl-BE" sz="2400" b="1" i="1" dirty="0">
                <a:solidFill>
                  <a:schemeClr val="tx2"/>
                </a:solidFill>
                <a:latin typeface="Omnes Semibold Roman"/>
              </a:rPr>
            </a:br>
            <a:endParaRPr lang="nl-BE" sz="2400" b="1" i="1" dirty="0">
              <a:solidFill>
                <a:schemeClr val="tx2"/>
              </a:solidFill>
              <a:latin typeface="Omnes Semibold Roman"/>
            </a:endParaRPr>
          </a:p>
        </p:txBody>
      </p:sp>
      <p:sp>
        <p:nvSpPr>
          <p:cNvPr id="4" name="Footer Placeholder 3">
            <a:extLst>
              <a:ext uri="{FF2B5EF4-FFF2-40B4-BE49-F238E27FC236}">
                <a16:creationId xmlns:a16="http://schemas.microsoft.com/office/drawing/2014/main" id="{519BE015-124C-4FE4-BA7A-D17CEA62BCE9}"/>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A1FE6957-DF0F-7A0B-8521-61279769D00E}"/>
              </a:ext>
            </a:extLst>
          </p:cNvPr>
          <p:cNvSpPr>
            <a:spLocks noGrp="1"/>
          </p:cNvSpPr>
          <p:nvPr>
            <p:ph type="sldNum" sz="quarter" idx="12"/>
          </p:nvPr>
        </p:nvSpPr>
        <p:spPr/>
        <p:txBody>
          <a:bodyPr/>
          <a:lstStyle/>
          <a:p>
            <a:fld id="{27C6CCC6-2BE5-4E42-96A4-D1E8E81A3D8E}" type="slidenum">
              <a:rPr lang="fr-FR" smtClean="0"/>
              <a:t>101</a:t>
            </a:fld>
            <a:endParaRPr lang="fr-FR"/>
          </a:p>
        </p:txBody>
      </p:sp>
      <p:pic>
        <p:nvPicPr>
          <p:cNvPr id="14" name="Picture 13">
            <a:extLst>
              <a:ext uri="{FF2B5EF4-FFF2-40B4-BE49-F238E27FC236}">
                <a16:creationId xmlns:a16="http://schemas.microsoft.com/office/drawing/2014/main" id="{404A8C22-C8CA-89EB-6DF8-6DE7BB691723}"/>
              </a:ext>
            </a:extLst>
          </p:cNvPr>
          <p:cNvPicPr>
            <a:picLocks noChangeAspect="1"/>
          </p:cNvPicPr>
          <p:nvPr/>
        </p:nvPicPr>
        <p:blipFill>
          <a:blip r:embed="rId2"/>
          <a:stretch>
            <a:fillRect/>
          </a:stretch>
        </p:blipFill>
        <p:spPr>
          <a:xfrm>
            <a:off x="394937" y="2160881"/>
            <a:ext cx="3245415" cy="2182519"/>
          </a:xfrm>
          <a:prstGeom prst="rect">
            <a:avLst/>
          </a:prstGeom>
        </p:spPr>
      </p:pic>
      <p:sp>
        <p:nvSpPr>
          <p:cNvPr id="15" name="Arrow: Right 14">
            <a:extLst>
              <a:ext uri="{FF2B5EF4-FFF2-40B4-BE49-F238E27FC236}">
                <a16:creationId xmlns:a16="http://schemas.microsoft.com/office/drawing/2014/main" id="{A267699A-EAC7-CD2B-1167-3D6B1C55A854}"/>
              </a:ext>
            </a:extLst>
          </p:cNvPr>
          <p:cNvSpPr/>
          <p:nvPr/>
        </p:nvSpPr>
        <p:spPr>
          <a:xfrm>
            <a:off x="2967252" y="3000375"/>
            <a:ext cx="673100" cy="365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5" name="Group 24">
            <a:extLst>
              <a:ext uri="{FF2B5EF4-FFF2-40B4-BE49-F238E27FC236}">
                <a16:creationId xmlns:a16="http://schemas.microsoft.com/office/drawing/2014/main" id="{97FE5073-DD3E-A727-2121-6F097040D11E}"/>
              </a:ext>
            </a:extLst>
          </p:cNvPr>
          <p:cNvGrpSpPr/>
          <p:nvPr/>
        </p:nvGrpSpPr>
        <p:grpSpPr>
          <a:xfrm>
            <a:off x="4097552" y="1608138"/>
            <a:ext cx="6299326" cy="5167312"/>
            <a:chOff x="4097552" y="1608138"/>
            <a:chExt cx="6299326" cy="5167312"/>
          </a:xfrm>
        </p:grpSpPr>
        <p:pic>
          <p:nvPicPr>
            <p:cNvPr id="17" name="Picture 16">
              <a:extLst>
                <a:ext uri="{FF2B5EF4-FFF2-40B4-BE49-F238E27FC236}">
                  <a16:creationId xmlns:a16="http://schemas.microsoft.com/office/drawing/2014/main" id="{3FED81F8-A481-F25D-1DC1-2194B06393D7}"/>
                </a:ext>
              </a:extLst>
            </p:cNvPr>
            <p:cNvPicPr>
              <a:picLocks noChangeAspect="1"/>
            </p:cNvPicPr>
            <p:nvPr/>
          </p:nvPicPr>
          <p:blipFill>
            <a:blip r:embed="rId3"/>
            <a:stretch>
              <a:fillRect/>
            </a:stretch>
          </p:blipFill>
          <p:spPr>
            <a:xfrm>
              <a:off x="4097552" y="1608138"/>
              <a:ext cx="6299326" cy="5167312"/>
            </a:xfrm>
            <a:prstGeom prst="rect">
              <a:avLst/>
            </a:prstGeom>
            <a:solidFill>
              <a:srgbClr val="FFFFFF"/>
            </a:solidFill>
          </p:spPr>
        </p:pic>
        <p:sp>
          <p:nvSpPr>
            <p:cNvPr id="18" name="Rectangle 17">
              <a:extLst>
                <a:ext uri="{FF2B5EF4-FFF2-40B4-BE49-F238E27FC236}">
                  <a16:creationId xmlns:a16="http://schemas.microsoft.com/office/drawing/2014/main" id="{B5EBA5D6-6260-2887-0361-0014D02E1B41}"/>
                </a:ext>
              </a:extLst>
            </p:cNvPr>
            <p:cNvSpPr/>
            <p:nvPr/>
          </p:nvSpPr>
          <p:spPr>
            <a:xfrm rot="16200000">
              <a:off x="4597401" y="2412999"/>
              <a:ext cx="1498600" cy="14986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sp>
          <p:nvSpPr>
            <p:cNvPr id="19" name="Rectangle 18">
              <a:extLst>
                <a:ext uri="{FF2B5EF4-FFF2-40B4-BE49-F238E27FC236}">
                  <a16:creationId xmlns:a16="http://schemas.microsoft.com/office/drawing/2014/main" id="{220C08BF-038B-C8F8-FB5D-E1112919E8FE}"/>
                </a:ext>
              </a:extLst>
            </p:cNvPr>
            <p:cNvSpPr/>
            <p:nvPr/>
          </p:nvSpPr>
          <p:spPr>
            <a:xfrm>
              <a:off x="5638800" y="4554537"/>
              <a:ext cx="4758077" cy="24606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sp>
          <p:nvSpPr>
            <p:cNvPr id="20" name="Rectangle 19">
              <a:extLst>
                <a:ext uri="{FF2B5EF4-FFF2-40B4-BE49-F238E27FC236}">
                  <a16:creationId xmlns:a16="http://schemas.microsoft.com/office/drawing/2014/main" id="{BF55293E-1B6C-0374-DC1A-AE9AD448A4DB}"/>
                </a:ext>
              </a:extLst>
            </p:cNvPr>
            <p:cNvSpPr/>
            <p:nvPr/>
          </p:nvSpPr>
          <p:spPr>
            <a:xfrm>
              <a:off x="6953251" y="5126830"/>
              <a:ext cx="1416050" cy="24606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000" i="1">
                <a:solidFill>
                  <a:sysClr val="windowText" lastClr="000000"/>
                </a:solidFill>
              </a:endParaRPr>
            </a:p>
          </p:txBody>
        </p:sp>
        <p:sp>
          <p:nvSpPr>
            <p:cNvPr id="21" name="Rectangle 20">
              <a:extLst>
                <a:ext uri="{FF2B5EF4-FFF2-40B4-BE49-F238E27FC236}">
                  <a16:creationId xmlns:a16="http://schemas.microsoft.com/office/drawing/2014/main" id="{0A0D4FB3-3D35-9012-65D8-83FC055B6439}"/>
                </a:ext>
              </a:extLst>
            </p:cNvPr>
            <p:cNvSpPr/>
            <p:nvPr/>
          </p:nvSpPr>
          <p:spPr>
            <a:xfrm>
              <a:off x="7835902" y="5488780"/>
              <a:ext cx="863598" cy="24606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000" i="1">
                <a:solidFill>
                  <a:sysClr val="windowText" lastClr="000000"/>
                </a:solidFill>
              </a:endParaRPr>
            </a:p>
          </p:txBody>
        </p:sp>
        <p:sp>
          <p:nvSpPr>
            <p:cNvPr id="22" name="Rectangle 21">
              <a:extLst>
                <a:ext uri="{FF2B5EF4-FFF2-40B4-BE49-F238E27FC236}">
                  <a16:creationId xmlns:a16="http://schemas.microsoft.com/office/drawing/2014/main" id="{07FD9118-CA39-0E10-7C77-2AD8EF66530C}"/>
                </a:ext>
              </a:extLst>
            </p:cNvPr>
            <p:cNvSpPr/>
            <p:nvPr/>
          </p:nvSpPr>
          <p:spPr>
            <a:xfrm>
              <a:off x="9116390" y="5558630"/>
              <a:ext cx="863598" cy="24606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000" i="1">
                <a:solidFill>
                  <a:sysClr val="windowText" lastClr="000000"/>
                </a:solidFill>
              </a:endParaRPr>
            </a:p>
          </p:txBody>
        </p:sp>
        <p:sp>
          <p:nvSpPr>
            <p:cNvPr id="23" name="Rectangle 22">
              <a:extLst>
                <a:ext uri="{FF2B5EF4-FFF2-40B4-BE49-F238E27FC236}">
                  <a16:creationId xmlns:a16="http://schemas.microsoft.com/office/drawing/2014/main" id="{19B77910-B405-F652-0390-E084F2F831F0}"/>
                </a:ext>
              </a:extLst>
            </p:cNvPr>
            <p:cNvSpPr/>
            <p:nvPr/>
          </p:nvSpPr>
          <p:spPr>
            <a:xfrm>
              <a:off x="6015382" y="5558630"/>
              <a:ext cx="1820520" cy="1404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000" i="1">
                <a:solidFill>
                  <a:sysClr val="windowText" lastClr="000000"/>
                </a:solidFill>
              </a:endParaRPr>
            </a:p>
          </p:txBody>
        </p:sp>
      </p:grpSp>
      <p:sp>
        <p:nvSpPr>
          <p:cNvPr id="24" name="Rectangle: Rounded Corners 23">
            <a:extLst>
              <a:ext uri="{FF2B5EF4-FFF2-40B4-BE49-F238E27FC236}">
                <a16:creationId xmlns:a16="http://schemas.microsoft.com/office/drawing/2014/main" id="{83A9DB3A-A186-EA81-4433-08D86965FC57}"/>
              </a:ext>
            </a:extLst>
          </p:cNvPr>
          <p:cNvSpPr/>
          <p:nvPr/>
        </p:nvSpPr>
        <p:spPr>
          <a:xfrm>
            <a:off x="9116390" y="3630136"/>
            <a:ext cx="2687793" cy="76708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200" i="1"/>
              <a:t>Een index &gt; 1 wijst hier op een situatie die, gelet op de verzamelde gegevens, kritieker is dan het gemiddelde van de sector</a:t>
            </a:r>
          </a:p>
        </p:txBody>
      </p:sp>
    </p:spTree>
    <p:extLst>
      <p:ext uri="{BB962C8B-B14F-4D97-AF65-F5344CB8AC3E}">
        <p14:creationId xmlns:p14="http://schemas.microsoft.com/office/powerpoint/2010/main" val="13469026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B462-EBBA-75D6-D233-DD7325E4DCDF}"/>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FC0FD8B-4AB3-EC5F-EE16-4E5D794818DD}"/>
              </a:ext>
            </a:extLst>
          </p:cNvPr>
          <p:cNvSpPr>
            <a:spLocks noGrp="1"/>
          </p:cNvSpPr>
          <p:nvPr>
            <p:ph type="body" idx="1"/>
          </p:nvPr>
        </p:nvSpPr>
        <p:spPr>
          <a:xfrm>
            <a:off x="831850" y="3429001"/>
            <a:ext cx="10515600" cy="2660650"/>
          </a:xfrm>
        </p:spPr>
        <p:txBody>
          <a:bodyPr vert="horz" lIns="91440" tIns="45720" rIns="91440" bIns="45720" rtlCol="0" anchor="t">
            <a:normAutofit/>
          </a:bodyPr>
          <a:lstStyle/>
          <a:p>
            <a:pPr marL="342900" indent="-342900">
              <a:buFontTx/>
              <a:buChar char="-"/>
            </a:pPr>
            <a:r>
              <a:rPr lang="nl-BE" sz="2000" dirty="0">
                <a:solidFill>
                  <a:srgbClr val="205B7B"/>
                </a:solidFill>
                <a:latin typeface="Century Gothic"/>
              </a:rPr>
              <a:t>Planning</a:t>
            </a:r>
          </a:p>
          <a:p>
            <a:pPr marL="342900" indent="-342900">
              <a:buFontTx/>
              <a:buChar char="-"/>
            </a:pPr>
            <a:r>
              <a:rPr lang="nl-BE" sz="2000" dirty="0">
                <a:solidFill>
                  <a:srgbClr val="205B7B"/>
                </a:solidFill>
                <a:latin typeface="Century Gothic"/>
              </a:rPr>
              <a:t>Sociale diagnose en </a:t>
            </a:r>
            <a:r>
              <a:rPr lang="nl-BE" sz="2000" dirty="0" err="1">
                <a:solidFill>
                  <a:srgbClr val="205B7B"/>
                </a:solidFill>
                <a:latin typeface="Century Gothic"/>
              </a:rPr>
              <a:t>kriticiteitsanalyse</a:t>
            </a:r>
            <a:r>
              <a:rPr lang="nl-BE" sz="2000" dirty="0">
                <a:solidFill>
                  <a:srgbClr val="205B7B"/>
                </a:solidFill>
                <a:latin typeface="Century Gothic"/>
              </a:rPr>
              <a:t> van de wijken</a:t>
            </a:r>
          </a:p>
          <a:p>
            <a:pPr marL="342900" indent="-342900">
              <a:buFontTx/>
              <a:buChar char="-"/>
            </a:pPr>
            <a:r>
              <a:rPr lang="nl-BE" sz="2000" b="1" dirty="0">
                <a:solidFill>
                  <a:srgbClr val="205B7B"/>
                </a:solidFill>
                <a:latin typeface="Century Gothic"/>
              </a:rPr>
              <a:t>Verdeling van de PSC-budgetten onder de OVM’s</a:t>
            </a:r>
          </a:p>
          <a:p>
            <a:pPr marL="342900" indent="-342900">
              <a:buFontTx/>
              <a:buChar char="-"/>
            </a:pPr>
            <a:r>
              <a:rPr lang="nl-BE" sz="2000" dirty="0">
                <a:solidFill>
                  <a:srgbClr val="205B7B"/>
                </a:solidFill>
                <a:latin typeface="Century Gothic"/>
              </a:rPr>
              <a:t>Gesprekshandleiding in het kader van de ontmoetingen met de OVM’s</a:t>
            </a:r>
          </a:p>
        </p:txBody>
      </p:sp>
      <p:sp>
        <p:nvSpPr>
          <p:cNvPr id="4" name="Espace réservé du numéro de diapositive 3">
            <a:extLst>
              <a:ext uri="{FF2B5EF4-FFF2-40B4-BE49-F238E27FC236}">
                <a16:creationId xmlns:a16="http://schemas.microsoft.com/office/drawing/2014/main" id="{33A13176-742B-ECD2-C836-DF54FA2D5D92}"/>
              </a:ext>
            </a:extLst>
          </p:cNvPr>
          <p:cNvSpPr>
            <a:spLocks noGrp="1"/>
          </p:cNvSpPr>
          <p:nvPr>
            <p:ph type="sldNum" sz="quarter" idx="12"/>
          </p:nvPr>
        </p:nvSpPr>
        <p:spPr/>
        <p:txBody>
          <a:bodyPr/>
          <a:lstStyle/>
          <a:p>
            <a:fld id="{27C6CCC6-2BE5-4E42-96A4-D1E8E81A3D8E}" type="slidenum">
              <a:rPr lang="fr-FR" smtClean="0"/>
              <a:t>102</a:t>
            </a:fld>
            <a:endParaRPr lang="fr-FR"/>
          </a:p>
        </p:txBody>
      </p:sp>
      <p:pic>
        <p:nvPicPr>
          <p:cNvPr id="5" name="Image 4">
            <a:extLst>
              <a:ext uri="{FF2B5EF4-FFF2-40B4-BE49-F238E27FC236}">
                <a16:creationId xmlns:a16="http://schemas.microsoft.com/office/drawing/2014/main" id="{43720C2A-A4BD-D2A2-6FF2-125FEB84D6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327" y="6259900"/>
            <a:ext cx="896102" cy="461577"/>
          </a:xfrm>
          <a:prstGeom prst="rect">
            <a:avLst/>
          </a:prstGeom>
        </p:spPr>
      </p:pic>
      <p:sp>
        <p:nvSpPr>
          <p:cNvPr id="6" name="Espace réservé du pied de page 5">
            <a:extLst>
              <a:ext uri="{FF2B5EF4-FFF2-40B4-BE49-F238E27FC236}">
                <a16:creationId xmlns:a16="http://schemas.microsoft.com/office/drawing/2014/main" id="{202480E0-FA0B-08BD-6465-6D200A381BF3}"/>
              </a:ext>
            </a:extLst>
          </p:cNvPr>
          <p:cNvSpPr>
            <a:spLocks noGrp="1"/>
          </p:cNvSpPr>
          <p:nvPr>
            <p:ph type="ftr" sz="quarter" idx="11"/>
          </p:nvPr>
        </p:nvSpPr>
        <p:spPr/>
        <p:txBody>
          <a:bodyPr/>
          <a:lstStyle/>
          <a:p>
            <a:r>
              <a:rPr lang="nl-BE" dirty="0"/>
              <a:t>Plenaire vergadering PSC’s 2025</a:t>
            </a:r>
          </a:p>
        </p:txBody>
      </p:sp>
      <p:pic>
        <p:nvPicPr>
          <p:cNvPr id="7" name="Picture 7">
            <a:extLst>
              <a:ext uri="{FF2B5EF4-FFF2-40B4-BE49-F238E27FC236}">
                <a16:creationId xmlns:a16="http://schemas.microsoft.com/office/drawing/2014/main" id="{F5BE845A-AB7B-56C5-8745-A3AC6E2C19BF}"/>
              </a:ext>
            </a:extLst>
          </p:cNvPr>
          <p:cNvPicPr>
            <a:picLocks noChangeAspect="1"/>
          </p:cNvPicPr>
          <p:nvPr/>
        </p:nvPicPr>
        <p:blipFill>
          <a:blip r:embed="rId3"/>
          <a:stretch>
            <a:fillRect/>
          </a:stretch>
        </p:blipFill>
        <p:spPr>
          <a:xfrm>
            <a:off x="10942517" y="6271938"/>
            <a:ext cx="938333" cy="414453"/>
          </a:xfrm>
          <a:prstGeom prst="rect">
            <a:avLst/>
          </a:prstGeom>
        </p:spPr>
      </p:pic>
      <p:sp>
        <p:nvSpPr>
          <p:cNvPr id="10" name="Rectangle : coins arrondis 9">
            <a:extLst>
              <a:ext uri="{FF2B5EF4-FFF2-40B4-BE49-F238E27FC236}">
                <a16:creationId xmlns:a16="http://schemas.microsoft.com/office/drawing/2014/main" id="{79250326-B9AD-31D2-B960-1DF2C3A82821}"/>
              </a:ext>
            </a:extLst>
          </p:cNvPr>
          <p:cNvSpPr/>
          <p:nvPr/>
        </p:nvSpPr>
        <p:spPr>
          <a:xfrm>
            <a:off x="1168627" y="4174265"/>
            <a:ext cx="6899048" cy="407709"/>
          </a:xfrm>
          <a:prstGeom prst="roundRect">
            <a:avLst/>
          </a:prstGeom>
          <a:noFill/>
          <a:ln w="38100">
            <a:solidFill>
              <a:srgbClr val="CE4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76209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32C03BC-BB84-5CCA-3CA0-878BE158B885}"/>
              </a:ext>
            </a:extLst>
          </p:cNvPr>
          <p:cNvSpPr>
            <a:spLocks noGrp="1"/>
          </p:cNvSpPr>
          <p:nvPr>
            <p:ph type="title"/>
          </p:nvPr>
        </p:nvSpPr>
        <p:spPr>
          <a:xfrm>
            <a:off x="685800" y="274107"/>
            <a:ext cx="11306176" cy="1658198"/>
          </a:xfrm>
        </p:spPr>
        <p:txBody>
          <a:bodyPr/>
          <a:lstStyle/>
          <a:p>
            <a:r>
              <a:rPr lang="nl-BE" b="1" dirty="0"/>
              <a:t>Aan de PSC’s toegekend gewestelijk budget </a:t>
            </a:r>
          </a:p>
        </p:txBody>
      </p:sp>
      <p:sp>
        <p:nvSpPr>
          <p:cNvPr id="5" name="Espace réservé du contenu 4">
            <a:extLst>
              <a:ext uri="{FF2B5EF4-FFF2-40B4-BE49-F238E27FC236}">
                <a16:creationId xmlns:a16="http://schemas.microsoft.com/office/drawing/2014/main" id="{B4FAA655-7D33-38C8-95FD-6A417111CB4F}"/>
              </a:ext>
            </a:extLst>
          </p:cNvPr>
          <p:cNvSpPr>
            <a:spLocks noGrp="1"/>
          </p:cNvSpPr>
          <p:nvPr>
            <p:ph idx="1"/>
          </p:nvPr>
        </p:nvSpPr>
        <p:spPr>
          <a:xfrm>
            <a:off x="838200" y="1500505"/>
            <a:ext cx="10515600" cy="4992370"/>
          </a:xfrm>
        </p:spPr>
        <p:txBody>
          <a:bodyPr>
            <a:normAutofit/>
          </a:bodyPr>
          <a:lstStyle/>
          <a:p>
            <a:r>
              <a:rPr lang="nl-BE" dirty="0"/>
              <a:t>Situatie 2022-2025: vorderingen en uitdagingen met betrekking tot het behoud van de verworvenheden </a:t>
            </a:r>
          </a:p>
          <a:p>
            <a:pPr marL="457200" lvl="1" indent="0">
              <a:buNone/>
            </a:pPr>
            <a:endParaRPr lang="fr-BE" dirty="0"/>
          </a:p>
          <a:p>
            <a:pPr marL="457200" lvl="1" indent="0">
              <a:buNone/>
            </a:pPr>
            <a:endParaRPr lang="fr-BE" dirty="0"/>
          </a:p>
          <a:p>
            <a:pPr marL="457200" lvl="1" indent="0">
              <a:buNone/>
            </a:pPr>
            <a:endParaRPr lang="fr-BE" dirty="0"/>
          </a:p>
          <a:p>
            <a:pPr marL="457200" lvl="1" indent="0">
              <a:buNone/>
            </a:pPr>
            <a:endParaRPr lang="fr-BE" dirty="0"/>
          </a:p>
          <a:p>
            <a:pPr marL="457200" lvl="1" indent="0">
              <a:buNone/>
            </a:pPr>
            <a:endParaRPr lang="fr-BE" dirty="0"/>
          </a:p>
          <a:p>
            <a:pPr marL="457200" lvl="1" indent="0">
              <a:buNone/>
            </a:pPr>
            <a:endParaRPr lang="fr-BE" dirty="0"/>
          </a:p>
          <a:p>
            <a:pPr marL="457200" lvl="1" indent="0">
              <a:buNone/>
            </a:pPr>
            <a:endParaRPr lang="fr-BE" dirty="0"/>
          </a:p>
          <a:p>
            <a:pPr marL="457200" lvl="1" indent="0">
              <a:buNone/>
            </a:pPr>
            <a:endParaRPr lang="fr-BE" dirty="0"/>
          </a:p>
          <a:p>
            <a:pPr marL="457200" lvl="1" indent="0">
              <a:buNone/>
            </a:pPr>
            <a:endParaRPr lang="fr-BE" dirty="0"/>
          </a:p>
          <a:p>
            <a:pPr marL="457200" lvl="1" indent="0">
              <a:buNone/>
            </a:pPr>
            <a:endParaRPr lang="fr-BE" dirty="0"/>
          </a:p>
          <a:p>
            <a:pPr marL="457200" lvl="1" indent="0">
              <a:buNone/>
            </a:pPr>
            <a:r>
              <a:rPr lang="nl-BE" dirty="0"/>
              <a:t>-&gt; Uitgangspunt: behoud van de verworven budgetten (€ 142.000 per PSC)</a:t>
            </a:r>
          </a:p>
        </p:txBody>
      </p:sp>
      <p:graphicFrame>
        <p:nvGraphicFramePr>
          <p:cNvPr id="2" name="Graphique 1">
            <a:extLst>
              <a:ext uri="{FF2B5EF4-FFF2-40B4-BE49-F238E27FC236}">
                <a16:creationId xmlns:a16="http://schemas.microsoft.com/office/drawing/2014/main" id="{AE85595B-5C3F-3F4E-FD68-F9C1D6B7747F}"/>
              </a:ext>
            </a:extLst>
          </p:cNvPr>
          <p:cNvGraphicFramePr>
            <a:graphicFrameLocks/>
          </p:cNvGraphicFramePr>
          <p:nvPr/>
        </p:nvGraphicFramePr>
        <p:xfrm>
          <a:off x="3111500" y="2364105"/>
          <a:ext cx="5318760" cy="3265170"/>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pied de page 2">
            <a:extLst>
              <a:ext uri="{FF2B5EF4-FFF2-40B4-BE49-F238E27FC236}">
                <a16:creationId xmlns:a16="http://schemas.microsoft.com/office/drawing/2014/main" id="{D98FDD79-02C3-83ED-0D8D-C57FEFA28FF4}"/>
              </a:ext>
            </a:extLst>
          </p:cNvPr>
          <p:cNvSpPr>
            <a:spLocks noGrp="1"/>
          </p:cNvSpPr>
          <p:nvPr>
            <p:ph type="ftr" sz="quarter" idx="11"/>
          </p:nvPr>
        </p:nvSpPr>
        <p:spPr/>
        <p:txBody>
          <a:bodyPr/>
          <a:lstStyle/>
          <a:p>
            <a:r>
              <a:rPr lang="nl-BE" dirty="0"/>
              <a:t>Plenaire vergadering PSC’s 2025</a:t>
            </a:r>
          </a:p>
        </p:txBody>
      </p:sp>
      <p:sp>
        <p:nvSpPr>
          <p:cNvPr id="6" name="Espace réservé du numéro de diapositive 5">
            <a:extLst>
              <a:ext uri="{FF2B5EF4-FFF2-40B4-BE49-F238E27FC236}">
                <a16:creationId xmlns:a16="http://schemas.microsoft.com/office/drawing/2014/main" id="{05A92ADF-FC69-C78B-6179-FA181CE2869B}"/>
              </a:ext>
            </a:extLst>
          </p:cNvPr>
          <p:cNvSpPr>
            <a:spLocks noGrp="1"/>
          </p:cNvSpPr>
          <p:nvPr>
            <p:ph type="sldNum" sz="quarter" idx="12"/>
          </p:nvPr>
        </p:nvSpPr>
        <p:spPr/>
        <p:txBody>
          <a:bodyPr/>
          <a:lstStyle/>
          <a:p>
            <a:fld id="{27C6CCC6-2BE5-4E42-96A4-D1E8E81A3D8E}" type="slidenum">
              <a:rPr lang="fr-FR" smtClean="0"/>
              <a:t>103</a:t>
            </a:fld>
            <a:endParaRPr lang="fr-FR"/>
          </a:p>
        </p:txBody>
      </p:sp>
    </p:spTree>
    <p:extLst>
      <p:ext uri="{BB962C8B-B14F-4D97-AF65-F5344CB8AC3E}">
        <p14:creationId xmlns:p14="http://schemas.microsoft.com/office/powerpoint/2010/main" val="23663529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01AAE-3E82-16B7-150D-226E9C84CEA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3A94942-9074-4DFF-9E94-CCA93C044C14}"/>
              </a:ext>
            </a:extLst>
          </p:cNvPr>
          <p:cNvSpPr>
            <a:spLocks noGrp="1"/>
          </p:cNvSpPr>
          <p:nvPr>
            <p:ph type="title"/>
          </p:nvPr>
        </p:nvSpPr>
        <p:spPr>
          <a:xfrm>
            <a:off x="657224" y="161925"/>
            <a:ext cx="10772775" cy="1995806"/>
          </a:xfrm>
        </p:spPr>
        <p:txBody>
          <a:bodyPr/>
          <a:lstStyle/>
          <a:p>
            <a:r>
              <a:rPr lang="nl-BE" dirty="0"/>
              <a:t>Huidige verdeling van het PSC-budget </a:t>
            </a:r>
          </a:p>
        </p:txBody>
      </p:sp>
      <p:sp>
        <p:nvSpPr>
          <p:cNvPr id="5" name="Espace réservé du contenu 4">
            <a:extLst>
              <a:ext uri="{FF2B5EF4-FFF2-40B4-BE49-F238E27FC236}">
                <a16:creationId xmlns:a16="http://schemas.microsoft.com/office/drawing/2014/main" id="{3C04F599-1711-2F32-24BE-E6E787B2CAA6}"/>
              </a:ext>
            </a:extLst>
          </p:cNvPr>
          <p:cNvSpPr>
            <a:spLocks noGrp="1"/>
          </p:cNvSpPr>
          <p:nvPr>
            <p:ph idx="1"/>
          </p:nvPr>
        </p:nvSpPr>
        <p:spPr>
          <a:xfrm>
            <a:off x="289560" y="1905635"/>
            <a:ext cx="4961890" cy="4351338"/>
          </a:xfrm>
        </p:spPr>
        <p:txBody>
          <a:bodyPr>
            <a:normAutofit fontScale="85000" lnSpcReduction="10000"/>
          </a:bodyPr>
          <a:lstStyle/>
          <a:p>
            <a:pPr>
              <a:lnSpc>
                <a:spcPct val="110000"/>
              </a:lnSpc>
              <a:spcBef>
                <a:spcPts val="600"/>
              </a:spcBef>
            </a:pPr>
            <a:r>
              <a:rPr lang="nl-BE" sz="2400" dirty="0"/>
              <a:t>De begrotingsenveloppe van de PSC’s wordt verdeeld over 32 PSC’s  </a:t>
            </a:r>
          </a:p>
          <a:p>
            <a:pPr lvl="1">
              <a:lnSpc>
                <a:spcPct val="110000"/>
              </a:lnSpc>
              <a:spcBef>
                <a:spcPts val="600"/>
              </a:spcBef>
            </a:pPr>
            <a:r>
              <a:rPr lang="nl-BE" sz="2000" dirty="0"/>
              <a:t>waarvan momenteel opgeschort:  Kapelleveld. </a:t>
            </a:r>
          </a:p>
          <a:p>
            <a:pPr lvl="1">
              <a:lnSpc>
                <a:spcPct val="110000"/>
              </a:lnSpc>
              <a:spcBef>
                <a:spcPts val="600"/>
              </a:spcBef>
            </a:pPr>
            <a:r>
              <a:rPr lang="nl-BE" sz="2000" dirty="0"/>
              <a:t>Papenvest en Pottenbakkers-Gier worden als 2 PSC’s beschouwd </a:t>
            </a:r>
          </a:p>
          <a:p>
            <a:pPr>
              <a:lnSpc>
                <a:spcPct val="110000"/>
              </a:lnSpc>
              <a:spcBef>
                <a:spcPts val="600"/>
              </a:spcBef>
            </a:pPr>
            <a:r>
              <a:rPr lang="nl-BE" sz="2400" dirty="0"/>
              <a:t>Sommige PSC’s zijn actief op een locatie die door verschillende OVM’s wordt beheerd (PSC Peterbos, PSC </a:t>
            </a:r>
            <a:r>
              <a:rPr lang="nl-BE" sz="2400" dirty="0" err="1"/>
              <a:t>Homborch</a:t>
            </a:r>
            <a:r>
              <a:rPr lang="nl-BE" sz="2400" dirty="0"/>
              <a:t>) of op naburige locaties die door verschillende OVM’s worden beheerd (PSC </a:t>
            </a:r>
            <a:r>
              <a:rPr lang="nl-BE" sz="2400" dirty="0" err="1"/>
              <a:t>Mariëndaal</a:t>
            </a:r>
            <a:r>
              <a:rPr lang="nl-BE" sz="2400" dirty="0"/>
              <a:t>-Versailles en PSC Strijdros-</a:t>
            </a:r>
            <a:r>
              <a:rPr lang="nl-BE" sz="2400" dirty="0" err="1"/>
              <a:t>Germinal</a:t>
            </a:r>
            <a:r>
              <a:rPr lang="nl-BE" sz="2400" dirty="0"/>
              <a:t>).  </a:t>
            </a:r>
          </a:p>
          <a:p>
            <a:pPr lvl="1">
              <a:lnSpc>
                <a:spcPct val="110000"/>
              </a:lnSpc>
              <a:spcBef>
                <a:spcPts val="600"/>
              </a:spcBef>
            </a:pPr>
            <a:r>
              <a:rPr lang="nl-BE" sz="2000" dirty="0"/>
              <a:t>-&gt; uitgangspunt : die OVM’s hebben dan “halve” PSC’s. </a:t>
            </a:r>
          </a:p>
          <a:p>
            <a:pPr>
              <a:lnSpc>
                <a:spcPct val="110000"/>
              </a:lnSpc>
              <a:spcBef>
                <a:spcPts val="600"/>
              </a:spcBef>
            </a:pPr>
            <a:endParaRPr lang="fr-BE" sz="2400" dirty="0"/>
          </a:p>
        </p:txBody>
      </p:sp>
      <p:sp>
        <p:nvSpPr>
          <p:cNvPr id="3" name="Espace réservé du pied de page 2">
            <a:extLst>
              <a:ext uri="{FF2B5EF4-FFF2-40B4-BE49-F238E27FC236}">
                <a16:creationId xmlns:a16="http://schemas.microsoft.com/office/drawing/2014/main" id="{E5F97CF6-9F21-5EFF-0F52-12E83662A5A3}"/>
              </a:ext>
            </a:extLst>
          </p:cNvPr>
          <p:cNvSpPr>
            <a:spLocks noGrp="1"/>
          </p:cNvSpPr>
          <p:nvPr>
            <p:ph type="ftr" sz="quarter" idx="11"/>
          </p:nvPr>
        </p:nvSpPr>
        <p:spPr/>
        <p:txBody>
          <a:bodyPr/>
          <a:lstStyle/>
          <a:p>
            <a:r>
              <a:rPr lang="nl-BE" dirty="0"/>
              <a:t>Plenaire vergadering PSC’s 2025</a:t>
            </a:r>
          </a:p>
        </p:txBody>
      </p:sp>
      <p:sp>
        <p:nvSpPr>
          <p:cNvPr id="6" name="Espace réservé du numéro de diapositive 5">
            <a:extLst>
              <a:ext uri="{FF2B5EF4-FFF2-40B4-BE49-F238E27FC236}">
                <a16:creationId xmlns:a16="http://schemas.microsoft.com/office/drawing/2014/main" id="{18ABBB8E-2446-6639-9D89-313838E75B31}"/>
              </a:ext>
            </a:extLst>
          </p:cNvPr>
          <p:cNvSpPr>
            <a:spLocks noGrp="1"/>
          </p:cNvSpPr>
          <p:nvPr>
            <p:ph type="sldNum" sz="quarter" idx="12"/>
          </p:nvPr>
        </p:nvSpPr>
        <p:spPr/>
        <p:txBody>
          <a:bodyPr/>
          <a:lstStyle/>
          <a:p>
            <a:fld id="{27C6CCC6-2BE5-4E42-96A4-D1E8E81A3D8E}" type="slidenum">
              <a:rPr lang="fr-FR" smtClean="0"/>
              <a:t>104</a:t>
            </a:fld>
            <a:endParaRPr lang="fr-FR"/>
          </a:p>
        </p:txBody>
      </p:sp>
      <p:pic>
        <p:nvPicPr>
          <p:cNvPr id="10" name="Image 9">
            <a:extLst>
              <a:ext uri="{FF2B5EF4-FFF2-40B4-BE49-F238E27FC236}">
                <a16:creationId xmlns:a16="http://schemas.microsoft.com/office/drawing/2014/main" id="{15C8D3B4-F839-4BAB-7289-D7158171D750}"/>
              </a:ext>
            </a:extLst>
          </p:cNvPr>
          <p:cNvPicPr>
            <a:picLocks noChangeAspect="1"/>
          </p:cNvPicPr>
          <p:nvPr/>
        </p:nvPicPr>
        <p:blipFill>
          <a:blip r:embed="rId2"/>
          <a:stretch>
            <a:fillRect/>
          </a:stretch>
        </p:blipFill>
        <p:spPr>
          <a:xfrm>
            <a:off x="5424334" y="1352682"/>
            <a:ext cx="6576802" cy="4904291"/>
          </a:xfrm>
          <a:prstGeom prst="rect">
            <a:avLst/>
          </a:prstGeom>
        </p:spPr>
      </p:pic>
    </p:spTree>
    <p:extLst>
      <p:ext uri="{BB962C8B-B14F-4D97-AF65-F5344CB8AC3E}">
        <p14:creationId xmlns:p14="http://schemas.microsoft.com/office/powerpoint/2010/main" val="37071239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B5C6A34-34E0-5ABC-2921-ADBBEB10ECB3}"/>
              </a:ext>
            </a:extLst>
          </p:cNvPr>
          <p:cNvSpPr>
            <a:spLocks noGrp="1"/>
          </p:cNvSpPr>
          <p:nvPr>
            <p:ph type="title"/>
          </p:nvPr>
        </p:nvSpPr>
        <p:spPr>
          <a:xfrm>
            <a:off x="510209" y="0"/>
            <a:ext cx="10515600" cy="1325563"/>
          </a:xfrm>
        </p:spPr>
        <p:txBody>
          <a:bodyPr>
            <a:noAutofit/>
          </a:bodyPr>
          <a:lstStyle/>
          <a:p>
            <a:r>
              <a:rPr lang="nl-BE" sz="3200" b="1" dirty="0"/>
              <a:t>Vergelijking van het historische budget met een theoretisch equivalent budget op basis van het aantal woningen </a:t>
            </a:r>
          </a:p>
        </p:txBody>
      </p:sp>
      <p:sp>
        <p:nvSpPr>
          <p:cNvPr id="5" name="Espace réservé du contenu 4">
            <a:extLst>
              <a:ext uri="{FF2B5EF4-FFF2-40B4-BE49-F238E27FC236}">
                <a16:creationId xmlns:a16="http://schemas.microsoft.com/office/drawing/2014/main" id="{6B8B7266-C349-9A69-9CE6-9490E0B2943C}"/>
              </a:ext>
            </a:extLst>
          </p:cNvPr>
          <p:cNvSpPr>
            <a:spLocks noGrp="1"/>
          </p:cNvSpPr>
          <p:nvPr>
            <p:ph idx="1"/>
          </p:nvPr>
        </p:nvSpPr>
        <p:spPr/>
        <p:txBody>
          <a:bodyPr/>
          <a:lstStyle/>
          <a:p>
            <a:endParaRPr lang="fr-FR"/>
          </a:p>
        </p:txBody>
      </p:sp>
      <p:pic>
        <p:nvPicPr>
          <p:cNvPr id="6" name="Image 5">
            <a:extLst>
              <a:ext uri="{FF2B5EF4-FFF2-40B4-BE49-F238E27FC236}">
                <a16:creationId xmlns:a16="http://schemas.microsoft.com/office/drawing/2014/main" id="{6255A073-8F2B-5B43-52FC-F1AC62EA5CFD}"/>
              </a:ext>
            </a:extLst>
          </p:cNvPr>
          <p:cNvPicPr>
            <a:picLocks noChangeAspect="1"/>
          </p:cNvPicPr>
          <p:nvPr/>
        </p:nvPicPr>
        <p:blipFill>
          <a:blip r:embed="rId2"/>
          <a:srcRect t="9651"/>
          <a:stretch>
            <a:fillRect/>
          </a:stretch>
        </p:blipFill>
        <p:spPr>
          <a:xfrm>
            <a:off x="510209" y="1325564"/>
            <a:ext cx="10965511" cy="5043800"/>
          </a:xfrm>
          <a:prstGeom prst="rect">
            <a:avLst/>
          </a:prstGeom>
        </p:spPr>
      </p:pic>
      <p:sp>
        <p:nvSpPr>
          <p:cNvPr id="3" name="Espace réservé du pied de page 2">
            <a:extLst>
              <a:ext uri="{FF2B5EF4-FFF2-40B4-BE49-F238E27FC236}">
                <a16:creationId xmlns:a16="http://schemas.microsoft.com/office/drawing/2014/main" id="{A64B48A6-02BA-75D6-27CE-99316824F306}"/>
              </a:ext>
            </a:extLst>
          </p:cNvPr>
          <p:cNvSpPr>
            <a:spLocks noGrp="1"/>
          </p:cNvSpPr>
          <p:nvPr>
            <p:ph type="ftr" sz="quarter" idx="11"/>
          </p:nvPr>
        </p:nvSpPr>
        <p:spPr/>
        <p:txBody>
          <a:bodyPr/>
          <a:lstStyle/>
          <a:p>
            <a:r>
              <a:rPr lang="nl-BE" dirty="0"/>
              <a:t>Plenaire vergadering PSC’s 2025</a:t>
            </a:r>
          </a:p>
        </p:txBody>
      </p:sp>
      <p:sp>
        <p:nvSpPr>
          <p:cNvPr id="7" name="Espace réservé du numéro de diapositive 6">
            <a:extLst>
              <a:ext uri="{FF2B5EF4-FFF2-40B4-BE49-F238E27FC236}">
                <a16:creationId xmlns:a16="http://schemas.microsoft.com/office/drawing/2014/main" id="{F86E4285-BA04-042C-FCBB-DBA1CA258A47}"/>
              </a:ext>
            </a:extLst>
          </p:cNvPr>
          <p:cNvSpPr>
            <a:spLocks noGrp="1"/>
          </p:cNvSpPr>
          <p:nvPr>
            <p:ph type="sldNum" sz="quarter" idx="12"/>
          </p:nvPr>
        </p:nvSpPr>
        <p:spPr/>
        <p:txBody>
          <a:bodyPr/>
          <a:lstStyle/>
          <a:p>
            <a:fld id="{27C6CCC6-2BE5-4E42-96A4-D1E8E81A3D8E}" type="slidenum">
              <a:rPr lang="fr-FR" smtClean="0"/>
              <a:t>105</a:t>
            </a:fld>
            <a:endParaRPr lang="fr-FR"/>
          </a:p>
        </p:txBody>
      </p:sp>
    </p:spTree>
    <p:extLst>
      <p:ext uri="{BB962C8B-B14F-4D97-AF65-F5344CB8AC3E}">
        <p14:creationId xmlns:p14="http://schemas.microsoft.com/office/powerpoint/2010/main" val="39945004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346C6-F906-E0CD-896D-C60E3BB4EC86}"/>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3D58A37-688E-824F-2460-4454488F009A}"/>
              </a:ext>
            </a:extLst>
          </p:cNvPr>
          <p:cNvSpPr>
            <a:spLocks noGrp="1"/>
          </p:cNvSpPr>
          <p:nvPr>
            <p:ph type="body" idx="1"/>
          </p:nvPr>
        </p:nvSpPr>
        <p:spPr>
          <a:xfrm>
            <a:off x="831850" y="3429001"/>
            <a:ext cx="10515600" cy="2660650"/>
          </a:xfrm>
        </p:spPr>
        <p:txBody>
          <a:bodyPr vert="horz" lIns="91440" tIns="45720" rIns="91440" bIns="45720" rtlCol="0" anchor="t">
            <a:normAutofit/>
          </a:bodyPr>
          <a:lstStyle/>
          <a:p>
            <a:pPr marL="342900" indent="-342900">
              <a:buFontTx/>
              <a:buChar char="-"/>
            </a:pPr>
            <a:r>
              <a:rPr lang="nl-BE" sz="2000" dirty="0">
                <a:solidFill>
                  <a:srgbClr val="205B7B"/>
                </a:solidFill>
                <a:latin typeface="Century Gothic"/>
              </a:rPr>
              <a:t>Planning</a:t>
            </a:r>
          </a:p>
          <a:p>
            <a:pPr marL="342900" indent="-342900">
              <a:buFontTx/>
              <a:buChar char="-"/>
            </a:pPr>
            <a:r>
              <a:rPr lang="nl-BE" sz="2000" dirty="0">
                <a:solidFill>
                  <a:srgbClr val="205B7B"/>
                </a:solidFill>
                <a:latin typeface="Century Gothic"/>
              </a:rPr>
              <a:t>Sociale diagnose en </a:t>
            </a:r>
            <a:r>
              <a:rPr lang="nl-BE" sz="2000" dirty="0" err="1">
                <a:solidFill>
                  <a:srgbClr val="205B7B"/>
                </a:solidFill>
                <a:latin typeface="Century Gothic"/>
              </a:rPr>
              <a:t>kriticiteitsanalyse</a:t>
            </a:r>
            <a:r>
              <a:rPr lang="nl-BE" sz="2000" dirty="0">
                <a:solidFill>
                  <a:srgbClr val="205B7B"/>
                </a:solidFill>
                <a:latin typeface="Century Gothic"/>
              </a:rPr>
              <a:t> van de wijken</a:t>
            </a:r>
          </a:p>
          <a:p>
            <a:pPr marL="342900" indent="-342900">
              <a:buFontTx/>
              <a:buChar char="-"/>
            </a:pPr>
            <a:r>
              <a:rPr lang="nl-BE" sz="2000" dirty="0">
                <a:solidFill>
                  <a:srgbClr val="205B7B"/>
                </a:solidFill>
                <a:latin typeface="Century Gothic"/>
              </a:rPr>
              <a:t>Verdeling van de PSC-budgetten onder de OVM’s</a:t>
            </a:r>
          </a:p>
          <a:p>
            <a:pPr marL="342900" indent="-342900">
              <a:buFontTx/>
              <a:buChar char="-"/>
            </a:pPr>
            <a:r>
              <a:rPr lang="nl-BE" sz="2000" b="1" dirty="0">
                <a:solidFill>
                  <a:srgbClr val="205B7B"/>
                </a:solidFill>
                <a:latin typeface="Century Gothic"/>
              </a:rPr>
              <a:t>Gesprekshandleiding in het kader van de ontmoetingen met de OVM’s</a:t>
            </a:r>
          </a:p>
        </p:txBody>
      </p:sp>
      <p:sp>
        <p:nvSpPr>
          <p:cNvPr id="4" name="Espace réservé du numéro de diapositive 3">
            <a:extLst>
              <a:ext uri="{FF2B5EF4-FFF2-40B4-BE49-F238E27FC236}">
                <a16:creationId xmlns:a16="http://schemas.microsoft.com/office/drawing/2014/main" id="{51B70AC2-2473-9C27-E9F3-C9A6D2331CD7}"/>
              </a:ext>
            </a:extLst>
          </p:cNvPr>
          <p:cNvSpPr>
            <a:spLocks noGrp="1"/>
          </p:cNvSpPr>
          <p:nvPr>
            <p:ph type="sldNum" sz="quarter" idx="12"/>
          </p:nvPr>
        </p:nvSpPr>
        <p:spPr/>
        <p:txBody>
          <a:bodyPr/>
          <a:lstStyle/>
          <a:p>
            <a:fld id="{27C6CCC6-2BE5-4E42-96A4-D1E8E81A3D8E}" type="slidenum">
              <a:rPr lang="fr-FR" smtClean="0"/>
              <a:t>106</a:t>
            </a:fld>
            <a:endParaRPr lang="fr-FR"/>
          </a:p>
        </p:txBody>
      </p:sp>
      <p:pic>
        <p:nvPicPr>
          <p:cNvPr id="5" name="Image 4">
            <a:extLst>
              <a:ext uri="{FF2B5EF4-FFF2-40B4-BE49-F238E27FC236}">
                <a16:creationId xmlns:a16="http://schemas.microsoft.com/office/drawing/2014/main" id="{55C30163-30BB-7C9C-88A9-7A71EFF417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327" y="6259900"/>
            <a:ext cx="896102" cy="461577"/>
          </a:xfrm>
          <a:prstGeom prst="rect">
            <a:avLst/>
          </a:prstGeom>
        </p:spPr>
      </p:pic>
      <p:sp>
        <p:nvSpPr>
          <p:cNvPr id="6" name="Espace réservé du pied de page 5">
            <a:extLst>
              <a:ext uri="{FF2B5EF4-FFF2-40B4-BE49-F238E27FC236}">
                <a16:creationId xmlns:a16="http://schemas.microsoft.com/office/drawing/2014/main" id="{507308B8-48E3-892B-0C62-771FCA0359A9}"/>
              </a:ext>
            </a:extLst>
          </p:cNvPr>
          <p:cNvSpPr>
            <a:spLocks noGrp="1"/>
          </p:cNvSpPr>
          <p:nvPr>
            <p:ph type="ftr" sz="quarter" idx="11"/>
          </p:nvPr>
        </p:nvSpPr>
        <p:spPr/>
        <p:txBody>
          <a:bodyPr/>
          <a:lstStyle/>
          <a:p>
            <a:r>
              <a:rPr lang="nl-BE" dirty="0"/>
              <a:t>Plenaire vergadering PSC’s 2025</a:t>
            </a:r>
          </a:p>
        </p:txBody>
      </p:sp>
      <p:pic>
        <p:nvPicPr>
          <p:cNvPr id="7" name="Picture 7">
            <a:extLst>
              <a:ext uri="{FF2B5EF4-FFF2-40B4-BE49-F238E27FC236}">
                <a16:creationId xmlns:a16="http://schemas.microsoft.com/office/drawing/2014/main" id="{5633B344-58E1-C9F3-C0B3-6B760F599DBF}"/>
              </a:ext>
            </a:extLst>
          </p:cNvPr>
          <p:cNvPicPr>
            <a:picLocks noChangeAspect="1"/>
          </p:cNvPicPr>
          <p:nvPr/>
        </p:nvPicPr>
        <p:blipFill>
          <a:blip r:embed="rId3"/>
          <a:stretch>
            <a:fillRect/>
          </a:stretch>
        </p:blipFill>
        <p:spPr>
          <a:xfrm>
            <a:off x="10942517" y="6271938"/>
            <a:ext cx="938333" cy="414453"/>
          </a:xfrm>
          <a:prstGeom prst="rect">
            <a:avLst/>
          </a:prstGeom>
        </p:spPr>
      </p:pic>
      <p:sp>
        <p:nvSpPr>
          <p:cNvPr id="10" name="Rectangle : coins arrondis 9">
            <a:extLst>
              <a:ext uri="{FF2B5EF4-FFF2-40B4-BE49-F238E27FC236}">
                <a16:creationId xmlns:a16="http://schemas.microsoft.com/office/drawing/2014/main" id="{00BE4980-8D1F-F4C1-2BBB-D73060F60AF6}"/>
              </a:ext>
            </a:extLst>
          </p:cNvPr>
          <p:cNvSpPr/>
          <p:nvPr/>
        </p:nvSpPr>
        <p:spPr>
          <a:xfrm>
            <a:off x="1205458" y="4638450"/>
            <a:ext cx="9595892" cy="407709"/>
          </a:xfrm>
          <a:prstGeom prst="roundRect">
            <a:avLst/>
          </a:prstGeom>
          <a:noFill/>
          <a:ln w="38100">
            <a:solidFill>
              <a:srgbClr val="CE4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23760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3F7D8-34D2-7995-F202-859960A324E2}"/>
            </a:ext>
          </a:extLst>
        </p:cNvPr>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A6AF45B3-6D21-F20A-1560-BC731B8A43A8}"/>
              </a:ext>
            </a:extLst>
          </p:cNvPr>
          <p:cNvSpPr>
            <a:spLocks noGrp="1"/>
          </p:cNvSpPr>
          <p:nvPr>
            <p:ph type="ftr" sz="quarter" idx="11"/>
          </p:nvPr>
        </p:nvSpPr>
        <p:spPr/>
        <p:txBody>
          <a:bodyPr/>
          <a:lstStyle/>
          <a:p>
            <a:r>
              <a:rPr lang="nl-BE" dirty="0"/>
              <a:t>Plenaire vergadering PSC’s 2025</a:t>
            </a:r>
          </a:p>
        </p:txBody>
      </p:sp>
      <p:sp>
        <p:nvSpPr>
          <p:cNvPr id="6" name="Espace réservé du numéro de diapositive 5">
            <a:extLst>
              <a:ext uri="{FF2B5EF4-FFF2-40B4-BE49-F238E27FC236}">
                <a16:creationId xmlns:a16="http://schemas.microsoft.com/office/drawing/2014/main" id="{11D70241-298F-EB65-2BE4-961108B2218E}"/>
              </a:ext>
            </a:extLst>
          </p:cNvPr>
          <p:cNvSpPr>
            <a:spLocks noGrp="1"/>
          </p:cNvSpPr>
          <p:nvPr>
            <p:ph type="sldNum" sz="quarter" idx="12"/>
          </p:nvPr>
        </p:nvSpPr>
        <p:spPr/>
        <p:txBody>
          <a:bodyPr/>
          <a:lstStyle/>
          <a:p>
            <a:fld id="{CE5CE314-0FD6-C84F-8B39-E23D92645B53}" type="slidenum">
              <a:rPr lang="fr-FR" smtClean="0"/>
              <a:pPr/>
              <a:t>107</a:t>
            </a:fld>
            <a:endParaRPr lang="fr-FR"/>
          </a:p>
        </p:txBody>
      </p:sp>
      <p:pic>
        <p:nvPicPr>
          <p:cNvPr id="7" name="Image 6">
            <a:extLst>
              <a:ext uri="{FF2B5EF4-FFF2-40B4-BE49-F238E27FC236}">
                <a16:creationId xmlns:a16="http://schemas.microsoft.com/office/drawing/2014/main" id="{B831A071-141B-8BF1-BDAA-1786164563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411" y="5892448"/>
            <a:ext cx="1609472" cy="829030"/>
          </a:xfrm>
          <a:prstGeom prst="rect">
            <a:avLst/>
          </a:prstGeom>
        </p:spPr>
      </p:pic>
      <p:sp>
        <p:nvSpPr>
          <p:cNvPr id="21" name="ZoneTexte 19">
            <a:extLst>
              <a:ext uri="{FF2B5EF4-FFF2-40B4-BE49-F238E27FC236}">
                <a16:creationId xmlns:a16="http://schemas.microsoft.com/office/drawing/2014/main" id="{998BC610-569E-D24F-9ED7-C5C959CE4CE6}"/>
              </a:ext>
            </a:extLst>
          </p:cNvPr>
          <p:cNvSpPr txBox="1"/>
          <p:nvPr/>
        </p:nvSpPr>
        <p:spPr>
          <a:xfrm>
            <a:off x="527332" y="332374"/>
            <a:ext cx="9974619" cy="707886"/>
          </a:xfrm>
          <a:prstGeom prst="rect">
            <a:avLst/>
          </a:prstGeom>
          <a:noFill/>
        </p:spPr>
        <p:txBody>
          <a:bodyPr wrap="square" lIns="91440" tIns="45720" rIns="91440" bIns="45720" rtlCol="0" anchor="t">
            <a:spAutoFit/>
          </a:bodyPr>
          <a:lstStyle/>
          <a:p>
            <a:r>
              <a:rPr lang="nl-BE" sz="4000">
                <a:solidFill>
                  <a:srgbClr val="205B7B"/>
                </a:solidFill>
                <a:latin typeface="Omnes Medium Roman"/>
                <a:ea typeface="Omnes Medium Roman" charset="0"/>
                <a:cs typeface="Omnes Medium Roman" charset="0"/>
              </a:rPr>
              <a:t>Diagnose </a:t>
            </a:r>
          </a:p>
        </p:txBody>
      </p:sp>
      <p:sp>
        <p:nvSpPr>
          <p:cNvPr id="22" name="ZoneTexte 20">
            <a:extLst>
              <a:ext uri="{FF2B5EF4-FFF2-40B4-BE49-F238E27FC236}">
                <a16:creationId xmlns:a16="http://schemas.microsoft.com/office/drawing/2014/main" id="{CA6E50B7-77BD-2439-00A4-2433978FCD17}"/>
              </a:ext>
            </a:extLst>
          </p:cNvPr>
          <p:cNvSpPr txBox="1"/>
          <p:nvPr/>
        </p:nvSpPr>
        <p:spPr>
          <a:xfrm>
            <a:off x="541111" y="1037339"/>
            <a:ext cx="8555122" cy="369332"/>
          </a:xfrm>
          <a:prstGeom prst="rect">
            <a:avLst/>
          </a:prstGeom>
          <a:noFill/>
        </p:spPr>
        <p:txBody>
          <a:bodyPr wrap="square" lIns="91440" tIns="45720" rIns="91440" bIns="45720" rtlCol="0" anchor="t">
            <a:spAutoFit/>
          </a:bodyPr>
          <a:lstStyle/>
          <a:p>
            <a:endParaRPr lang="fr-BE" b="1">
              <a:solidFill>
                <a:srgbClr val="00A4B5"/>
              </a:solidFill>
              <a:latin typeface="Omnes Regular Roman" charset="0"/>
              <a:ea typeface="Omnes Regular Roman" charset="0"/>
              <a:cs typeface="Omnes Regular Roman" charset="0"/>
            </a:endParaRPr>
          </a:p>
        </p:txBody>
      </p:sp>
      <p:graphicFrame>
        <p:nvGraphicFramePr>
          <p:cNvPr id="3" name="Espace réservé du contenu 3">
            <a:extLst>
              <a:ext uri="{FF2B5EF4-FFF2-40B4-BE49-F238E27FC236}">
                <a16:creationId xmlns:a16="http://schemas.microsoft.com/office/drawing/2014/main" id="{8A0750FB-C682-7E69-4CFE-2E8AAAAA2008}"/>
              </a:ext>
            </a:extLst>
          </p:cNvPr>
          <p:cNvGraphicFramePr>
            <a:graphicFrameLocks noGrp="1"/>
          </p:cNvGraphicFramePr>
          <p:nvPr>
            <p:ph idx="1"/>
          </p:nvPr>
        </p:nvGraphicFramePr>
        <p:xfrm>
          <a:off x="666750" y="2225040"/>
          <a:ext cx="11198839" cy="2651760"/>
        </p:xfrm>
        <a:graphic>
          <a:graphicData uri="http://schemas.openxmlformats.org/drawingml/2006/table">
            <a:tbl>
              <a:tblPr>
                <a:tableStyleId>{16D9F66E-5EB9-4882-86FB-DCBF35E3C3E4}</a:tableStyleId>
              </a:tblPr>
              <a:tblGrid>
                <a:gridCol w="3875753">
                  <a:extLst>
                    <a:ext uri="{9D8B030D-6E8A-4147-A177-3AD203B41FA5}">
                      <a16:colId xmlns:a16="http://schemas.microsoft.com/office/drawing/2014/main" val="3144103162"/>
                    </a:ext>
                  </a:extLst>
                </a:gridCol>
                <a:gridCol w="7323086">
                  <a:extLst>
                    <a:ext uri="{9D8B030D-6E8A-4147-A177-3AD203B41FA5}">
                      <a16:colId xmlns:a16="http://schemas.microsoft.com/office/drawing/2014/main" val="3906269750"/>
                    </a:ext>
                  </a:extLst>
                </a:gridCol>
              </a:tblGrid>
              <a:tr h="300766">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nl-BE" sz="1600" b="1" i="0">
                          <a:solidFill>
                            <a:srgbClr val="3A4660"/>
                          </a:solidFill>
                          <a:effectLst/>
                        </a:rPr>
                        <a:t>Is er, op basis van de verstrekte analyse, daadwerkelijk behoefte aan interventie?  Zo ja, welke?</a:t>
                      </a:r>
                    </a:p>
                  </a:txBody>
                  <a:tcPr/>
                </a:tc>
                <a:tc>
                  <a:txBody>
                    <a:bodyPr/>
                    <a:lstStyle/>
                    <a:p>
                      <a:pPr algn="l" rtl="0" fontAlgn="base">
                        <a:lnSpc>
                          <a:spcPct val="100000"/>
                        </a:lnSpc>
                        <a:buNone/>
                      </a:pPr>
                      <a:endParaRPr lang="nl-NL" sz="2800" b="0" i="0">
                        <a:effectLst/>
                      </a:endParaRPr>
                    </a:p>
                  </a:txBody>
                  <a:tcPr/>
                </a:tc>
                <a:extLst>
                  <a:ext uri="{0D108BD9-81ED-4DB2-BD59-A6C34878D82A}">
                    <a16:rowId xmlns:a16="http://schemas.microsoft.com/office/drawing/2014/main" val="3363736979"/>
                  </a:ext>
                </a:extLst>
              </a:tr>
              <a:tr h="300766">
                <a:tc>
                  <a:txBody>
                    <a:bodyPr/>
                    <a:lstStyle/>
                    <a:p>
                      <a:pPr algn="l" rtl="0" fontAlgn="base">
                        <a:lnSpc>
                          <a:spcPct val="100000"/>
                        </a:lnSpc>
                        <a:buNone/>
                      </a:pPr>
                      <a:r>
                        <a:rPr lang="nl-BE" sz="1600" b="1" i="0" dirty="0">
                          <a:solidFill>
                            <a:srgbClr val="3A4660"/>
                          </a:solidFill>
                          <a:effectLst/>
                        </a:rPr>
                        <a:t>Kan sociale actie hier iets bijdragen? </a:t>
                      </a:r>
                    </a:p>
                  </a:txBody>
                  <a:tcPr/>
                </a:tc>
                <a:tc>
                  <a:txBody>
                    <a:bodyPr/>
                    <a:lstStyle/>
                    <a:p>
                      <a:pPr algn="l" rtl="0" fontAlgn="base">
                        <a:lnSpc>
                          <a:spcPct val="100000"/>
                        </a:lnSpc>
                        <a:buNone/>
                      </a:pPr>
                      <a:endParaRPr lang="nl-NL" sz="2800" b="1" i="0">
                        <a:effectLst/>
                      </a:endParaRPr>
                    </a:p>
                  </a:txBody>
                  <a:tcPr/>
                </a:tc>
                <a:extLst>
                  <a:ext uri="{0D108BD9-81ED-4DB2-BD59-A6C34878D82A}">
                    <a16:rowId xmlns:a16="http://schemas.microsoft.com/office/drawing/2014/main" val="156430369"/>
                  </a:ext>
                </a:extLst>
              </a:tr>
              <a:tr h="300766">
                <a:tc>
                  <a:txBody>
                    <a:bodyPr/>
                    <a:lstStyle/>
                    <a:p>
                      <a:pPr marL="0" indent="0" algn="l" rtl="0" fontAlgn="base">
                        <a:lnSpc>
                          <a:spcPct val="100000"/>
                        </a:lnSpc>
                        <a:buFont typeface="Arial" panose="020B0604020202020204" pitchFamily="34" charset="0"/>
                        <a:buNone/>
                      </a:pPr>
                      <a:r>
                        <a:rPr lang="nl-BE" sz="1600" b="1">
                          <a:solidFill>
                            <a:srgbClr val="3A4660"/>
                          </a:solidFill>
                          <a:effectLst/>
                        </a:rPr>
                        <a:t>Zo ja, eerder in de vorm van  </a:t>
                      </a:r>
                    </a:p>
                    <a:p>
                      <a:pPr marL="285750" indent="-285750" algn="l" rtl="0" fontAlgn="base">
                        <a:lnSpc>
                          <a:spcPct val="100000"/>
                        </a:lnSpc>
                        <a:buFont typeface="Arial" panose="020B0604020202020204" pitchFamily="34" charset="0"/>
                        <a:buChar char="•"/>
                      </a:pPr>
                      <a:r>
                        <a:rPr lang="nl-BE" sz="1600" b="1">
                          <a:solidFill>
                            <a:srgbClr val="3A4660"/>
                          </a:solidFill>
                          <a:effectLst/>
                        </a:rPr>
                        <a:t>acties van maatschappelijk werkers van de OVM?</a:t>
                      </a:r>
                    </a:p>
                    <a:p>
                      <a:pPr marL="285750" indent="-285750" algn="l" rtl="0" fontAlgn="base">
                        <a:lnSpc>
                          <a:spcPct val="100000"/>
                        </a:lnSpc>
                        <a:buFont typeface="Arial" panose="020B0604020202020204" pitchFamily="34" charset="0"/>
                        <a:buChar char="•"/>
                      </a:pPr>
                      <a:r>
                        <a:rPr lang="nl-BE" sz="1600" b="1">
                          <a:solidFill>
                            <a:srgbClr val="3A4660"/>
                          </a:solidFill>
                          <a:effectLst/>
                        </a:rPr>
                        <a:t>een PSC?  </a:t>
                      </a:r>
                    </a:p>
                    <a:p>
                      <a:pPr marL="285750" indent="-285750" algn="l" rtl="0" fontAlgn="base">
                        <a:lnSpc>
                          <a:spcPct val="100000"/>
                        </a:lnSpc>
                        <a:buFont typeface="Arial" panose="020B0604020202020204" pitchFamily="34" charset="0"/>
                        <a:buChar char="•"/>
                      </a:pPr>
                      <a:r>
                        <a:rPr lang="nl-BE" sz="1600" b="1" i="0">
                          <a:solidFill>
                            <a:srgbClr val="3A4660"/>
                          </a:solidFill>
                          <a:effectLst/>
                        </a:rPr>
                        <a:t>acties van andere actoren?  </a:t>
                      </a:r>
                    </a:p>
                  </a:txBody>
                  <a:tcPr/>
                </a:tc>
                <a:tc>
                  <a:txBody>
                    <a:bodyPr/>
                    <a:lstStyle/>
                    <a:p>
                      <a:pPr marL="285750" indent="-285750" algn="l" rtl="0" fontAlgn="base">
                        <a:lnSpc>
                          <a:spcPct val="100000"/>
                        </a:lnSpc>
                        <a:buFont typeface="Arial" panose="020B0604020202020204" pitchFamily="34" charset="0"/>
                        <a:buChar char="•"/>
                      </a:pPr>
                      <a:endParaRPr lang="nl-NL" sz="2800" b="1" i="0" dirty="0">
                        <a:effectLst/>
                      </a:endParaRPr>
                    </a:p>
                  </a:txBody>
                  <a:tcPr/>
                </a:tc>
                <a:extLst>
                  <a:ext uri="{0D108BD9-81ED-4DB2-BD59-A6C34878D82A}">
                    <a16:rowId xmlns:a16="http://schemas.microsoft.com/office/drawing/2014/main" val="2073405696"/>
                  </a:ext>
                </a:extLst>
              </a:tr>
            </a:tbl>
          </a:graphicData>
        </a:graphic>
      </p:graphicFrame>
      <p:pic>
        <p:nvPicPr>
          <p:cNvPr id="9" name="Picture 8">
            <a:extLst>
              <a:ext uri="{FF2B5EF4-FFF2-40B4-BE49-F238E27FC236}">
                <a16:creationId xmlns:a16="http://schemas.microsoft.com/office/drawing/2014/main" id="{3973E120-983F-4885-4C03-891E81AEB3F2}"/>
              </a:ext>
            </a:extLst>
          </p:cNvPr>
          <p:cNvPicPr>
            <a:picLocks noChangeAspect="1"/>
          </p:cNvPicPr>
          <p:nvPr/>
        </p:nvPicPr>
        <p:blipFill>
          <a:blip r:embed="rId4"/>
          <a:srcRect b="8597"/>
          <a:stretch>
            <a:fillRect/>
          </a:stretch>
        </p:blipFill>
        <p:spPr>
          <a:xfrm>
            <a:off x="5410200" y="275019"/>
            <a:ext cx="3429504" cy="1782381"/>
          </a:xfrm>
          <a:prstGeom prst="rect">
            <a:avLst/>
          </a:prstGeom>
        </p:spPr>
      </p:pic>
      <p:sp>
        <p:nvSpPr>
          <p:cNvPr id="10" name="Rectangle 9">
            <a:extLst>
              <a:ext uri="{FF2B5EF4-FFF2-40B4-BE49-F238E27FC236}">
                <a16:creationId xmlns:a16="http://schemas.microsoft.com/office/drawing/2014/main" id="{2961C613-C037-C22B-ED72-0A4E3DDFB20D}"/>
              </a:ext>
            </a:extLst>
          </p:cNvPr>
          <p:cNvSpPr/>
          <p:nvPr/>
        </p:nvSpPr>
        <p:spPr>
          <a:xfrm>
            <a:off x="5667375" y="462420"/>
            <a:ext cx="1133475" cy="407279"/>
          </a:xfrm>
          <a:prstGeom prst="rect">
            <a:avLst/>
          </a:prstGeom>
          <a:solidFill>
            <a:srgbClr val="FFB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sz="1050">
                <a:solidFill>
                  <a:sysClr val="windowText" lastClr="000000"/>
                </a:solidFill>
              </a:rPr>
              <a:t>Perimeter X </a:t>
            </a:r>
          </a:p>
          <a:p>
            <a:r>
              <a:rPr lang="nl-BE" sz="1050">
                <a:solidFill>
                  <a:srgbClr val="0070C0"/>
                </a:solidFill>
              </a:rPr>
              <a:t>OVM Y </a:t>
            </a:r>
          </a:p>
        </p:txBody>
      </p:sp>
    </p:spTree>
    <p:extLst>
      <p:ext uri="{BB962C8B-B14F-4D97-AF65-F5344CB8AC3E}">
        <p14:creationId xmlns:p14="http://schemas.microsoft.com/office/powerpoint/2010/main" val="10966883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EEE1C-33D9-9E2E-0E7F-D7037DA5254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94A9F1-8D83-EBA6-9E5F-C69EFA608B1C}"/>
              </a:ext>
            </a:extLst>
          </p:cNvPr>
          <p:cNvSpPr>
            <a:spLocks noGrp="1"/>
          </p:cNvSpPr>
          <p:nvPr>
            <p:ph type="title"/>
          </p:nvPr>
        </p:nvSpPr>
        <p:spPr/>
        <p:txBody>
          <a:bodyPr/>
          <a:lstStyle/>
          <a:p>
            <a:r>
              <a:rPr lang="nl-BE"/>
              <a:t>Lijst van de X prioritaire perimeters</a:t>
            </a:r>
          </a:p>
        </p:txBody>
      </p:sp>
      <p:graphicFrame>
        <p:nvGraphicFramePr>
          <p:cNvPr id="4" name="Espace réservé du contenu 3">
            <a:extLst>
              <a:ext uri="{FF2B5EF4-FFF2-40B4-BE49-F238E27FC236}">
                <a16:creationId xmlns:a16="http://schemas.microsoft.com/office/drawing/2014/main" id="{A6D9FEED-D775-E01C-BD97-15A1A2B140BA}"/>
              </a:ext>
            </a:extLst>
          </p:cNvPr>
          <p:cNvGraphicFramePr>
            <a:graphicFrameLocks/>
          </p:cNvGraphicFramePr>
          <p:nvPr/>
        </p:nvGraphicFramePr>
        <p:xfrm>
          <a:off x="1427280" y="2381623"/>
          <a:ext cx="6782656" cy="1403796"/>
        </p:xfrm>
        <a:graphic>
          <a:graphicData uri="http://schemas.openxmlformats.org/drawingml/2006/table">
            <a:tbl>
              <a:tblPr>
                <a:tableStyleId>{16D9F66E-5EB9-4882-86FB-DCBF35E3C3E4}</a:tableStyleId>
              </a:tblPr>
              <a:tblGrid>
                <a:gridCol w="1948874">
                  <a:extLst>
                    <a:ext uri="{9D8B030D-6E8A-4147-A177-3AD203B41FA5}">
                      <a16:colId xmlns:a16="http://schemas.microsoft.com/office/drawing/2014/main" val="3144103162"/>
                    </a:ext>
                  </a:extLst>
                </a:gridCol>
                <a:gridCol w="4833782">
                  <a:extLst>
                    <a:ext uri="{9D8B030D-6E8A-4147-A177-3AD203B41FA5}">
                      <a16:colId xmlns:a16="http://schemas.microsoft.com/office/drawing/2014/main" val="765557280"/>
                    </a:ext>
                  </a:extLst>
                </a:gridCol>
              </a:tblGrid>
              <a:tr h="352510">
                <a:tc>
                  <a:txBody>
                    <a:bodyPr/>
                    <a:lstStyle/>
                    <a:p>
                      <a:pPr algn="l" rtl="0" fontAlgn="base">
                        <a:lnSpc>
                          <a:spcPct val="100000"/>
                        </a:lnSpc>
                        <a:buNone/>
                      </a:pPr>
                      <a:r>
                        <a:rPr lang="nl-BE" sz="1600" b="1">
                          <a:solidFill>
                            <a:srgbClr val="FFFFFF"/>
                          </a:solidFill>
                          <a:effectLst/>
                        </a:rPr>
                        <a:t> </a:t>
                      </a:r>
                    </a:p>
                  </a:txBody>
                  <a:tcPr/>
                </a:tc>
                <a:tc>
                  <a:txBody>
                    <a:bodyPr/>
                    <a:lstStyle/>
                    <a:p>
                      <a:pPr algn="ctr" rtl="0" fontAlgn="base">
                        <a:lnSpc>
                          <a:spcPct val="100000"/>
                        </a:lnSpc>
                        <a:buNone/>
                      </a:pPr>
                      <a:r>
                        <a:rPr lang="nl-BE" sz="1600" b="1">
                          <a:solidFill>
                            <a:srgbClr val="000000"/>
                          </a:solidFill>
                          <a:effectLst/>
                        </a:rPr>
                        <a:t>PSC</a:t>
                      </a:r>
                    </a:p>
                  </a:txBody>
                  <a:tcPr/>
                </a:tc>
                <a:extLst>
                  <a:ext uri="{0D108BD9-81ED-4DB2-BD59-A6C34878D82A}">
                    <a16:rowId xmlns:a16="http://schemas.microsoft.com/office/drawing/2014/main" val="3559625940"/>
                  </a:ext>
                </a:extLst>
              </a:tr>
              <a:tr h="444471">
                <a:tc>
                  <a:txBody>
                    <a:bodyPr/>
                    <a:lstStyle/>
                    <a:p>
                      <a:pPr marL="0" algn="l" defTabSz="914400" rtl="0" eaLnBrk="1" fontAlgn="base" latinLnBrk="0" hangingPunct="1">
                        <a:lnSpc>
                          <a:spcPct val="100000"/>
                        </a:lnSpc>
                        <a:buNone/>
                      </a:pPr>
                      <a:r>
                        <a:rPr lang="nl-BE" sz="1600" b="1">
                          <a:solidFill>
                            <a:srgbClr val="3A4660"/>
                          </a:solidFill>
                          <a:effectLst/>
                          <a:latin typeface="+mn-lt"/>
                          <a:ea typeface="+mn-ea"/>
                          <a:cs typeface="+mn-cs"/>
                        </a:rPr>
                        <a:t>Naam van PSC 1</a:t>
                      </a:r>
                    </a:p>
                  </a:txBody>
                  <a:tcPr/>
                </a:tc>
                <a:tc>
                  <a:txBody>
                    <a:bodyPr/>
                    <a:lstStyle/>
                    <a:p>
                      <a:pPr algn="l" rtl="0" fontAlgn="base">
                        <a:lnSpc>
                          <a:spcPct val="100000"/>
                        </a:lnSpc>
                        <a:buNone/>
                      </a:pPr>
                      <a:endParaRPr lang="fr-FR" sz="2800" b="0" i="0">
                        <a:effectLst/>
                      </a:endParaRPr>
                    </a:p>
                  </a:txBody>
                  <a:tcPr/>
                </a:tc>
                <a:extLst>
                  <a:ext uri="{0D108BD9-81ED-4DB2-BD59-A6C34878D82A}">
                    <a16:rowId xmlns:a16="http://schemas.microsoft.com/office/drawing/2014/main" val="2343123401"/>
                  </a:ext>
                </a:extLst>
              </a:tr>
              <a:tr h="533126">
                <a:tc>
                  <a:txBody>
                    <a:bodyPr/>
                    <a:lstStyle/>
                    <a:p>
                      <a:pPr marL="0" algn="l" defTabSz="914400" rtl="0" eaLnBrk="1" fontAlgn="base" latinLnBrk="0" hangingPunct="1">
                        <a:lnSpc>
                          <a:spcPct val="100000"/>
                        </a:lnSpc>
                        <a:buNone/>
                      </a:pPr>
                      <a:r>
                        <a:rPr lang="nl-BE" sz="1600" b="1">
                          <a:solidFill>
                            <a:srgbClr val="3A4660"/>
                          </a:solidFill>
                          <a:effectLst/>
                          <a:latin typeface="+mn-lt"/>
                          <a:ea typeface="+mn-ea"/>
                          <a:cs typeface="+mn-cs"/>
                        </a:rPr>
                        <a:t>…</a:t>
                      </a:r>
                    </a:p>
                  </a:txBody>
                  <a:tcPr/>
                </a:tc>
                <a:tc>
                  <a:txBody>
                    <a:bodyPr/>
                    <a:lstStyle/>
                    <a:p>
                      <a:pPr algn="l" rtl="0" fontAlgn="base">
                        <a:lnSpc>
                          <a:spcPct val="100000"/>
                        </a:lnSpc>
                        <a:buNone/>
                      </a:pPr>
                      <a:endParaRPr lang="fr-FR" sz="1800" b="0" i="0">
                        <a:effectLst/>
                      </a:endParaRPr>
                    </a:p>
                  </a:txBody>
                  <a:tcPr/>
                </a:tc>
                <a:extLst>
                  <a:ext uri="{0D108BD9-81ED-4DB2-BD59-A6C34878D82A}">
                    <a16:rowId xmlns:a16="http://schemas.microsoft.com/office/drawing/2014/main" val="541786200"/>
                  </a:ext>
                </a:extLst>
              </a:tr>
            </a:tbl>
          </a:graphicData>
        </a:graphic>
      </p:graphicFrame>
      <p:sp>
        <p:nvSpPr>
          <p:cNvPr id="3" name="Espace réservé du pied de page 2">
            <a:extLst>
              <a:ext uri="{FF2B5EF4-FFF2-40B4-BE49-F238E27FC236}">
                <a16:creationId xmlns:a16="http://schemas.microsoft.com/office/drawing/2014/main" id="{1F4A5AE6-0BA8-698D-B5CE-72BC8D90665B}"/>
              </a:ext>
            </a:extLst>
          </p:cNvPr>
          <p:cNvSpPr>
            <a:spLocks noGrp="1"/>
          </p:cNvSpPr>
          <p:nvPr>
            <p:ph type="ftr" sz="quarter" idx="11"/>
          </p:nvPr>
        </p:nvSpPr>
        <p:spPr/>
        <p:txBody>
          <a:bodyPr/>
          <a:lstStyle/>
          <a:p>
            <a:r>
              <a:rPr lang="nl-BE" dirty="0"/>
              <a:t>Plenaire vergadering PSC’s 2025</a:t>
            </a:r>
          </a:p>
        </p:txBody>
      </p:sp>
      <p:sp>
        <p:nvSpPr>
          <p:cNvPr id="5" name="Espace réservé du numéro de diapositive 4">
            <a:extLst>
              <a:ext uri="{FF2B5EF4-FFF2-40B4-BE49-F238E27FC236}">
                <a16:creationId xmlns:a16="http://schemas.microsoft.com/office/drawing/2014/main" id="{A745EDBD-1614-3226-2396-CC89057F4C6F}"/>
              </a:ext>
            </a:extLst>
          </p:cNvPr>
          <p:cNvSpPr>
            <a:spLocks noGrp="1"/>
          </p:cNvSpPr>
          <p:nvPr>
            <p:ph type="sldNum" sz="quarter" idx="12"/>
          </p:nvPr>
        </p:nvSpPr>
        <p:spPr/>
        <p:txBody>
          <a:bodyPr/>
          <a:lstStyle/>
          <a:p>
            <a:fld id="{27C6CCC6-2BE5-4E42-96A4-D1E8E81A3D8E}" type="slidenum">
              <a:rPr lang="fr-FR" smtClean="0"/>
              <a:t>108</a:t>
            </a:fld>
            <a:endParaRPr lang="fr-FR"/>
          </a:p>
        </p:txBody>
      </p:sp>
    </p:spTree>
    <p:extLst>
      <p:ext uri="{BB962C8B-B14F-4D97-AF65-F5344CB8AC3E}">
        <p14:creationId xmlns:p14="http://schemas.microsoft.com/office/powerpoint/2010/main" val="3954679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FB533366-0618-3ADB-83E1-486A5AE72870}"/>
              </a:ext>
            </a:extLst>
          </p:cNvPr>
          <p:cNvGraphicFramePr>
            <a:graphicFrameLocks/>
          </p:cNvGraphicFramePr>
          <p:nvPr/>
        </p:nvGraphicFramePr>
        <p:xfrm>
          <a:off x="929948" y="861015"/>
          <a:ext cx="10764721" cy="5290957"/>
        </p:xfrm>
        <a:graphic>
          <a:graphicData uri="http://schemas.openxmlformats.org/drawingml/2006/table">
            <a:tbl>
              <a:tblPr>
                <a:tableStyleId>{16D9F66E-5EB9-4882-86FB-DCBF35E3C3E4}</a:tableStyleId>
              </a:tblPr>
              <a:tblGrid>
                <a:gridCol w="3093048">
                  <a:extLst>
                    <a:ext uri="{9D8B030D-6E8A-4147-A177-3AD203B41FA5}">
                      <a16:colId xmlns:a16="http://schemas.microsoft.com/office/drawing/2014/main" val="3144103162"/>
                    </a:ext>
                  </a:extLst>
                </a:gridCol>
                <a:gridCol w="7671673">
                  <a:extLst>
                    <a:ext uri="{9D8B030D-6E8A-4147-A177-3AD203B41FA5}">
                      <a16:colId xmlns:a16="http://schemas.microsoft.com/office/drawing/2014/main" val="765557280"/>
                    </a:ext>
                  </a:extLst>
                </a:gridCol>
              </a:tblGrid>
              <a:tr h="352510">
                <a:tc>
                  <a:txBody>
                    <a:bodyPr/>
                    <a:lstStyle/>
                    <a:p>
                      <a:pPr algn="l" rtl="0" fontAlgn="base">
                        <a:lnSpc>
                          <a:spcPct val="100000"/>
                        </a:lnSpc>
                        <a:buNone/>
                      </a:pPr>
                      <a:r>
                        <a:rPr lang="nl-BE" sz="1600" b="1" dirty="0">
                          <a:solidFill>
                            <a:srgbClr val="FFFFFF"/>
                          </a:solidFill>
                          <a:effectLst/>
                        </a:rPr>
                        <a:t> </a:t>
                      </a:r>
                    </a:p>
                  </a:txBody>
                  <a:tcPr/>
                </a:tc>
                <a:tc>
                  <a:txBody>
                    <a:bodyPr/>
                    <a:lstStyle/>
                    <a:p>
                      <a:pPr algn="ctr" rtl="0" fontAlgn="base">
                        <a:lnSpc>
                          <a:spcPct val="100000"/>
                        </a:lnSpc>
                        <a:buNone/>
                      </a:pPr>
                      <a:r>
                        <a:rPr lang="nl-BE" sz="1600" b="1">
                          <a:solidFill>
                            <a:srgbClr val="000000"/>
                          </a:solidFill>
                          <a:effectLst/>
                        </a:rPr>
                        <a:t>PSC X</a:t>
                      </a:r>
                    </a:p>
                  </a:txBody>
                  <a:tcPr/>
                </a:tc>
                <a:extLst>
                  <a:ext uri="{0D108BD9-81ED-4DB2-BD59-A6C34878D82A}">
                    <a16:rowId xmlns:a16="http://schemas.microsoft.com/office/drawing/2014/main" val="3559625940"/>
                  </a:ext>
                </a:extLst>
              </a:tr>
              <a:tr h="444471">
                <a:tc>
                  <a:txBody>
                    <a:bodyPr/>
                    <a:lstStyle/>
                    <a:p>
                      <a:pPr marL="0" algn="l" defTabSz="914400" rtl="0" eaLnBrk="1" fontAlgn="base" latinLnBrk="0" hangingPunct="1">
                        <a:lnSpc>
                          <a:spcPct val="100000"/>
                        </a:lnSpc>
                        <a:buNone/>
                      </a:pPr>
                      <a:r>
                        <a:rPr lang="nl-BE" sz="1600" b="1">
                          <a:solidFill>
                            <a:srgbClr val="3A4660"/>
                          </a:solidFill>
                          <a:effectLst/>
                          <a:latin typeface="+mn-lt"/>
                          <a:ea typeface="+mn-ea"/>
                          <a:cs typeface="+mn-cs"/>
                        </a:rPr>
                        <a:t>Naam van het PSC</a:t>
                      </a:r>
                    </a:p>
                  </a:txBody>
                  <a:tcPr/>
                </a:tc>
                <a:tc>
                  <a:txBody>
                    <a:bodyPr/>
                    <a:lstStyle/>
                    <a:p>
                      <a:pPr algn="l" rtl="0" fontAlgn="base">
                        <a:lnSpc>
                          <a:spcPct val="100000"/>
                        </a:lnSpc>
                        <a:buNone/>
                      </a:pPr>
                      <a:endParaRPr lang="fr-FR" sz="2800" b="0" i="0">
                        <a:effectLst/>
                      </a:endParaRPr>
                    </a:p>
                  </a:txBody>
                  <a:tcPr/>
                </a:tc>
                <a:extLst>
                  <a:ext uri="{0D108BD9-81ED-4DB2-BD59-A6C34878D82A}">
                    <a16:rowId xmlns:a16="http://schemas.microsoft.com/office/drawing/2014/main" val="2343123401"/>
                  </a:ext>
                </a:extLst>
              </a:tr>
              <a:tr h="705924">
                <a:tc>
                  <a:txBody>
                    <a:bodyPr/>
                    <a:lstStyle/>
                    <a:p>
                      <a:pPr marL="0" algn="l" defTabSz="914400" rtl="0" eaLnBrk="1" fontAlgn="base" latinLnBrk="0" hangingPunct="1">
                        <a:lnSpc>
                          <a:spcPct val="100000"/>
                        </a:lnSpc>
                        <a:buNone/>
                      </a:pPr>
                      <a:r>
                        <a:rPr lang="nl-BE" sz="1600" b="1" dirty="0">
                          <a:solidFill>
                            <a:srgbClr val="3A4660"/>
                          </a:solidFill>
                          <a:effectLst/>
                          <a:latin typeface="+mn-lt"/>
                          <a:ea typeface="+mn-ea"/>
                          <a:cs typeface="+mn-cs"/>
                        </a:rPr>
                        <a:t>Perimeter (ten opzichte van de sociale actieperimeter en/of het bestaande PSC)</a:t>
                      </a:r>
                    </a:p>
                  </a:txBody>
                  <a:tcPr/>
                </a:tc>
                <a:tc>
                  <a:txBody>
                    <a:bodyPr/>
                    <a:lstStyle/>
                    <a:p>
                      <a:pPr algn="l" rtl="0" fontAlgn="base">
                        <a:lnSpc>
                          <a:spcPct val="100000"/>
                        </a:lnSpc>
                        <a:buNone/>
                      </a:pPr>
                      <a:endParaRPr lang="fr-FR" sz="2800" b="0" i="0">
                        <a:effectLst/>
                      </a:endParaRPr>
                    </a:p>
                  </a:txBody>
                  <a:tcPr/>
                </a:tc>
                <a:extLst>
                  <a:ext uri="{0D108BD9-81ED-4DB2-BD59-A6C34878D82A}">
                    <a16:rowId xmlns:a16="http://schemas.microsoft.com/office/drawing/2014/main" val="541786200"/>
                  </a:ext>
                </a:extLst>
              </a:tr>
              <a:tr h="444471">
                <a:tc>
                  <a:txBody>
                    <a:bodyPr/>
                    <a:lstStyle/>
                    <a:p>
                      <a:pPr marL="0" algn="l" defTabSz="914400" rtl="0" eaLnBrk="1" fontAlgn="base" latinLnBrk="0" hangingPunct="1">
                        <a:lnSpc>
                          <a:spcPct val="100000"/>
                        </a:lnSpc>
                        <a:buNone/>
                      </a:pPr>
                      <a:r>
                        <a:rPr lang="nl-BE" sz="1600" b="1">
                          <a:solidFill>
                            <a:srgbClr val="3A4660"/>
                          </a:solidFill>
                          <a:effectLst/>
                          <a:latin typeface="+mn-lt"/>
                          <a:ea typeface="+mn-ea"/>
                          <a:cs typeface="+mn-cs"/>
                        </a:rPr>
                        <a:t>Aantal aanbevolen VTE’s </a:t>
                      </a:r>
                    </a:p>
                  </a:txBody>
                  <a:tcPr/>
                </a:tc>
                <a:tc>
                  <a:txBody>
                    <a:bodyPr/>
                    <a:lstStyle/>
                    <a:p>
                      <a:pPr algn="l" rtl="0" fontAlgn="base">
                        <a:lnSpc>
                          <a:spcPct val="100000"/>
                        </a:lnSpc>
                        <a:buNone/>
                      </a:pPr>
                      <a:endParaRPr lang="fr-FR" sz="2800" b="0" i="0">
                        <a:effectLst/>
                      </a:endParaRPr>
                    </a:p>
                  </a:txBody>
                  <a:tcPr/>
                </a:tc>
                <a:extLst>
                  <a:ext uri="{0D108BD9-81ED-4DB2-BD59-A6C34878D82A}">
                    <a16:rowId xmlns:a16="http://schemas.microsoft.com/office/drawing/2014/main" val="2774950264"/>
                  </a:ext>
                </a:extLst>
              </a:tr>
              <a:tr h="915087">
                <a:tc>
                  <a:txBody>
                    <a:bodyPr/>
                    <a:lstStyle/>
                    <a:p>
                      <a:pPr marL="0" algn="l" defTabSz="914400" rtl="0" eaLnBrk="1" fontAlgn="base" latinLnBrk="0" hangingPunct="1">
                        <a:lnSpc>
                          <a:spcPct val="100000"/>
                        </a:lnSpc>
                        <a:buNone/>
                      </a:pPr>
                      <a:r>
                        <a:rPr lang="nl-BE" sz="1600" b="1" dirty="0">
                          <a:solidFill>
                            <a:srgbClr val="3A4660"/>
                          </a:solidFill>
                          <a:effectLst/>
                          <a:latin typeface="+mn-lt"/>
                          <a:ea typeface="+mn-ea"/>
                          <a:cs typeface="+mn-cs"/>
                        </a:rPr>
                        <a:t>Ziet u een mogelijkheid om aan te sluiten bij een andere locatie/sociaal wooncomplex?</a:t>
                      </a:r>
                    </a:p>
                  </a:txBody>
                  <a:tcPr/>
                </a:tc>
                <a:tc>
                  <a:txBody>
                    <a:bodyPr/>
                    <a:lstStyle/>
                    <a:p>
                      <a:pPr algn="l" rtl="0" fontAlgn="base">
                        <a:lnSpc>
                          <a:spcPct val="100000"/>
                        </a:lnSpc>
                        <a:buNone/>
                      </a:pPr>
                      <a:endParaRPr lang="fr-FR" sz="2800" b="0" i="0">
                        <a:effectLst/>
                      </a:endParaRPr>
                    </a:p>
                  </a:txBody>
                  <a:tcPr/>
                </a:tc>
                <a:extLst>
                  <a:ext uri="{0D108BD9-81ED-4DB2-BD59-A6C34878D82A}">
                    <a16:rowId xmlns:a16="http://schemas.microsoft.com/office/drawing/2014/main" val="693428994"/>
                  </a:ext>
                </a:extLst>
              </a:tr>
              <a:tr h="447319">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nl-BE" sz="1600" b="1" dirty="0">
                          <a:solidFill>
                            <a:srgbClr val="3A4660"/>
                          </a:solidFill>
                          <a:effectLst/>
                          <a:latin typeface="+mn-lt"/>
                          <a:ea typeface="+mn-ea"/>
                          <a:cs typeface="+mn-cs"/>
                        </a:rPr>
                        <a:t>Uitdagingen binnen de perimeter </a:t>
                      </a:r>
                    </a:p>
                  </a:txBody>
                  <a:tcPr/>
                </a:tc>
                <a:tc>
                  <a:txBody>
                    <a:bodyPr/>
                    <a:lstStyle/>
                    <a:p>
                      <a:pPr algn="l" rtl="0" fontAlgn="base">
                        <a:lnSpc>
                          <a:spcPct val="100000"/>
                        </a:lnSpc>
                        <a:buNone/>
                      </a:pPr>
                      <a:endParaRPr lang="fr-FR" sz="2800" b="0" i="0">
                        <a:effectLst/>
                      </a:endParaRPr>
                    </a:p>
                  </a:txBody>
                  <a:tcPr/>
                </a:tc>
                <a:extLst>
                  <a:ext uri="{0D108BD9-81ED-4DB2-BD59-A6C34878D82A}">
                    <a16:rowId xmlns:a16="http://schemas.microsoft.com/office/drawing/2014/main" val="4258181563"/>
                  </a:ext>
                </a:extLst>
              </a:tr>
              <a:tr h="800893">
                <a:tc>
                  <a:txBody>
                    <a:bodyPr/>
                    <a:lstStyle/>
                    <a:p>
                      <a:pPr marL="0" algn="l" defTabSz="914400" rtl="0" eaLnBrk="1" fontAlgn="base" latinLnBrk="0" hangingPunct="1">
                        <a:lnSpc>
                          <a:spcPct val="100000"/>
                        </a:lnSpc>
                        <a:buNone/>
                      </a:pPr>
                      <a:r>
                        <a:rPr lang="nl-BE" sz="1600" b="1" dirty="0">
                          <a:solidFill>
                            <a:srgbClr val="3A4660"/>
                          </a:solidFill>
                          <a:effectLst/>
                          <a:latin typeface="+mn-lt"/>
                          <a:ea typeface="+mn-ea"/>
                          <a:cs typeface="+mn-cs"/>
                        </a:rPr>
                        <a:t>Thema’s waarbij de OVM ondersteuning van een PSC nodig zou hebben </a:t>
                      </a:r>
                    </a:p>
                  </a:txBody>
                  <a:tcPr/>
                </a:tc>
                <a:tc>
                  <a:txBody>
                    <a:bodyPr/>
                    <a:lstStyle/>
                    <a:p>
                      <a:pPr algn="l" rtl="0" fontAlgn="base">
                        <a:lnSpc>
                          <a:spcPct val="100000"/>
                        </a:lnSpc>
                        <a:buNone/>
                      </a:pPr>
                      <a:endParaRPr lang="fr-FR" sz="2800" b="0" i="0" dirty="0">
                        <a:effectLst/>
                      </a:endParaRPr>
                    </a:p>
                  </a:txBody>
                  <a:tcPr/>
                </a:tc>
                <a:extLst>
                  <a:ext uri="{0D108BD9-81ED-4DB2-BD59-A6C34878D82A}">
                    <a16:rowId xmlns:a16="http://schemas.microsoft.com/office/drawing/2014/main" val="1923693811"/>
                  </a:ext>
                </a:extLst>
              </a:tr>
              <a:tr h="702752">
                <a:tc>
                  <a:txBody>
                    <a:bodyPr/>
                    <a:lstStyle/>
                    <a:p>
                      <a:pPr marL="0" algn="l" defTabSz="914400" rtl="0" eaLnBrk="1" fontAlgn="base" latinLnBrk="0" hangingPunct="1">
                        <a:lnSpc>
                          <a:spcPct val="100000"/>
                        </a:lnSpc>
                        <a:buNone/>
                      </a:pPr>
                      <a:r>
                        <a:rPr lang="nl-BE" sz="1600" b="1">
                          <a:solidFill>
                            <a:srgbClr val="3A4660"/>
                          </a:solidFill>
                          <a:effectLst/>
                          <a:latin typeface="+mn-lt"/>
                          <a:ea typeface="+mn-ea"/>
                          <a:cs typeface="+mn-cs"/>
                        </a:rPr>
                        <a:t>Ruimten en lokalen die door de OVM ter beschikking (moeten) worden gesteld </a:t>
                      </a:r>
                    </a:p>
                  </a:txBody>
                  <a:tcPr/>
                </a:tc>
                <a:tc>
                  <a:txBody>
                    <a:bodyPr/>
                    <a:lstStyle/>
                    <a:p>
                      <a:pPr algn="l" rtl="0" fontAlgn="base">
                        <a:lnSpc>
                          <a:spcPct val="100000"/>
                        </a:lnSpc>
                        <a:buNone/>
                      </a:pPr>
                      <a:endParaRPr lang="fr-FR" sz="2800" b="0" i="0" dirty="0">
                        <a:effectLst/>
                      </a:endParaRPr>
                    </a:p>
                  </a:txBody>
                  <a:tcPr/>
                </a:tc>
                <a:extLst>
                  <a:ext uri="{0D108BD9-81ED-4DB2-BD59-A6C34878D82A}">
                    <a16:rowId xmlns:a16="http://schemas.microsoft.com/office/drawing/2014/main" val="3084015897"/>
                  </a:ext>
                </a:extLst>
              </a:tr>
            </a:tbl>
          </a:graphicData>
        </a:graphic>
      </p:graphicFrame>
      <p:sp>
        <p:nvSpPr>
          <p:cNvPr id="2" name="Espace réservé du pied de page 1">
            <a:extLst>
              <a:ext uri="{FF2B5EF4-FFF2-40B4-BE49-F238E27FC236}">
                <a16:creationId xmlns:a16="http://schemas.microsoft.com/office/drawing/2014/main" id="{B5D51EC3-802A-2D7C-5C00-25DEF375AC67}"/>
              </a:ext>
            </a:extLst>
          </p:cNvPr>
          <p:cNvSpPr>
            <a:spLocks noGrp="1"/>
          </p:cNvSpPr>
          <p:nvPr>
            <p:ph type="ftr" sz="quarter" idx="11"/>
          </p:nvPr>
        </p:nvSpPr>
        <p:spPr/>
        <p:txBody>
          <a:bodyPr/>
          <a:lstStyle/>
          <a:p>
            <a:r>
              <a:rPr lang="nl-BE" dirty="0"/>
              <a:t>Plenaire vergadering PSC’s 2025</a:t>
            </a:r>
          </a:p>
        </p:txBody>
      </p:sp>
      <p:sp>
        <p:nvSpPr>
          <p:cNvPr id="3" name="Espace réservé du numéro de diapositive 2">
            <a:extLst>
              <a:ext uri="{FF2B5EF4-FFF2-40B4-BE49-F238E27FC236}">
                <a16:creationId xmlns:a16="http://schemas.microsoft.com/office/drawing/2014/main" id="{5E8A279C-CA1E-E80C-EF25-E4E3C26631ED}"/>
              </a:ext>
            </a:extLst>
          </p:cNvPr>
          <p:cNvSpPr>
            <a:spLocks noGrp="1"/>
          </p:cNvSpPr>
          <p:nvPr>
            <p:ph type="sldNum" sz="quarter" idx="12"/>
          </p:nvPr>
        </p:nvSpPr>
        <p:spPr/>
        <p:txBody>
          <a:bodyPr/>
          <a:lstStyle/>
          <a:p>
            <a:fld id="{27C6CCC6-2BE5-4E42-96A4-D1E8E81A3D8E}" type="slidenum">
              <a:rPr lang="fr-FR" smtClean="0"/>
              <a:t>109</a:t>
            </a:fld>
            <a:endParaRPr lang="fr-FR"/>
          </a:p>
        </p:txBody>
      </p:sp>
    </p:spTree>
    <p:extLst>
      <p:ext uri="{BB962C8B-B14F-4D97-AF65-F5344CB8AC3E}">
        <p14:creationId xmlns:p14="http://schemas.microsoft.com/office/powerpoint/2010/main" val="1770462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61920A-1CF5-117B-924E-8D58AFBE506B}"/>
              </a:ext>
            </a:extLst>
          </p:cNvPr>
          <p:cNvSpPr>
            <a:spLocks noGrp="1"/>
          </p:cNvSpPr>
          <p:nvPr>
            <p:ph type="title"/>
          </p:nvPr>
        </p:nvSpPr>
        <p:spPr>
          <a:xfrm>
            <a:off x="6466114" y="2854228"/>
            <a:ext cx="5464629" cy="1754326"/>
          </a:xfrm>
        </p:spPr>
        <p:txBody>
          <a:bodyPr/>
          <a:lstStyle/>
          <a:p>
            <a:r>
              <a:rPr lang="nl-BE" sz="3200" dirty="0">
                <a:solidFill>
                  <a:schemeClr val="bg1">
                    <a:lumMod val="75000"/>
                  </a:schemeClr>
                </a:solidFill>
              </a:rPr>
              <a:t>Deel 1</a:t>
            </a:r>
            <a:br>
              <a:rPr lang="nl-BE" dirty="0"/>
            </a:br>
            <a:r>
              <a:rPr lang="nl-BE" dirty="0"/>
              <a:t>Analyse van het PSC-systeem</a:t>
            </a:r>
          </a:p>
        </p:txBody>
      </p:sp>
      <p:pic>
        <p:nvPicPr>
          <p:cNvPr id="9" name="Picture Placeholder 8" descr="A group of people putting their hands together&#10;&#10;Description automatically generated">
            <a:extLst>
              <a:ext uri="{FF2B5EF4-FFF2-40B4-BE49-F238E27FC236}">
                <a16:creationId xmlns:a16="http://schemas.microsoft.com/office/drawing/2014/main" id="{C2A3AD6A-47D7-2CD3-F88D-5887D4DDD3E2}"/>
              </a:ext>
            </a:extLst>
          </p:cNvPr>
          <p:cNvPicPr>
            <a:picLocks noGrp="1" noChangeAspect="1"/>
          </p:cNvPicPr>
          <p:nvPr>
            <p:ph type="pic" sz="quarter" idx="10"/>
          </p:nvPr>
        </p:nvPicPr>
        <p:blipFill>
          <a:blip r:embed="rId2"/>
          <a:srcRect t="22866" b="22866"/>
          <a:stretch>
            <a:fillRect/>
          </a:stretch>
        </p:blipFill>
        <p:spPr/>
      </p:pic>
      <p:sp>
        <p:nvSpPr>
          <p:cNvPr id="5" name="Text Placeholder 4">
            <a:extLst>
              <a:ext uri="{FF2B5EF4-FFF2-40B4-BE49-F238E27FC236}">
                <a16:creationId xmlns:a16="http://schemas.microsoft.com/office/drawing/2014/main" id="{24687D8A-82C5-23DE-1191-FD7E5B60E726}"/>
              </a:ext>
            </a:extLst>
          </p:cNvPr>
          <p:cNvSpPr>
            <a:spLocks noGrp="1"/>
          </p:cNvSpPr>
          <p:nvPr>
            <p:ph type="body" sz="quarter" idx="11"/>
          </p:nvPr>
        </p:nvSpPr>
        <p:spPr>
          <a:xfrm>
            <a:off x="6358888" y="4713255"/>
            <a:ext cx="5353687" cy="646331"/>
          </a:xfrm>
        </p:spPr>
        <p:txBody>
          <a:bodyPr/>
          <a:lstStyle/>
          <a:p>
            <a:r>
              <a:rPr lang="nl-BE" dirty="0"/>
              <a:t>Elementen om de bestaande werking van de PSC’s te begrijpen en te analyseren</a:t>
            </a:r>
          </a:p>
        </p:txBody>
      </p:sp>
    </p:spTree>
    <p:extLst>
      <p:ext uri="{BB962C8B-B14F-4D97-AF65-F5344CB8AC3E}">
        <p14:creationId xmlns:p14="http://schemas.microsoft.com/office/powerpoint/2010/main" val="30015406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lettre, personne, habits&#10;&#10;Le contenu généré par l’IA peut être incorrect.">
            <a:extLst>
              <a:ext uri="{FF2B5EF4-FFF2-40B4-BE49-F238E27FC236}">
                <a16:creationId xmlns:a16="http://schemas.microsoft.com/office/drawing/2014/main" id="{7598D611-706C-480A-9608-C396F410FD8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343949" y="0"/>
            <a:ext cx="9127646" cy="6845735"/>
          </a:xfrm>
          <a:prstGeom prst="rect">
            <a:avLst/>
          </a:prstGeom>
        </p:spPr>
      </p:pic>
      <p:pic>
        <p:nvPicPr>
          <p:cNvPr id="7" name="Image 6" descr="Une image contenant texte, habits, homme, meubles&#10;&#10;Le contenu généré par l’IA peut être incorrect.">
            <a:extLst>
              <a:ext uri="{FF2B5EF4-FFF2-40B4-BE49-F238E27FC236}">
                <a16:creationId xmlns:a16="http://schemas.microsoft.com/office/drawing/2014/main" id="{7D5C945F-B975-351C-AE75-978F9A75B553}"/>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l="22872" t="6188" r="24961" b="45331"/>
          <a:stretch>
            <a:fillRect/>
          </a:stretch>
        </p:blipFill>
        <p:spPr>
          <a:xfrm>
            <a:off x="12447697" y="883165"/>
            <a:ext cx="3265686" cy="2144643"/>
          </a:xfrm>
          <a:prstGeom prst="rect">
            <a:avLst/>
          </a:prstGeom>
        </p:spPr>
      </p:pic>
      <p:pic>
        <p:nvPicPr>
          <p:cNvPr id="5" name="Image 4" descr="Une image contenant texte, habits, homme, meubles&#10;&#10;Le contenu généré par l’IA peut être incorrect.">
            <a:extLst>
              <a:ext uri="{FF2B5EF4-FFF2-40B4-BE49-F238E27FC236}">
                <a16:creationId xmlns:a16="http://schemas.microsoft.com/office/drawing/2014/main" id="{F8A2E307-0681-D0CC-CBE2-5B7388D6249C}"/>
              </a:ext>
            </a:extLst>
          </p:cNvPr>
          <p:cNvPicPr>
            <a:picLocks noChangeAspect="1"/>
          </p:cNvPicPr>
          <p:nvPr/>
        </p:nvPicPr>
        <p:blipFill>
          <a:blip r:embed="rId4">
            <a:extLst>
              <a:ext uri="{28A0092B-C50C-407E-A947-70E740481C1C}">
                <a14:useLocalDpi xmlns:a14="http://schemas.microsoft.com/office/drawing/2010/main" val="0"/>
              </a:ext>
            </a:extLst>
          </a:blip>
          <a:srcRect l="6031" t="83349" r="77450" b="3259"/>
          <a:stretch>
            <a:fillRect/>
          </a:stretch>
        </p:blipFill>
        <p:spPr>
          <a:xfrm>
            <a:off x="15151" y="5788190"/>
            <a:ext cx="1603168" cy="918428"/>
          </a:xfrm>
          <a:prstGeom prst="rect">
            <a:avLst/>
          </a:prstGeom>
        </p:spPr>
      </p:pic>
      <p:sp>
        <p:nvSpPr>
          <p:cNvPr id="2" name="Sous-titre 2">
            <a:extLst>
              <a:ext uri="{FF2B5EF4-FFF2-40B4-BE49-F238E27FC236}">
                <a16:creationId xmlns:a16="http://schemas.microsoft.com/office/drawing/2014/main" id="{867821DE-5407-1D52-51C7-3555A2E22D03}"/>
              </a:ext>
            </a:extLst>
          </p:cNvPr>
          <p:cNvSpPr txBox="1">
            <a:spLocks/>
          </p:cNvSpPr>
          <p:nvPr/>
        </p:nvSpPr>
        <p:spPr>
          <a:xfrm>
            <a:off x="0" y="6560436"/>
            <a:ext cx="3637365" cy="3420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BE" sz="1000" noProof="0" dirty="0"/>
              <a:t>Lena </a:t>
            </a:r>
            <a:r>
              <a:rPr lang="nl-BE" sz="1000" noProof="0" dirty="0" err="1"/>
              <a:t>Swartzentruber</a:t>
            </a:r>
            <a:endParaRPr lang="nl-BE" sz="1000" noProof="0" dirty="0"/>
          </a:p>
        </p:txBody>
      </p:sp>
      <p:sp>
        <p:nvSpPr>
          <p:cNvPr id="4" name="Espace réservé du contenu 2">
            <a:extLst>
              <a:ext uri="{FF2B5EF4-FFF2-40B4-BE49-F238E27FC236}">
                <a16:creationId xmlns:a16="http://schemas.microsoft.com/office/drawing/2014/main" id="{5FD58BA8-153F-4474-3469-62E5D23B06AC}"/>
              </a:ext>
            </a:extLst>
          </p:cNvPr>
          <p:cNvSpPr txBox="1">
            <a:spLocks/>
          </p:cNvSpPr>
          <p:nvPr/>
        </p:nvSpPr>
        <p:spPr>
          <a:xfrm>
            <a:off x="838200" y="1690687"/>
            <a:ext cx="10515600" cy="9184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noProof="0" dirty="0">
                <a:latin typeface="ADLaM Display" panose="02010000000000000000" pitchFamily="2" charset="0"/>
                <a:ea typeface="ADLaM Display" panose="02010000000000000000" pitchFamily="2" charset="0"/>
                <a:cs typeface="ADLaM Display" panose="02010000000000000000" pitchFamily="2" charset="0"/>
              </a:rPr>
              <a:t>Studie over de herziening van het ARHUU-systeem</a:t>
            </a:r>
          </a:p>
          <a:p>
            <a:r>
              <a:rPr lang="nl-BE" noProof="0" dirty="0">
                <a:latin typeface="ADLaM Display" panose="02010000000000000000" pitchFamily="2" charset="0"/>
                <a:ea typeface="ADLaM Display" panose="02010000000000000000" pitchFamily="2" charset="0"/>
                <a:cs typeface="ADLaM Display" panose="02010000000000000000" pitchFamily="2" charset="0"/>
              </a:rPr>
              <a:t>Plenaire vergadering - 13 oktober 2025</a:t>
            </a:r>
          </a:p>
          <a:p>
            <a:pPr lvl="1"/>
            <a:endParaRPr lang="nl-BE" noProof="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8" name="Image 7" descr="Une image contenant texte, habits, homme, meubles&#10;&#10;Le contenu généré par l’IA peut être incorrect.">
            <a:extLst>
              <a:ext uri="{FF2B5EF4-FFF2-40B4-BE49-F238E27FC236}">
                <a16:creationId xmlns:a16="http://schemas.microsoft.com/office/drawing/2014/main" id="{8BF61657-D3DB-5445-003D-30B768AB7C1E}"/>
              </a:ext>
            </a:extLst>
          </p:cNvPr>
          <p:cNvPicPr>
            <a:picLocks noChangeAspect="1"/>
          </p:cNvPicPr>
          <p:nvPr/>
        </p:nvPicPr>
        <p:blipFill>
          <a:blip r:embed="rId4">
            <a:extLst>
              <a:ext uri="{28A0092B-C50C-407E-A947-70E740481C1C}">
                <a14:useLocalDpi xmlns:a14="http://schemas.microsoft.com/office/drawing/2010/main" val="0"/>
              </a:ext>
            </a:extLst>
          </a:blip>
          <a:srcRect l="64306" t="86517" b="3462"/>
          <a:stretch>
            <a:fillRect/>
          </a:stretch>
        </p:blipFill>
        <p:spPr>
          <a:xfrm>
            <a:off x="10510630" y="6494571"/>
            <a:ext cx="1686340" cy="334548"/>
          </a:xfrm>
          <a:prstGeom prst="rect">
            <a:avLst/>
          </a:prstGeom>
        </p:spPr>
      </p:pic>
    </p:spTree>
    <p:extLst>
      <p:ext uri="{BB962C8B-B14F-4D97-AF65-F5344CB8AC3E}">
        <p14:creationId xmlns:p14="http://schemas.microsoft.com/office/powerpoint/2010/main" val="41221720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D98D90E-62A9-7575-DB9E-41E0709AE2A1}"/>
              </a:ext>
            </a:extLst>
          </p:cNvPr>
          <p:cNvSpPr>
            <a:spLocks noGrp="1"/>
          </p:cNvSpPr>
          <p:nvPr>
            <p:ph idx="1"/>
          </p:nvPr>
        </p:nvSpPr>
        <p:spPr>
          <a:xfrm>
            <a:off x="838200" y="1690687"/>
            <a:ext cx="10515600" cy="4590369"/>
          </a:xfrm>
        </p:spPr>
        <p:txBody>
          <a:bodyPr>
            <a:normAutofit/>
          </a:bodyPr>
          <a:lstStyle/>
          <a:p>
            <a:pPr marL="0" indent="0">
              <a:buNone/>
            </a:pPr>
            <a:r>
              <a:rPr lang="nl-BE" dirty="0">
                <a:latin typeface="ADLaM Display" panose="02010000000000000000" pitchFamily="2" charset="0"/>
                <a:ea typeface="ADLaM Display" panose="02010000000000000000" pitchFamily="2" charset="0"/>
                <a:cs typeface="ADLaM Display" panose="02010000000000000000" pitchFamily="2" charset="0"/>
              </a:rPr>
              <a:t>1 - Het kader van de </a:t>
            </a:r>
            <a:r>
              <a:rPr lang="nl-BE" dirty="0" err="1">
                <a:latin typeface="ADLaM Display" panose="02010000000000000000" pitchFamily="2" charset="0"/>
                <a:ea typeface="ADLaM Display" panose="02010000000000000000" pitchFamily="2" charset="0"/>
                <a:cs typeface="ADLaM Display" panose="02010000000000000000" pitchFamily="2" charset="0"/>
              </a:rPr>
              <a:t>ARHUU’s</a:t>
            </a:r>
            <a:endParaRPr lang="nl-BE" dirty="0">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r>
              <a:rPr lang="nl-BE" dirty="0">
                <a:latin typeface="ADLaM Display" panose="02010000000000000000" pitchFamily="2" charset="0"/>
                <a:ea typeface="ADLaM Display" panose="02010000000000000000" pitchFamily="2" charset="0"/>
                <a:cs typeface="ADLaM Display" panose="02010000000000000000" pitchFamily="2" charset="0"/>
              </a:rPr>
              <a:t>2 - 5 parameters of knelpunten van het ARHUU-systeem</a:t>
            </a:r>
          </a:p>
        </p:txBody>
      </p:sp>
    </p:spTree>
    <p:extLst>
      <p:ext uri="{BB962C8B-B14F-4D97-AF65-F5344CB8AC3E}">
        <p14:creationId xmlns:p14="http://schemas.microsoft.com/office/powerpoint/2010/main" val="29752817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65149-CA70-A8EA-F110-36C0B95BFB84}"/>
              </a:ext>
            </a:extLst>
          </p:cNvPr>
          <p:cNvSpPr>
            <a:spLocks noGrp="1"/>
          </p:cNvSpPr>
          <p:nvPr>
            <p:ph type="title"/>
          </p:nvPr>
        </p:nvSpPr>
        <p:spPr/>
        <p:txBody>
          <a:bodyPr/>
          <a:lstStyle/>
          <a:p>
            <a:r>
              <a:rPr lang="nl-BE">
                <a:latin typeface="ADLaM Display" panose="02010000000000000000" pitchFamily="2" charset="77"/>
                <a:ea typeface="ADLaM Display" panose="02010000000000000000" pitchFamily="2" charset="77"/>
                <a:cs typeface="ADLaM Display" panose="02010000000000000000" pitchFamily="2" charset="77"/>
              </a:rPr>
              <a:t>Oprichting van het systeem</a:t>
            </a:r>
          </a:p>
        </p:txBody>
      </p:sp>
      <p:cxnSp>
        <p:nvCxnSpPr>
          <p:cNvPr id="5" name="Connecteur droit avec flèche 4">
            <a:extLst>
              <a:ext uri="{FF2B5EF4-FFF2-40B4-BE49-F238E27FC236}">
                <a16:creationId xmlns:a16="http://schemas.microsoft.com/office/drawing/2014/main" id="{E9145478-76D8-D0D1-BDE8-64E7BAFE1DBE}"/>
              </a:ext>
            </a:extLst>
          </p:cNvPr>
          <p:cNvCxnSpPr>
            <a:cxnSpLocks/>
          </p:cNvCxnSpPr>
          <p:nvPr/>
        </p:nvCxnSpPr>
        <p:spPr>
          <a:xfrm flipV="1">
            <a:off x="838200" y="2900503"/>
            <a:ext cx="10401886" cy="20137"/>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Ellipse 6">
            <a:extLst>
              <a:ext uri="{FF2B5EF4-FFF2-40B4-BE49-F238E27FC236}">
                <a16:creationId xmlns:a16="http://schemas.microsoft.com/office/drawing/2014/main" id="{6FAB06E1-1D1C-D714-F0D9-4808793E645F}"/>
              </a:ext>
            </a:extLst>
          </p:cNvPr>
          <p:cNvSpPr/>
          <p:nvPr/>
        </p:nvSpPr>
        <p:spPr>
          <a:xfrm>
            <a:off x="1191065" y="2794995"/>
            <a:ext cx="182880" cy="21101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7025D53C-4C25-E153-562C-7A98166622A4}"/>
              </a:ext>
            </a:extLst>
          </p:cNvPr>
          <p:cNvSpPr/>
          <p:nvPr/>
        </p:nvSpPr>
        <p:spPr>
          <a:xfrm>
            <a:off x="1942555" y="2805063"/>
            <a:ext cx="182880" cy="21101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A769B255-F0D6-DE76-4956-E07CE7EBC50A}"/>
              </a:ext>
            </a:extLst>
          </p:cNvPr>
          <p:cNvSpPr/>
          <p:nvPr/>
        </p:nvSpPr>
        <p:spPr>
          <a:xfrm>
            <a:off x="2386860" y="2807770"/>
            <a:ext cx="182880" cy="21101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E3BA344-BFDC-38F7-ADF1-F5A3E84CA99E}"/>
              </a:ext>
            </a:extLst>
          </p:cNvPr>
          <p:cNvSpPr/>
          <p:nvPr/>
        </p:nvSpPr>
        <p:spPr>
          <a:xfrm>
            <a:off x="3403492" y="2818280"/>
            <a:ext cx="182880" cy="21101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BD1EFB3F-41B2-ECB5-944A-27E4C7CFE38D}"/>
              </a:ext>
            </a:extLst>
          </p:cNvPr>
          <p:cNvSpPr/>
          <p:nvPr/>
        </p:nvSpPr>
        <p:spPr>
          <a:xfrm>
            <a:off x="5491655" y="2818280"/>
            <a:ext cx="182880" cy="21101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3284037C-D17E-8435-A774-E13CE04EC377}"/>
              </a:ext>
            </a:extLst>
          </p:cNvPr>
          <p:cNvSpPr/>
          <p:nvPr/>
        </p:nvSpPr>
        <p:spPr>
          <a:xfrm>
            <a:off x="6462005" y="2815132"/>
            <a:ext cx="182880" cy="21101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8C7AAD7F-DF07-7F36-3CC9-EBD48FA6359C}"/>
              </a:ext>
            </a:extLst>
          </p:cNvPr>
          <p:cNvSpPr/>
          <p:nvPr/>
        </p:nvSpPr>
        <p:spPr>
          <a:xfrm>
            <a:off x="7194013" y="2795647"/>
            <a:ext cx="182880" cy="21101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C6EB92A5-D536-8818-B659-7FBF19978525}"/>
              </a:ext>
            </a:extLst>
          </p:cNvPr>
          <p:cNvSpPr/>
          <p:nvPr/>
        </p:nvSpPr>
        <p:spPr>
          <a:xfrm>
            <a:off x="9315000" y="2793135"/>
            <a:ext cx="182880" cy="21101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7C751533-5160-EC65-1C40-8E554728A165}"/>
              </a:ext>
            </a:extLst>
          </p:cNvPr>
          <p:cNvSpPr txBox="1"/>
          <p:nvPr/>
        </p:nvSpPr>
        <p:spPr>
          <a:xfrm>
            <a:off x="988995" y="2391701"/>
            <a:ext cx="587020" cy="307777"/>
          </a:xfrm>
          <a:prstGeom prst="rect">
            <a:avLst/>
          </a:prstGeom>
          <a:noFill/>
        </p:spPr>
        <p:txBody>
          <a:bodyPr wrap="none" rtlCol="0">
            <a:spAutoFit/>
          </a:bodyPr>
          <a:lstStyle/>
          <a:p>
            <a:r>
              <a:rPr lang="nl-BE" sz="1400">
                <a:latin typeface="ADLaM Display" panose="02010000000000000000" pitchFamily="2" charset="77"/>
                <a:ea typeface="ADLaM Display" panose="02010000000000000000" pitchFamily="2" charset="77"/>
                <a:cs typeface="ADLaM Display" panose="02010000000000000000" pitchFamily="2" charset="77"/>
              </a:rPr>
              <a:t>1999</a:t>
            </a:r>
          </a:p>
        </p:txBody>
      </p:sp>
      <p:sp>
        <p:nvSpPr>
          <p:cNvPr id="17" name="ZoneTexte 16">
            <a:extLst>
              <a:ext uri="{FF2B5EF4-FFF2-40B4-BE49-F238E27FC236}">
                <a16:creationId xmlns:a16="http://schemas.microsoft.com/office/drawing/2014/main" id="{4867B1B7-5DDC-9D89-9B97-497A2DC4709D}"/>
              </a:ext>
            </a:extLst>
          </p:cNvPr>
          <p:cNvSpPr txBox="1"/>
          <p:nvPr/>
        </p:nvSpPr>
        <p:spPr>
          <a:xfrm>
            <a:off x="1694742" y="2385347"/>
            <a:ext cx="591829" cy="307777"/>
          </a:xfrm>
          <a:prstGeom prst="rect">
            <a:avLst/>
          </a:prstGeom>
          <a:noFill/>
        </p:spPr>
        <p:txBody>
          <a:bodyPr wrap="none" rtlCol="0">
            <a:spAutoFit/>
          </a:bodyPr>
          <a:lstStyle/>
          <a:p>
            <a:r>
              <a:rPr lang="nl-BE" sz="1400">
                <a:latin typeface="ADLaM Display" panose="02010000000000000000" pitchFamily="2" charset="77"/>
                <a:ea typeface="ADLaM Display" panose="02010000000000000000" pitchFamily="2" charset="77"/>
                <a:cs typeface="ADLaM Display" panose="02010000000000000000" pitchFamily="2" charset="77"/>
              </a:rPr>
              <a:t>2001</a:t>
            </a:r>
          </a:p>
        </p:txBody>
      </p:sp>
      <p:sp>
        <p:nvSpPr>
          <p:cNvPr id="18" name="ZoneTexte 17">
            <a:extLst>
              <a:ext uri="{FF2B5EF4-FFF2-40B4-BE49-F238E27FC236}">
                <a16:creationId xmlns:a16="http://schemas.microsoft.com/office/drawing/2014/main" id="{15F6C18E-DA2C-4D50-1888-33914D334055}"/>
              </a:ext>
            </a:extLst>
          </p:cNvPr>
          <p:cNvSpPr txBox="1"/>
          <p:nvPr/>
        </p:nvSpPr>
        <p:spPr>
          <a:xfrm>
            <a:off x="2239845" y="2389677"/>
            <a:ext cx="617477" cy="307777"/>
          </a:xfrm>
          <a:prstGeom prst="rect">
            <a:avLst/>
          </a:prstGeom>
          <a:noFill/>
        </p:spPr>
        <p:txBody>
          <a:bodyPr wrap="none" rtlCol="0">
            <a:spAutoFit/>
          </a:bodyPr>
          <a:lstStyle/>
          <a:p>
            <a:r>
              <a:rPr lang="nl-BE" sz="1400">
                <a:latin typeface="ADLaM Display" panose="02010000000000000000" pitchFamily="2" charset="77"/>
                <a:ea typeface="ADLaM Display" panose="02010000000000000000" pitchFamily="2" charset="77"/>
                <a:cs typeface="ADLaM Display" panose="02010000000000000000" pitchFamily="2" charset="77"/>
              </a:rPr>
              <a:t>2002</a:t>
            </a:r>
          </a:p>
        </p:txBody>
      </p:sp>
      <p:sp>
        <p:nvSpPr>
          <p:cNvPr id="19" name="ZoneTexte 18">
            <a:extLst>
              <a:ext uri="{FF2B5EF4-FFF2-40B4-BE49-F238E27FC236}">
                <a16:creationId xmlns:a16="http://schemas.microsoft.com/office/drawing/2014/main" id="{14316CA3-A35B-DEAC-A771-9DAFF9EAD84C}"/>
              </a:ext>
            </a:extLst>
          </p:cNvPr>
          <p:cNvSpPr txBox="1"/>
          <p:nvPr/>
        </p:nvSpPr>
        <p:spPr>
          <a:xfrm>
            <a:off x="3186193" y="2391875"/>
            <a:ext cx="623889" cy="307777"/>
          </a:xfrm>
          <a:prstGeom prst="rect">
            <a:avLst/>
          </a:prstGeom>
          <a:noFill/>
        </p:spPr>
        <p:txBody>
          <a:bodyPr wrap="none" rtlCol="0">
            <a:spAutoFit/>
          </a:bodyPr>
          <a:lstStyle/>
          <a:p>
            <a:r>
              <a:rPr lang="nl-BE" sz="1400">
                <a:latin typeface="ADLaM Display" panose="02010000000000000000" pitchFamily="2" charset="77"/>
                <a:ea typeface="ADLaM Display" panose="02010000000000000000" pitchFamily="2" charset="77"/>
                <a:cs typeface="ADLaM Display" panose="02010000000000000000" pitchFamily="2" charset="77"/>
              </a:rPr>
              <a:t>2004</a:t>
            </a:r>
          </a:p>
        </p:txBody>
      </p:sp>
      <p:sp>
        <p:nvSpPr>
          <p:cNvPr id="20" name="ZoneTexte 19">
            <a:extLst>
              <a:ext uri="{FF2B5EF4-FFF2-40B4-BE49-F238E27FC236}">
                <a16:creationId xmlns:a16="http://schemas.microsoft.com/office/drawing/2014/main" id="{1CCBCF2F-A2AE-3DBE-3F8D-2E996747F8B6}"/>
              </a:ext>
            </a:extLst>
          </p:cNvPr>
          <p:cNvSpPr txBox="1"/>
          <p:nvPr/>
        </p:nvSpPr>
        <p:spPr>
          <a:xfrm>
            <a:off x="5271150" y="2396720"/>
            <a:ext cx="580608" cy="307777"/>
          </a:xfrm>
          <a:prstGeom prst="rect">
            <a:avLst/>
          </a:prstGeom>
          <a:noFill/>
        </p:spPr>
        <p:txBody>
          <a:bodyPr wrap="none" rtlCol="0">
            <a:spAutoFit/>
          </a:bodyPr>
          <a:lstStyle/>
          <a:p>
            <a:r>
              <a:rPr lang="nl-BE" sz="1400">
                <a:solidFill>
                  <a:schemeClr val="bg1">
                    <a:lumMod val="65000"/>
                  </a:schemeClr>
                </a:solidFill>
                <a:latin typeface="ADLaM Display" panose="02010000000000000000" pitchFamily="2" charset="77"/>
                <a:ea typeface="ADLaM Display" panose="02010000000000000000" pitchFamily="2" charset="77"/>
                <a:cs typeface="ADLaM Display" panose="02010000000000000000" pitchFamily="2" charset="77"/>
              </a:rPr>
              <a:t>2013</a:t>
            </a:r>
          </a:p>
        </p:txBody>
      </p:sp>
      <p:sp>
        <p:nvSpPr>
          <p:cNvPr id="21" name="ZoneTexte 20">
            <a:extLst>
              <a:ext uri="{FF2B5EF4-FFF2-40B4-BE49-F238E27FC236}">
                <a16:creationId xmlns:a16="http://schemas.microsoft.com/office/drawing/2014/main" id="{5E51EBFA-0371-5CEE-5A1D-5914A4C60BB3}"/>
              </a:ext>
            </a:extLst>
          </p:cNvPr>
          <p:cNvSpPr txBox="1"/>
          <p:nvPr/>
        </p:nvSpPr>
        <p:spPr>
          <a:xfrm>
            <a:off x="6232570" y="2370674"/>
            <a:ext cx="588623" cy="307777"/>
          </a:xfrm>
          <a:prstGeom prst="rect">
            <a:avLst/>
          </a:prstGeom>
          <a:noFill/>
        </p:spPr>
        <p:txBody>
          <a:bodyPr wrap="none" rtlCol="0">
            <a:spAutoFit/>
          </a:bodyPr>
          <a:lstStyle/>
          <a:p>
            <a:r>
              <a:rPr lang="nl-BE" sz="1400">
                <a:latin typeface="ADLaM Display" panose="02010000000000000000" pitchFamily="2" charset="77"/>
                <a:ea typeface="ADLaM Display" panose="02010000000000000000" pitchFamily="2" charset="77"/>
                <a:cs typeface="ADLaM Display" panose="02010000000000000000" pitchFamily="2" charset="77"/>
              </a:rPr>
              <a:t>2016</a:t>
            </a:r>
          </a:p>
        </p:txBody>
      </p:sp>
      <p:sp>
        <p:nvSpPr>
          <p:cNvPr id="22" name="ZoneTexte 21">
            <a:extLst>
              <a:ext uri="{FF2B5EF4-FFF2-40B4-BE49-F238E27FC236}">
                <a16:creationId xmlns:a16="http://schemas.microsoft.com/office/drawing/2014/main" id="{FBAC3B2A-2749-2D5D-DD11-98BF7D37328A}"/>
              </a:ext>
            </a:extLst>
          </p:cNvPr>
          <p:cNvSpPr txBox="1"/>
          <p:nvPr/>
        </p:nvSpPr>
        <p:spPr>
          <a:xfrm>
            <a:off x="6970385" y="2386252"/>
            <a:ext cx="580608" cy="307777"/>
          </a:xfrm>
          <a:prstGeom prst="rect">
            <a:avLst/>
          </a:prstGeom>
          <a:noFill/>
        </p:spPr>
        <p:txBody>
          <a:bodyPr wrap="none" rtlCol="0">
            <a:spAutoFit/>
          </a:bodyPr>
          <a:lstStyle/>
          <a:p>
            <a:r>
              <a:rPr lang="nl-BE" sz="1400">
                <a:solidFill>
                  <a:schemeClr val="bg1">
                    <a:lumMod val="65000"/>
                  </a:schemeClr>
                </a:solidFill>
                <a:latin typeface="ADLaM Display" panose="02010000000000000000" pitchFamily="2" charset="77"/>
                <a:ea typeface="ADLaM Display" panose="02010000000000000000" pitchFamily="2" charset="77"/>
                <a:cs typeface="ADLaM Display" panose="02010000000000000000" pitchFamily="2" charset="77"/>
              </a:rPr>
              <a:t>2017</a:t>
            </a:r>
          </a:p>
        </p:txBody>
      </p:sp>
      <p:sp>
        <p:nvSpPr>
          <p:cNvPr id="23" name="ZoneTexte 22">
            <a:extLst>
              <a:ext uri="{FF2B5EF4-FFF2-40B4-BE49-F238E27FC236}">
                <a16:creationId xmlns:a16="http://schemas.microsoft.com/office/drawing/2014/main" id="{76B6265F-D5D3-F151-69BB-DCB91523EA22}"/>
              </a:ext>
            </a:extLst>
          </p:cNvPr>
          <p:cNvSpPr txBox="1"/>
          <p:nvPr/>
        </p:nvSpPr>
        <p:spPr>
          <a:xfrm>
            <a:off x="9145637" y="2359511"/>
            <a:ext cx="587020" cy="307777"/>
          </a:xfrm>
          <a:prstGeom prst="rect">
            <a:avLst/>
          </a:prstGeom>
          <a:noFill/>
        </p:spPr>
        <p:txBody>
          <a:bodyPr wrap="none" rtlCol="0">
            <a:spAutoFit/>
          </a:bodyPr>
          <a:lstStyle/>
          <a:p>
            <a:r>
              <a:rPr lang="nl-BE" sz="1400">
                <a:latin typeface="ADLaM Display" panose="02010000000000000000" pitchFamily="2" charset="77"/>
                <a:ea typeface="ADLaM Display" panose="02010000000000000000" pitchFamily="2" charset="77"/>
                <a:cs typeface="ADLaM Display" panose="02010000000000000000" pitchFamily="2" charset="77"/>
              </a:rPr>
              <a:t>2021</a:t>
            </a:r>
          </a:p>
        </p:txBody>
      </p:sp>
      <p:sp>
        <p:nvSpPr>
          <p:cNvPr id="24" name="ZoneTexte 23">
            <a:extLst>
              <a:ext uri="{FF2B5EF4-FFF2-40B4-BE49-F238E27FC236}">
                <a16:creationId xmlns:a16="http://schemas.microsoft.com/office/drawing/2014/main" id="{4DD7BD44-5773-3ABF-936F-411E547C9EFD}"/>
              </a:ext>
            </a:extLst>
          </p:cNvPr>
          <p:cNvSpPr txBox="1"/>
          <p:nvPr/>
        </p:nvSpPr>
        <p:spPr>
          <a:xfrm>
            <a:off x="8808813" y="3190147"/>
            <a:ext cx="1378134" cy="523220"/>
          </a:xfrm>
          <a:prstGeom prst="rect">
            <a:avLst/>
          </a:prstGeom>
          <a:noFill/>
        </p:spPr>
        <p:txBody>
          <a:bodyPr wrap="none" rtlCol="0">
            <a:spAutoFit/>
          </a:bodyPr>
          <a:lstStyle/>
          <a:p>
            <a:pPr algn="ctr"/>
            <a:r>
              <a:rPr lang="nl-BE" sz="1400">
                <a:latin typeface="ADLaM Display" panose="02010000000000000000" pitchFamily="2" charset="77"/>
                <a:ea typeface="ADLaM Display" panose="02010000000000000000" pitchFamily="2" charset="77"/>
                <a:cs typeface="ADLaM Display" panose="02010000000000000000" pitchFamily="2" charset="77"/>
              </a:rPr>
              <a:t>Directie</a:t>
            </a:r>
          </a:p>
          <a:p>
            <a:pPr algn="ctr"/>
            <a:r>
              <a:rPr lang="nl-BE" sz="1400">
                <a:latin typeface="ADLaM Display" panose="02010000000000000000" pitchFamily="2" charset="77"/>
                <a:ea typeface="ADLaM Display" panose="02010000000000000000" pitchFamily="2" charset="77"/>
                <a:cs typeface="ADLaM Display" panose="02010000000000000000" pitchFamily="2" charset="77"/>
              </a:rPr>
              <a:t>Sociale actie</a:t>
            </a:r>
          </a:p>
        </p:txBody>
      </p:sp>
      <p:sp>
        <p:nvSpPr>
          <p:cNvPr id="25" name="Ellipse 24">
            <a:extLst>
              <a:ext uri="{FF2B5EF4-FFF2-40B4-BE49-F238E27FC236}">
                <a16:creationId xmlns:a16="http://schemas.microsoft.com/office/drawing/2014/main" id="{B4BA93AC-4165-E816-2D38-7D70FEAA1A02}"/>
              </a:ext>
            </a:extLst>
          </p:cNvPr>
          <p:cNvSpPr/>
          <p:nvPr/>
        </p:nvSpPr>
        <p:spPr>
          <a:xfrm>
            <a:off x="9974503" y="2793135"/>
            <a:ext cx="182880" cy="21101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D3D0CF1B-099E-DF38-DD2B-E215C8256D2A}"/>
              </a:ext>
            </a:extLst>
          </p:cNvPr>
          <p:cNvSpPr txBox="1"/>
          <p:nvPr/>
        </p:nvSpPr>
        <p:spPr>
          <a:xfrm>
            <a:off x="9805140" y="2359511"/>
            <a:ext cx="612668" cy="307777"/>
          </a:xfrm>
          <a:prstGeom prst="rect">
            <a:avLst/>
          </a:prstGeom>
          <a:noFill/>
        </p:spPr>
        <p:txBody>
          <a:bodyPr wrap="none" rtlCol="0">
            <a:spAutoFit/>
          </a:bodyPr>
          <a:lstStyle/>
          <a:p>
            <a:r>
              <a:rPr lang="nl-BE" sz="1400">
                <a:latin typeface="ADLaM Display" panose="02010000000000000000" pitchFamily="2" charset="77"/>
                <a:ea typeface="ADLaM Display" panose="02010000000000000000" pitchFamily="2" charset="77"/>
                <a:cs typeface="ADLaM Display" panose="02010000000000000000" pitchFamily="2" charset="77"/>
              </a:rPr>
              <a:t>2022</a:t>
            </a:r>
          </a:p>
        </p:txBody>
      </p:sp>
      <p:sp>
        <p:nvSpPr>
          <p:cNvPr id="27" name="ZoneTexte 26">
            <a:extLst>
              <a:ext uri="{FF2B5EF4-FFF2-40B4-BE49-F238E27FC236}">
                <a16:creationId xmlns:a16="http://schemas.microsoft.com/office/drawing/2014/main" id="{0EB56E78-ECAB-4EB6-1F3D-838C1CA36F5A}"/>
              </a:ext>
            </a:extLst>
          </p:cNvPr>
          <p:cNvSpPr txBox="1"/>
          <p:nvPr/>
        </p:nvSpPr>
        <p:spPr>
          <a:xfrm>
            <a:off x="9381234" y="3758608"/>
            <a:ext cx="1550360" cy="523220"/>
          </a:xfrm>
          <a:prstGeom prst="rect">
            <a:avLst/>
          </a:prstGeom>
          <a:noFill/>
        </p:spPr>
        <p:txBody>
          <a:bodyPr wrap="none" rtlCol="0">
            <a:spAutoFit/>
          </a:bodyPr>
          <a:lstStyle/>
          <a:p>
            <a:pPr algn="ctr"/>
            <a:r>
              <a:rPr lang="nl-BE" sz="1400">
                <a:latin typeface="ADLaM Display" panose="02010000000000000000" pitchFamily="2" charset="77"/>
                <a:ea typeface="ADLaM Display" panose="02010000000000000000" pitchFamily="2" charset="77"/>
                <a:cs typeface="ADLaM Display" panose="02010000000000000000" pitchFamily="2" charset="77"/>
              </a:rPr>
              <a:t>Directie</a:t>
            </a:r>
          </a:p>
          <a:p>
            <a:pPr algn="ctr"/>
            <a:r>
              <a:rPr lang="nl-BE" sz="1400">
                <a:latin typeface="ADLaM Display" panose="02010000000000000000" pitchFamily="2" charset="77"/>
                <a:ea typeface="ADLaM Display" panose="02010000000000000000" pitchFamily="2" charset="77"/>
                <a:cs typeface="ADLaM Display" panose="02010000000000000000" pitchFamily="2" charset="77"/>
              </a:rPr>
              <a:t>Maatschappelijke actie</a:t>
            </a:r>
          </a:p>
        </p:txBody>
      </p:sp>
      <p:sp>
        <p:nvSpPr>
          <p:cNvPr id="28" name="ZoneTexte 27">
            <a:extLst>
              <a:ext uri="{FF2B5EF4-FFF2-40B4-BE49-F238E27FC236}">
                <a16:creationId xmlns:a16="http://schemas.microsoft.com/office/drawing/2014/main" id="{56CA047D-9DD0-289A-0CDE-C2C30FBE16FB}"/>
              </a:ext>
            </a:extLst>
          </p:cNvPr>
          <p:cNvSpPr txBox="1"/>
          <p:nvPr/>
        </p:nvSpPr>
        <p:spPr>
          <a:xfrm>
            <a:off x="10590337" y="2352676"/>
            <a:ext cx="608565" cy="307777"/>
          </a:xfrm>
          <a:prstGeom prst="rect">
            <a:avLst/>
          </a:prstGeom>
          <a:noFill/>
        </p:spPr>
        <p:txBody>
          <a:bodyPr wrap="none" rtlCol="0">
            <a:spAutoFit/>
          </a:bodyPr>
          <a:lstStyle/>
          <a:p>
            <a:r>
              <a:rPr lang="nl-BE" sz="1400">
                <a:latin typeface="ADLaM Display" panose="02010000000000000000" pitchFamily="2" charset="77"/>
                <a:ea typeface="ADLaM Display" panose="02010000000000000000" pitchFamily="2" charset="77"/>
                <a:cs typeface="ADLaM Display" panose="02010000000000000000" pitchFamily="2" charset="77"/>
              </a:rPr>
              <a:t>2024</a:t>
            </a:r>
          </a:p>
        </p:txBody>
      </p:sp>
      <p:sp>
        <p:nvSpPr>
          <p:cNvPr id="29" name="Ellipse 28">
            <a:extLst>
              <a:ext uri="{FF2B5EF4-FFF2-40B4-BE49-F238E27FC236}">
                <a16:creationId xmlns:a16="http://schemas.microsoft.com/office/drawing/2014/main" id="{B04742BC-6B0E-D8B9-72C3-2CB46A3DAC77}"/>
              </a:ext>
            </a:extLst>
          </p:cNvPr>
          <p:cNvSpPr/>
          <p:nvPr/>
        </p:nvSpPr>
        <p:spPr>
          <a:xfrm>
            <a:off x="10840154" y="2793135"/>
            <a:ext cx="182880" cy="21101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DE52B9B1-69EC-EE66-3D56-57712A509E33}"/>
              </a:ext>
            </a:extLst>
          </p:cNvPr>
          <p:cNvSpPr txBox="1"/>
          <p:nvPr/>
        </p:nvSpPr>
        <p:spPr>
          <a:xfrm>
            <a:off x="10317652" y="4289178"/>
            <a:ext cx="1510543" cy="523220"/>
          </a:xfrm>
          <a:prstGeom prst="rect">
            <a:avLst/>
          </a:prstGeom>
          <a:noFill/>
        </p:spPr>
        <p:txBody>
          <a:bodyPr wrap="none" rtlCol="0">
            <a:spAutoFit/>
          </a:bodyPr>
          <a:lstStyle/>
          <a:p>
            <a:pPr algn="ctr"/>
            <a:r>
              <a:rPr lang="nl-BE" sz="1400">
                <a:latin typeface="ADLaM Display" panose="02010000000000000000" pitchFamily="2" charset="77"/>
                <a:ea typeface="ADLaM Display" panose="02010000000000000000" pitchFamily="2" charset="77"/>
                <a:cs typeface="ADLaM Display" panose="02010000000000000000" pitchFamily="2" charset="77"/>
              </a:rPr>
              <a:t>Sociale actiestrategie </a:t>
            </a:r>
          </a:p>
          <a:p>
            <a:pPr algn="ctr"/>
            <a:endParaRPr lang="nl-BE" sz="1400">
              <a:latin typeface="ADLaM Display" panose="02010000000000000000" pitchFamily="2" charset="77"/>
              <a:ea typeface="ADLaM Display" panose="02010000000000000000" pitchFamily="2" charset="77"/>
              <a:cs typeface="ADLaM Display" panose="02010000000000000000" pitchFamily="2" charset="77"/>
            </a:endParaRPr>
          </a:p>
        </p:txBody>
      </p:sp>
      <p:sp>
        <p:nvSpPr>
          <p:cNvPr id="31" name="ZoneTexte 30">
            <a:extLst>
              <a:ext uri="{FF2B5EF4-FFF2-40B4-BE49-F238E27FC236}">
                <a16:creationId xmlns:a16="http://schemas.microsoft.com/office/drawing/2014/main" id="{920C078D-E156-CC10-8185-D6F95CD2C213}"/>
              </a:ext>
            </a:extLst>
          </p:cNvPr>
          <p:cNvSpPr txBox="1"/>
          <p:nvPr/>
        </p:nvSpPr>
        <p:spPr>
          <a:xfrm>
            <a:off x="903235" y="3160690"/>
            <a:ext cx="758541" cy="307777"/>
          </a:xfrm>
          <a:prstGeom prst="rect">
            <a:avLst/>
          </a:prstGeom>
          <a:noFill/>
        </p:spPr>
        <p:txBody>
          <a:bodyPr wrap="none" rtlCol="0">
            <a:spAutoFit/>
          </a:bodyPr>
          <a:lstStyle/>
          <a:p>
            <a:pPr algn="ctr"/>
            <a:r>
              <a:rPr lang="nl-BE" sz="1400">
                <a:latin typeface="ADLaM Display" panose="02010000000000000000" pitchFamily="2" charset="77"/>
                <a:ea typeface="ADLaM Display" panose="02010000000000000000" pitchFamily="2" charset="77"/>
                <a:cs typeface="ADLaM Display" panose="02010000000000000000" pitchFamily="2" charset="77"/>
              </a:rPr>
              <a:t>1</a:t>
            </a:r>
            <a:r>
              <a:rPr lang="nl-BE" sz="1400" baseline="30000">
                <a:latin typeface="ADLaM Display" panose="02010000000000000000" pitchFamily="2" charset="77"/>
                <a:ea typeface="ADLaM Display" panose="02010000000000000000" pitchFamily="2" charset="77"/>
                <a:cs typeface="ADLaM Display" panose="02010000000000000000" pitchFamily="2" charset="77"/>
              </a:rPr>
              <a:t>e</a:t>
            </a:r>
            <a:r>
              <a:rPr lang="nl-BE" sz="1400">
                <a:latin typeface="ADLaM Display" panose="02010000000000000000" pitchFamily="2" charset="77"/>
                <a:ea typeface="ADLaM Display" panose="02010000000000000000" pitchFamily="2" charset="77"/>
                <a:cs typeface="ADLaM Display" panose="02010000000000000000" pitchFamily="2" charset="77"/>
              </a:rPr>
              <a:t> PSC</a:t>
            </a:r>
          </a:p>
        </p:txBody>
      </p:sp>
      <p:sp>
        <p:nvSpPr>
          <p:cNvPr id="32" name="ZoneTexte 31">
            <a:extLst>
              <a:ext uri="{FF2B5EF4-FFF2-40B4-BE49-F238E27FC236}">
                <a16:creationId xmlns:a16="http://schemas.microsoft.com/office/drawing/2014/main" id="{7F995428-CE1F-418D-3000-98CDAA00A3E4}"/>
              </a:ext>
            </a:extLst>
          </p:cNvPr>
          <p:cNvSpPr txBox="1"/>
          <p:nvPr/>
        </p:nvSpPr>
        <p:spPr>
          <a:xfrm>
            <a:off x="1635366" y="3412488"/>
            <a:ext cx="710579" cy="307777"/>
          </a:xfrm>
          <a:prstGeom prst="rect">
            <a:avLst/>
          </a:prstGeom>
          <a:noFill/>
        </p:spPr>
        <p:txBody>
          <a:bodyPr wrap="none" rtlCol="0">
            <a:spAutoFit/>
          </a:bodyPr>
          <a:lstStyle/>
          <a:p>
            <a:pPr algn="ctr"/>
            <a:r>
              <a:rPr lang="nl-BE" sz="1400">
                <a:latin typeface="ADLaM Display" panose="02010000000000000000" pitchFamily="2" charset="77"/>
                <a:ea typeface="ADLaM Display" panose="02010000000000000000" pitchFamily="2" charset="77"/>
                <a:cs typeface="ADLaM Display" panose="02010000000000000000" pitchFamily="2" charset="77"/>
              </a:rPr>
              <a:t>DMBSH</a:t>
            </a:r>
          </a:p>
        </p:txBody>
      </p:sp>
      <p:sp>
        <p:nvSpPr>
          <p:cNvPr id="33" name="ZoneTexte 32">
            <a:extLst>
              <a:ext uri="{FF2B5EF4-FFF2-40B4-BE49-F238E27FC236}">
                <a16:creationId xmlns:a16="http://schemas.microsoft.com/office/drawing/2014/main" id="{F5876401-79D7-2E2E-0764-2F76987BD8F8}"/>
              </a:ext>
            </a:extLst>
          </p:cNvPr>
          <p:cNvSpPr txBox="1"/>
          <p:nvPr/>
        </p:nvSpPr>
        <p:spPr>
          <a:xfrm>
            <a:off x="2148340" y="3174146"/>
            <a:ext cx="712054" cy="307777"/>
          </a:xfrm>
          <a:prstGeom prst="rect">
            <a:avLst/>
          </a:prstGeom>
          <a:noFill/>
        </p:spPr>
        <p:txBody>
          <a:bodyPr wrap="none" rtlCol="0">
            <a:spAutoFit/>
          </a:bodyPr>
          <a:lstStyle/>
          <a:p>
            <a:pPr algn="ctr"/>
            <a:r>
              <a:rPr lang="nl-BE" sz="1400" dirty="0">
                <a:latin typeface="ADLaM Display" panose="02010000000000000000" pitchFamily="2" charset="77"/>
                <a:ea typeface="ADLaM Display" panose="02010000000000000000" pitchFamily="2" charset="77"/>
                <a:cs typeface="ADLaM Display" panose="02010000000000000000" pitchFamily="2" charset="77"/>
              </a:rPr>
              <a:t>101e%</a:t>
            </a:r>
          </a:p>
        </p:txBody>
      </p:sp>
      <p:sp>
        <p:nvSpPr>
          <p:cNvPr id="34" name="ZoneTexte 33">
            <a:extLst>
              <a:ext uri="{FF2B5EF4-FFF2-40B4-BE49-F238E27FC236}">
                <a16:creationId xmlns:a16="http://schemas.microsoft.com/office/drawing/2014/main" id="{9A795E2A-0BE4-1F2B-7530-D9CCF868B6B8}"/>
              </a:ext>
            </a:extLst>
          </p:cNvPr>
          <p:cNvSpPr txBox="1"/>
          <p:nvPr/>
        </p:nvSpPr>
        <p:spPr>
          <a:xfrm>
            <a:off x="3051624" y="3189934"/>
            <a:ext cx="838691" cy="307777"/>
          </a:xfrm>
          <a:prstGeom prst="rect">
            <a:avLst/>
          </a:prstGeom>
          <a:noFill/>
        </p:spPr>
        <p:txBody>
          <a:bodyPr wrap="none" rtlCol="0">
            <a:spAutoFit/>
          </a:bodyPr>
          <a:lstStyle/>
          <a:p>
            <a:pPr algn="ctr"/>
            <a:r>
              <a:rPr lang="nl-BE" sz="1400" dirty="0" err="1">
                <a:solidFill>
                  <a:schemeClr val="tx2">
                    <a:lumMod val="75000"/>
                    <a:lumOff val="25000"/>
                  </a:schemeClr>
                </a:solidFill>
                <a:latin typeface="ADLaM Display" panose="02010000000000000000" pitchFamily="2" charset="77"/>
                <a:ea typeface="ADLaM Display" panose="02010000000000000000" pitchFamily="2" charset="77"/>
                <a:cs typeface="ADLaM Display" panose="02010000000000000000" pitchFamily="2" charset="77"/>
              </a:rPr>
              <a:t>ARHUU’s</a:t>
            </a:r>
            <a:endParaRPr lang="nl-BE" sz="1400" dirty="0">
              <a:solidFill>
                <a:schemeClr val="tx2">
                  <a:lumMod val="75000"/>
                  <a:lumOff val="25000"/>
                </a:schemeClr>
              </a:solidFill>
              <a:latin typeface="ADLaM Display" panose="02010000000000000000" pitchFamily="2" charset="77"/>
              <a:ea typeface="ADLaM Display" panose="02010000000000000000" pitchFamily="2" charset="77"/>
              <a:cs typeface="ADLaM Display" panose="02010000000000000000" pitchFamily="2" charset="77"/>
            </a:endParaRPr>
          </a:p>
        </p:txBody>
      </p:sp>
      <p:sp>
        <p:nvSpPr>
          <p:cNvPr id="35" name="ZoneTexte 34">
            <a:extLst>
              <a:ext uri="{FF2B5EF4-FFF2-40B4-BE49-F238E27FC236}">
                <a16:creationId xmlns:a16="http://schemas.microsoft.com/office/drawing/2014/main" id="{ACC727E7-A78A-AA3A-6E57-519FCFE801C9}"/>
              </a:ext>
            </a:extLst>
          </p:cNvPr>
          <p:cNvSpPr txBox="1"/>
          <p:nvPr/>
        </p:nvSpPr>
        <p:spPr>
          <a:xfrm>
            <a:off x="5127579" y="3161823"/>
            <a:ext cx="899605" cy="523220"/>
          </a:xfrm>
          <a:prstGeom prst="rect">
            <a:avLst/>
          </a:prstGeom>
          <a:noFill/>
        </p:spPr>
        <p:txBody>
          <a:bodyPr wrap="none" rtlCol="0">
            <a:spAutoFit/>
          </a:bodyPr>
          <a:lstStyle/>
          <a:p>
            <a:pPr algn="ctr"/>
            <a:r>
              <a:rPr lang="nl-BE" sz="1400" dirty="0">
                <a:solidFill>
                  <a:schemeClr val="bg1">
                    <a:lumMod val="65000"/>
                  </a:schemeClr>
                </a:solidFill>
                <a:latin typeface="ADLaM Display" panose="02010000000000000000" pitchFamily="2" charset="77"/>
                <a:ea typeface="ADLaM Display" panose="02010000000000000000" pitchFamily="2" charset="77"/>
                <a:cs typeface="ADLaM Display" panose="02010000000000000000" pitchFamily="2" charset="77"/>
              </a:rPr>
              <a:t>Fusie</a:t>
            </a:r>
          </a:p>
          <a:p>
            <a:pPr algn="ctr"/>
            <a:r>
              <a:rPr lang="nl-BE" sz="1400" dirty="0">
                <a:solidFill>
                  <a:schemeClr val="bg1">
                    <a:lumMod val="65000"/>
                  </a:schemeClr>
                </a:solidFill>
                <a:latin typeface="ADLaM Display" panose="02010000000000000000" pitchFamily="2" charset="77"/>
                <a:ea typeface="ADLaM Display" panose="02010000000000000000" pitchFamily="2" charset="77"/>
                <a:cs typeface="ADLaM Display" panose="02010000000000000000" pitchFamily="2" charset="77"/>
              </a:rPr>
              <a:t>van de OVM’s</a:t>
            </a:r>
          </a:p>
        </p:txBody>
      </p:sp>
      <p:sp>
        <p:nvSpPr>
          <p:cNvPr id="36" name="ZoneTexte 35">
            <a:extLst>
              <a:ext uri="{FF2B5EF4-FFF2-40B4-BE49-F238E27FC236}">
                <a16:creationId xmlns:a16="http://schemas.microsoft.com/office/drawing/2014/main" id="{9FAFA71A-67A8-9F99-2786-FC9E41CD4261}"/>
              </a:ext>
            </a:extLst>
          </p:cNvPr>
          <p:cNvSpPr txBox="1"/>
          <p:nvPr/>
        </p:nvSpPr>
        <p:spPr>
          <a:xfrm>
            <a:off x="6150344" y="3165621"/>
            <a:ext cx="736099" cy="307777"/>
          </a:xfrm>
          <a:prstGeom prst="rect">
            <a:avLst/>
          </a:prstGeom>
          <a:noFill/>
        </p:spPr>
        <p:txBody>
          <a:bodyPr wrap="none" rtlCol="0">
            <a:spAutoFit/>
          </a:bodyPr>
          <a:lstStyle/>
          <a:p>
            <a:pPr algn="ctr"/>
            <a:r>
              <a:rPr lang="nl-BE" sz="1400">
                <a:latin typeface="ADLaM Display" panose="02010000000000000000" pitchFamily="2" charset="77"/>
                <a:ea typeface="ADLaM Display" panose="02010000000000000000" pitchFamily="2" charset="77"/>
                <a:cs typeface="ADLaM Display" panose="02010000000000000000" pitchFamily="2" charset="77"/>
              </a:rPr>
              <a:t>2</a:t>
            </a:r>
            <a:r>
              <a:rPr lang="nl-BE" sz="1400" baseline="30000">
                <a:latin typeface="ADLaM Display" panose="02010000000000000000" pitchFamily="2" charset="77"/>
                <a:ea typeface="ADLaM Display" panose="02010000000000000000" pitchFamily="2" charset="77"/>
                <a:cs typeface="ADLaM Display" panose="02010000000000000000" pitchFamily="2" charset="77"/>
              </a:rPr>
              <a:t>e</a:t>
            </a:r>
            <a:r>
              <a:rPr lang="nl-BE" sz="1400">
                <a:latin typeface="ADLaM Display" panose="02010000000000000000" pitchFamily="2" charset="77"/>
                <a:ea typeface="ADLaM Display" panose="02010000000000000000" pitchFamily="2" charset="77"/>
                <a:cs typeface="ADLaM Display" panose="02010000000000000000" pitchFamily="2" charset="77"/>
              </a:rPr>
              <a:t> PSC</a:t>
            </a:r>
          </a:p>
        </p:txBody>
      </p:sp>
      <p:sp>
        <p:nvSpPr>
          <p:cNvPr id="37" name="ZoneTexte 36">
            <a:extLst>
              <a:ext uri="{FF2B5EF4-FFF2-40B4-BE49-F238E27FC236}">
                <a16:creationId xmlns:a16="http://schemas.microsoft.com/office/drawing/2014/main" id="{CF2D35AF-BB60-F094-E0FE-F340B16BDD82}"/>
              </a:ext>
            </a:extLst>
          </p:cNvPr>
          <p:cNvSpPr txBox="1"/>
          <p:nvPr/>
        </p:nvSpPr>
        <p:spPr>
          <a:xfrm>
            <a:off x="6920490" y="3192416"/>
            <a:ext cx="793808" cy="307777"/>
          </a:xfrm>
          <a:prstGeom prst="rect">
            <a:avLst/>
          </a:prstGeom>
          <a:noFill/>
        </p:spPr>
        <p:txBody>
          <a:bodyPr wrap="none" rtlCol="0">
            <a:spAutoFit/>
          </a:bodyPr>
          <a:lstStyle/>
          <a:p>
            <a:pPr algn="ctr"/>
            <a:r>
              <a:rPr lang="nl-BE" sz="1400" dirty="0">
                <a:solidFill>
                  <a:schemeClr val="bg1">
                    <a:lumMod val="65000"/>
                  </a:schemeClr>
                </a:solidFill>
                <a:latin typeface="ADLaM Display" panose="02010000000000000000" pitchFamily="2" charset="77"/>
                <a:ea typeface="ADLaM Display" panose="02010000000000000000" pitchFamily="2" charset="77"/>
                <a:cs typeface="ADLaM Display" panose="02010000000000000000" pitchFamily="2" charset="77"/>
              </a:rPr>
              <a:t>16 OVM’s</a:t>
            </a:r>
          </a:p>
        </p:txBody>
      </p:sp>
    </p:spTree>
    <p:extLst>
      <p:ext uri="{BB962C8B-B14F-4D97-AF65-F5344CB8AC3E}">
        <p14:creationId xmlns:p14="http://schemas.microsoft.com/office/powerpoint/2010/main" val="24984991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96ED3-B8F7-E50E-4674-34D95B0210C8}"/>
            </a:ext>
          </a:extLst>
        </p:cNvPr>
        <p:cNvGrpSpPr/>
        <p:nvPr/>
      </p:nvGrpSpPr>
      <p:grpSpPr>
        <a:xfrm>
          <a:off x="0" y="0"/>
          <a:ext cx="0" cy="0"/>
          <a:chOff x="0" y="0"/>
          <a:chExt cx="0" cy="0"/>
        </a:xfrm>
      </p:grpSpPr>
      <p:pic>
        <p:nvPicPr>
          <p:cNvPr id="7" name="Image 6" descr="Une image contenant texte, diagramme, Police, cercle&#10;&#10;Le contenu généré par l’IA peut être incorrect.">
            <a:extLst>
              <a:ext uri="{FF2B5EF4-FFF2-40B4-BE49-F238E27FC236}">
                <a16:creationId xmlns:a16="http://schemas.microsoft.com/office/drawing/2014/main" id="{1CED1DF8-B1D3-37C1-24FD-91A3FFF0881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2" name="ZoneTexte 1">
            <a:extLst>
              <a:ext uri="{FF2B5EF4-FFF2-40B4-BE49-F238E27FC236}">
                <a16:creationId xmlns:a16="http://schemas.microsoft.com/office/drawing/2014/main" id="{0782A9A7-193C-6C6A-9764-04FB080DF34C}"/>
              </a:ext>
            </a:extLst>
          </p:cNvPr>
          <p:cNvSpPr txBox="1"/>
          <p:nvPr/>
        </p:nvSpPr>
        <p:spPr>
          <a:xfrm>
            <a:off x="1073624" y="2750641"/>
            <a:ext cx="10044752" cy="769441"/>
          </a:xfrm>
          <a:prstGeom prst="rect">
            <a:avLst/>
          </a:prstGeom>
          <a:noFill/>
        </p:spPr>
        <p:txBody>
          <a:bodyPr wrap="square" rtlCol="0">
            <a:spAutoFit/>
          </a:bodyPr>
          <a:lstStyle/>
          <a:p>
            <a:pPr algn="ctr"/>
            <a:r>
              <a:rPr lang="nl-BE" sz="4400">
                <a:latin typeface="ADLaM Display" panose="02010000000000000000" pitchFamily="2" charset="0"/>
                <a:ea typeface="ADLaM Display" panose="02010000000000000000" pitchFamily="2" charset="0"/>
                <a:cs typeface="ADLaM Display" panose="02010000000000000000" pitchFamily="2" charset="0"/>
              </a:rPr>
              <a:t>1 - Het kader van de ARHUU’s</a:t>
            </a:r>
          </a:p>
        </p:txBody>
      </p:sp>
    </p:spTree>
    <p:extLst>
      <p:ext uri="{BB962C8B-B14F-4D97-AF65-F5344CB8AC3E}">
        <p14:creationId xmlns:p14="http://schemas.microsoft.com/office/powerpoint/2010/main" val="30583263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diagramme, Police, cercle&#10;&#10;Le contenu généré par l’IA peut être incorrect.">
            <a:extLst>
              <a:ext uri="{FF2B5EF4-FFF2-40B4-BE49-F238E27FC236}">
                <a16:creationId xmlns:a16="http://schemas.microsoft.com/office/drawing/2014/main" id="{84FF3F03-8108-3EC8-1A5E-22F89C545DA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0120614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4F6AE-850A-2440-7EA6-E79D1585C658}"/>
            </a:ext>
          </a:extLst>
        </p:cNvPr>
        <p:cNvGrpSpPr/>
        <p:nvPr/>
      </p:nvGrpSpPr>
      <p:grpSpPr>
        <a:xfrm>
          <a:off x="0" y="0"/>
          <a:ext cx="0" cy="0"/>
          <a:chOff x="0" y="0"/>
          <a:chExt cx="0" cy="0"/>
        </a:xfrm>
      </p:grpSpPr>
      <p:pic>
        <p:nvPicPr>
          <p:cNvPr id="4" name="Image 3" descr="Une image contenant texte, croquis, dessin, Police&#10;&#10;Le contenu généré par l’IA peut être incorrect.">
            <a:extLst>
              <a:ext uri="{FF2B5EF4-FFF2-40B4-BE49-F238E27FC236}">
                <a16:creationId xmlns:a16="http://schemas.microsoft.com/office/drawing/2014/main" id="{4B98B901-3633-DA47-FBF2-701B34055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5" name="ZoneTexte 4">
            <a:extLst>
              <a:ext uri="{FF2B5EF4-FFF2-40B4-BE49-F238E27FC236}">
                <a16:creationId xmlns:a16="http://schemas.microsoft.com/office/drawing/2014/main" id="{2FD439B4-999A-54C9-8774-6DD32FD68A72}"/>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Oprichting van een ARHUU</a:t>
            </a:r>
          </a:p>
        </p:txBody>
      </p:sp>
    </p:spTree>
    <p:extLst>
      <p:ext uri="{BB962C8B-B14F-4D97-AF65-F5344CB8AC3E}">
        <p14:creationId xmlns:p14="http://schemas.microsoft.com/office/powerpoint/2010/main" val="14862673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2D3AC-B9D8-4347-F9EE-9CB4A283B59C}"/>
            </a:ext>
          </a:extLst>
        </p:cNvPr>
        <p:cNvGrpSpPr/>
        <p:nvPr/>
      </p:nvGrpSpPr>
      <p:grpSpPr>
        <a:xfrm>
          <a:off x="0" y="0"/>
          <a:ext cx="0" cy="0"/>
          <a:chOff x="0" y="0"/>
          <a:chExt cx="0" cy="0"/>
        </a:xfrm>
      </p:grpSpPr>
      <p:pic>
        <p:nvPicPr>
          <p:cNvPr id="4" name="Image 3" descr="Une image contenant texte, croquis, dessin, Police&#10;&#10;Le contenu généré par l’IA peut être incorrect.">
            <a:extLst>
              <a:ext uri="{FF2B5EF4-FFF2-40B4-BE49-F238E27FC236}">
                <a16:creationId xmlns:a16="http://schemas.microsoft.com/office/drawing/2014/main" id="{87ED914C-86A1-A5C4-8DAB-90E21F983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9" name="Rectangle 8">
            <a:extLst>
              <a:ext uri="{FF2B5EF4-FFF2-40B4-BE49-F238E27FC236}">
                <a16:creationId xmlns:a16="http://schemas.microsoft.com/office/drawing/2014/main" id="{1DE4D962-F455-30EC-9904-A904453496E1}"/>
              </a:ext>
            </a:extLst>
          </p:cNvPr>
          <p:cNvSpPr/>
          <p:nvPr/>
        </p:nvSpPr>
        <p:spPr>
          <a:xfrm>
            <a:off x="1245624" y="2036028"/>
            <a:ext cx="3154926" cy="28689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ZoneTexte 2">
            <a:extLst>
              <a:ext uri="{FF2B5EF4-FFF2-40B4-BE49-F238E27FC236}">
                <a16:creationId xmlns:a16="http://schemas.microsoft.com/office/drawing/2014/main" id="{C44F3005-1205-B16E-3D57-251C243E20E4}"/>
              </a:ext>
            </a:extLst>
          </p:cNvPr>
          <p:cNvSpPr txBox="1"/>
          <p:nvPr/>
        </p:nvSpPr>
        <p:spPr>
          <a:xfrm>
            <a:off x="4028657" y="2596634"/>
            <a:ext cx="5156907" cy="2308324"/>
          </a:xfrm>
          <a:prstGeom prst="rect">
            <a:avLst/>
          </a:prstGeom>
          <a:solidFill>
            <a:schemeClr val="bg1"/>
          </a:solidFill>
        </p:spPr>
        <p:txBody>
          <a:bodyPr wrap="square" rtlCol="0">
            <a:spAutoFit/>
          </a:bodyPr>
          <a:lstStyle/>
          <a:p>
            <a:r>
              <a:rPr lang="nl-BE"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INFORMEREN:</a:t>
            </a:r>
          </a:p>
          <a:p>
            <a:r>
              <a:rPr lang="nl-BE"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Verspreiden van brochures, </a:t>
            </a:r>
          </a:p>
          <a:p>
            <a:r>
              <a:rPr lang="nl-BE"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ophangen van posters,  </a:t>
            </a:r>
          </a:p>
          <a:p>
            <a:r>
              <a:rPr lang="nl-BE"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digitale publicaties, </a:t>
            </a:r>
          </a:p>
          <a:p>
            <a:r>
              <a:rPr lang="nl-BE"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verzenden van aangetekende brieven</a:t>
            </a:r>
          </a:p>
          <a:p>
            <a:endParaRPr lang="fr-FR"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endParaRPr>
          </a:p>
          <a:p>
            <a:r>
              <a:rPr lang="nl-BE"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&gt;&gt; In 2022: voldoende kandidaten voor 12 OVM’s/16</a:t>
            </a:r>
          </a:p>
          <a:p>
            <a:endParaRPr lang="fr-BE"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endParaRPr>
          </a:p>
        </p:txBody>
      </p:sp>
      <p:sp>
        <p:nvSpPr>
          <p:cNvPr id="6" name="ZoneTexte 5">
            <a:extLst>
              <a:ext uri="{FF2B5EF4-FFF2-40B4-BE49-F238E27FC236}">
                <a16:creationId xmlns:a16="http://schemas.microsoft.com/office/drawing/2014/main" id="{8FA8123E-DBE3-17A9-BFB5-5C827C91A284}"/>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Oprichting van een ARHUU</a:t>
            </a:r>
          </a:p>
        </p:txBody>
      </p:sp>
      <p:sp>
        <p:nvSpPr>
          <p:cNvPr id="7" name="ZoneTexte 6">
            <a:extLst>
              <a:ext uri="{FF2B5EF4-FFF2-40B4-BE49-F238E27FC236}">
                <a16:creationId xmlns:a16="http://schemas.microsoft.com/office/drawing/2014/main" id="{EE393F58-1E39-043D-E4D3-1D9A0129E403}"/>
              </a:ext>
            </a:extLst>
          </p:cNvPr>
          <p:cNvSpPr txBox="1"/>
          <p:nvPr/>
        </p:nvSpPr>
        <p:spPr>
          <a:xfrm>
            <a:off x="1976594" y="5951874"/>
            <a:ext cx="10044752" cy="307777"/>
          </a:xfrm>
          <a:prstGeom prst="rect">
            <a:avLst/>
          </a:prstGeom>
          <a:noFill/>
        </p:spPr>
        <p:txBody>
          <a:bodyPr wrap="square" rtlCol="0">
            <a:spAutoFit/>
          </a:bodyPr>
          <a:lstStyle/>
          <a:p>
            <a:pPr algn="r"/>
            <a:r>
              <a:rPr lang="nl-BE" sz="1400">
                <a:latin typeface="ADLaM Display" panose="02010000000000000000" pitchFamily="2" charset="0"/>
                <a:ea typeface="ADLaM Display" panose="02010000000000000000" pitchFamily="2" charset="0"/>
                <a:cs typeface="ADLaM Display" panose="02010000000000000000" pitchFamily="2" charset="0"/>
              </a:rPr>
              <a:t>ROL VAN DE BGHM</a:t>
            </a:r>
          </a:p>
        </p:txBody>
      </p:sp>
      <p:sp>
        <p:nvSpPr>
          <p:cNvPr id="10" name="ZoneTexte 9">
            <a:extLst>
              <a:ext uri="{FF2B5EF4-FFF2-40B4-BE49-F238E27FC236}">
                <a16:creationId xmlns:a16="http://schemas.microsoft.com/office/drawing/2014/main" id="{6B249660-D85C-F607-737D-69B287AE99D1}"/>
              </a:ext>
            </a:extLst>
          </p:cNvPr>
          <p:cNvSpPr txBox="1"/>
          <p:nvPr/>
        </p:nvSpPr>
        <p:spPr>
          <a:xfrm>
            <a:off x="154191" y="2375773"/>
            <a:ext cx="3644805" cy="923330"/>
          </a:xfrm>
          <a:prstGeom prst="rect">
            <a:avLst/>
          </a:prstGeom>
          <a:solidFill>
            <a:schemeClr val="bg1"/>
          </a:solidFill>
        </p:spPr>
        <p:txBody>
          <a:bodyPr wrap="square" rtlCol="0">
            <a:spAutoFit/>
          </a:bodyPr>
          <a:lstStyle/>
          <a:p>
            <a:r>
              <a:rPr lang="nl-BE" b="1">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OPLEIDEN:</a:t>
            </a:r>
          </a:p>
          <a:p>
            <a:r>
              <a:rPr lang="nl-BE" b="1">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Uitbesteed aan het Brusselse verenigingsnetwerk voor het recht op huisvesting</a:t>
            </a:r>
          </a:p>
          <a:p>
            <a:endParaRPr lang="nl-BE" b="1">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endParaRPr>
          </a:p>
        </p:txBody>
      </p:sp>
    </p:spTree>
    <p:extLst>
      <p:ext uri="{BB962C8B-B14F-4D97-AF65-F5344CB8AC3E}">
        <p14:creationId xmlns:p14="http://schemas.microsoft.com/office/powerpoint/2010/main" val="7166553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68DB3-430D-C265-DDFB-20B8D9D419B5}"/>
            </a:ext>
          </a:extLst>
        </p:cNvPr>
        <p:cNvGrpSpPr/>
        <p:nvPr/>
      </p:nvGrpSpPr>
      <p:grpSpPr>
        <a:xfrm>
          <a:off x="0" y="0"/>
          <a:ext cx="0" cy="0"/>
          <a:chOff x="0" y="0"/>
          <a:chExt cx="0" cy="0"/>
        </a:xfrm>
      </p:grpSpPr>
      <p:pic>
        <p:nvPicPr>
          <p:cNvPr id="9" name="Image 8" descr="Une image contenant texte, croquis, dessin, Police&#10;&#10;Le contenu généré par l’IA peut être incorrect.">
            <a:extLst>
              <a:ext uri="{FF2B5EF4-FFF2-40B4-BE49-F238E27FC236}">
                <a16:creationId xmlns:a16="http://schemas.microsoft.com/office/drawing/2014/main" id="{5F7B1D64-9618-B4DA-344F-ECDE86275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5" name="ZoneTexte 4">
            <a:extLst>
              <a:ext uri="{FF2B5EF4-FFF2-40B4-BE49-F238E27FC236}">
                <a16:creationId xmlns:a16="http://schemas.microsoft.com/office/drawing/2014/main" id="{A7E852B9-AA2D-C78B-6DFB-8D8109543F9E}"/>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Oprichting van een ARHUU</a:t>
            </a:r>
          </a:p>
        </p:txBody>
      </p:sp>
      <p:sp>
        <p:nvSpPr>
          <p:cNvPr id="8" name="ZoneTexte 7">
            <a:extLst>
              <a:ext uri="{FF2B5EF4-FFF2-40B4-BE49-F238E27FC236}">
                <a16:creationId xmlns:a16="http://schemas.microsoft.com/office/drawing/2014/main" id="{80D1E63C-553D-6DA6-B878-6B493FF7F4DB}"/>
              </a:ext>
            </a:extLst>
          </p:cNvPr>
          <p:cNvSpPr txBox="1"/>
          <p:nvPr/>
        </p:nvSpPr>
        <p:spPr>
          <a:xfrm>
            <a:off x="1976594" y="5951874"/>
            <a:ext cx="10044752" cy="307777"/>
          </a:xfrm>
          <a:prstGeom prst="rect">
            <a:avLst/>
          </a:prstGeom>
          <a:noFill/>
        </p:spPr>
        <p:txBody>
          <a:bodyPr wrap="square" rtlCol="0">
            <a:spAutoFit/>
          </a:bodyPr>
          <a:lstStyle/>
          <a:p>
            <a:pPr algn="r"/>
            <a:r>
              <a:rPr lang="nl-BE" sz="1400" dirty="0">
                <a:latin typeface="ADLaM Display" panose="02010000000000000000" pitchFamily="2" charset="0"/>
                <a:ea typeface="ADLaM Display" panose="02010000000000000000" pitchFamily="2" charset="0"/>
                <a:cs typeface="ADLaM Display" panose="02010000000000000000" pitchFamily="2" charset="0"/>
              </a:rPr>
              <a:t>ROL VAN DE OVM’S</a:t>
            </a:r>
          </a:p>
        </p:txBody>
      </p:sp>
      <p:sp>
        <p:nvSpPr>
          <p:cNvPr id="10" name="ZoneTexte 9">
            <a:extLst>
              <a:ext uri="{FF2B5EF4-FFF2-40B4-BE49-F238E27FC236}">
                <a16:creationId xmlns:a16="http://schemas.microsoft.com/office/drawing/2014/main" id="{953B547B-5299-B783-4EDC-D74DE9FA0C34}"/>
              </a:ext>
            </a:extLst>
          </p:cNvPr>
          <p:cNvSpPr txBox="1"/>
          <p:nvPr/>
        </p:nvSpPr>
        <p:spPr>
          <a:xfrm>
            <a:off x="4326975" y="2551837"/>
            <a:ext cx="4272739" cy="1754326"/>
          </a:xfrm>
          <a:prstGeom prst="rect">
            <a:avLst/>
          </a:prstGeom>
          <a:solidFill>
            <a:schemeClr val="bg1"/>
          </a:solidFill>
        </p:spPr>
        <p:txBody>
          <a:bodyPr wrap="square" rtlCol="0">
            <a:spAutoFit/>
          </a:bodyPr>
          <a:lstStyle/>
          <a:p>
            <a:r>
              <a:rPr lang="nl-BE"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VERKIEZINGEN:</a:t>
            </a:r>
          </a:p>
          <a:p>
            <a:r>
              <a:rPr lang="nl-BE"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Opvolging van de wettelijke voorschriften</a:t>
            </a:r>
          </a:p>
          <a:p>
            <a:endParaRPr lang="fr-FR"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endParaRPr>
          </a:p>
          <a:p>
            <a:r>
              <a:rPr lang="nl-BE"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In 2022:</a:t>
            </a:r>
          </a:p>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&gt;&gt; 2 tot 7% van de stemmen</a:t>
            </a:r>
          </a:p>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&gt;&gt; 8 </a:t>
            </a:r>
            <a:r>
              <a:rPr lang="nl-BE" dirty="0" err="1">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ARHUU’s</a:t>
            </a:r>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 /16 OVM’s</a:t>
            </a:r>
          </a:p>
        </p:txBody>
      </p:sp>
      <p:sp>
        <p:nvSpPr>
          <p:cNvPr id="11" name="ZoneTexte 10">
            <a:extLst>
              <a:ext uri="{FF2B5EF4-FFF2-40B4-BE49-F238E27FC236}">
                <a16:creationId xmlns:a16="http://schemas.microsoft.com/office/drawing/2014/main" id="{BEF912DF-19C1-09CA-70EE-340EBA85901F}"/>
              </a:ext>
            </a:extLst>
          </p:cNvPr>
          <p:cNvSpPr txBox="1"/>
          <p:nvPr/>
        </p:nvSpPr>
        <p:spPr>
          <a:xfrm>
            <a:off x="170654" y="5013155"/>
            <a:ext cx="4597289" cy="923330"/>
          </a:xfrm>
          <a:prstGeom prst="rect">
            <a:avLst/>
          </a:prstGeom>
          <a:solidFill>
            <a:schemeClr val="bg1"/>
          </a:solidFill>
        </p:spPr>
        <p:txBody>
          <a:bodyPr wrap="square" rtlCol="0">
            <a:spAutoFit/>
          </a:bodyPr>
          <a:lstStyle/>
          <a:p>
            <a:r>
              <a:rPr lang="nl-BE" b="1"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INFORMEREN:</a:t>
            </a:r>
          </a:p>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Informatie die “nodig is voor de uitoefening”</a:t>
            </a:r>
          </a:p>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&gt; Problemen met de overdracht en toegang</a:t>
            </a:r>
          </a:p>
        </p:txBody>
      </p:sp>
    </p:spTree>
    <p:extLst>
      <p:ext uri="{BB962C8B-B14F-4D97-AF65-F5344CB8AC3E}">
        <p14:creationId xmlns:p14="http://schemas.microsoft.com/office/powerpoint/2010/main" val="18876074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B1864-7A74-69B7-A397-3634A0444331}"/>
            </a:ext>
          </a:extLst>
        </p:cNvPr>
        <p:cNvGrpSpPr/>
        <p:nvPr/>
      </p:nvGrpSpPr>
      <p:grpSpPr>
        <a:xfrm>
          <a:off x="0" y="0"/>
          <a:ext cx="0" cy="0"/>
          <a:chOff x="0" y="0"/>
          <a:chExt cx="0" cy="0"/>
        </a:xfrm>
      </p:grpSpPr>
      <p:pic>
        <p:nvPicPr>
          <p:cNvPr id="9" name="Image 8" descr="Une image contenant texte, croquis, dessin, Police&#10;&#10;Le contenu généré par l’IA peut être incorrect.">
            <a:extLst>
              <a:ext uri="{FF2B5EF4-FFF2-40B4-BE49-F238E27FC236}">
                <a16:creationId xmlns:a16="http://schemas.microsoft.com/office/drawing/2014/main" id="{44D53FDB-1948-C646-094E-97C6F37CB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5" name="ZoneTexte 4">
            <a:extLst>
              <a:ext uri="{FF2B5EF4-FFF2-40B4-BE49-F238E27FC236}">
                <a16:creationId xmlns:a16="http://schemas.microsoft.com/office/drawing/2014/main" id="{A336AE9B-83DF-9BDD-AD53-AD8AAE83F6C2}"/>
              </a:ext>
            </a:extLst>
          </p:cNvPr>
          <p:cNvSpPr txBox="1"/>
          <p:nvPr/>
        </p:nvSpPr>
        <p:spPr>
          <a:xfrm>
            <a:off x="7157171" y="460556"/>
            <a:ext cx="4686486" cy="646331"/>
          </a:xfrm>
          <a:prstGeom prst="rect">
            <a:avLst/>
          </a:prstGeom>
          <a:solidFill>
            <a:schemeClr val="bg1"/>
          </a:solidFill>
        </p:spPr>
        <p:txBody>
          <a:bodyPr wrap="square" rtlCol="0">
            <a:spAutoFit/>
          </a:bodyPr>
          <a:lstStyle/>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Individuele kandidaturen</a:t>
            </a:r>
          </a:p>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Voor het oprichten van een “collectieve” raad</a:t>
            </a:r>
          </a:p>
        </p:txBody>
      </p:sp>
      <p:sp>
        <p:nvSpPr>
          <p:cNvPr id="7" name="ZoneTexte 6">
            <a:extLst>
              <a:ext uri="{FF2B5EF4-FFF2-40B4-BE49-F238E27FC236}">
                <a16:creationId xmlns:a16="http://schemas.microsoft.com/office/drawing/2014/main" id="{1D3013D6-EAA8-63C7-0BF5-A214AF809D62}"/>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Oprichting van een ARHUU</a:t>
            </a:r>
          </a:p>
        </p:txBody>
      </p:sp>
      <p:sp>
        <p:nvSpPr>
          <p:cNvPr id="8" name="ZoneTexte 7">
            <a:extLst>
              <a:ext uri="{FF2B5EF4-FFF2-40B4-BE49-F238E27FC236}">
                <a16:creationId xmlns:a16="http://schemas.microsoft.com/office/drawing/2014/main" id="{F2A8E19D-A600-C60E-6B94-5F88040C4F17}"/>
              </a:ext>
            </a:extLst>
          </p:cNvPr>
          <p:cNvSpPr txBox="1"/>
          <p:nvPr/>
        </p:nvSpPr>
        <p:spPr>
          <a:xfrm>
            <a:off x="1976594" y="5951874"/>
            <a:ext cx="10044752" cy="307777"/>
          </a:xfrm>
          <a:prstGeom prst="rect">
            <a:avLst/>
          </a:prstGeom>
          <a:noFill/>
        </p:spPr>
        <p:txBody>
          <a:bodyPr wrap="square" rtlCol="0">
            <a:spAutoFit/>
          </a:bodyPr>
          <a:lstStyle/>
          <a:p>
            <a:pPr algn="r"/>
            <a:r>
              <a:rPr lang="nl-BE" sz="1400">
                <a:latin typeface="ADLaM Display" panose="02010000000000000000" pitchFamily="2" charset="0"/>
                <a:ea typeface="ADLaM Display" panose="02010000000000000000" pitchFamily="2" charset="0"/>
                <a:cs typeface="ADLaM Display" panose="02010000000000000000" pitchFamily="2" charset="0"/>
              </a:rPr>
              <a:t>ROL VAN DE KANDIDATEN</a:t>
            </a:r>
          </a:p>
        </p:txBody>
      </p:sp>
    </p:spTree>
    <p:extLst>
      <p:ext uri="{BB962C8B-B14F-4D97-AF65-F5344CB8AC3E}">
        <p14:creationId xmlns:p14="http://schemas.microsoft.com/office/powerpoint/2010/main" val="33807528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4CDD5-F141-0B47-58DC-5C996D030EE7}"/>
            </a:ext>
          </a:extLst>
        </p:cNvPr>
        <p:cNvGrpSpPr/>
        <p:nvPr/>
      </p:nvGrpSpPr>
      <p:grpSpPr>
        <a:xfrm>
          <a:off x="0" y="0"/>
          <a:ext cx="0" cy="0"/>
          <a:chOff x="0" y="0"/>
          <a:chExt cx="0" cy="0"/>
        </a:xfrm>
      </p:grpSpPr>
      <p:pic>
        <p:nvPicPr>
          <p:cNvPr id="2" name="Image 1" descr="Une image contenant texte, diagramme, Police, cercle&#10;&#10;Le contenu généré par l’IA peut être incorrect.">
            <a:extLst>
              <a:ext uri="{FF2B5EF4-FFF2-40B4-BE49-F238E27FC236}">
                <a16:creationId xmlns:a16="http://schemas.microsoft.com/office/drawing/2014/main" id="{84E26A33-1242-A840-BE42-076F9804EA3C}"/>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763568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C0E7-66BC-177B-479D-952F861D6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86B49-D598-C5B4-1129-5EA25D63B365}"/>
              </a:ext>
            </a:extLst>
          </p:cNvPr>
          <p:cNvSpPr>
            <a:spLocks noGrp="1"/>
          </p:cNvSpPr>
          <p:nvPr>
            <p:ph type="title"/>
          </p:nvPr>
        </p:nvSpPr>
        <p:spPr>
          <a:xfrm>
            <a:off x="479425" y="145302"/>
            <a:ext cx="11233150" cy="701731"/>
          </a:xfrm>
        </p:spPr>
        <p:txBody>
          <a:bodyPr>
            <a:normAutofit fontScale="90000"/>
          </a:bodyPr>
          <a:lstStyle/>
          <a:p>
            <a:r>
              <a:rPr lang="nl-BE" b="0" dirty="0">
                <a:latin typeface="Calibri"/>
                <a:ea typeface="+mj-ea"/>
                <a:cs typeface="Calibri"/>
              </a:rPr>
              <a:t>1.  Analyse van het PSC-systeem</a:t>
            </a:r>
            <a:br>
              <a:rPr lang="nl-BE" b="0" dirty="0">
                <a:latin typeface="Calibri"/>
                <a:ea typeface="+mj-ea"/>
                <a:cs typeface="Calibri"/>
              </a:rPr>
            </a:br>
            <a:r>
              <a:rPr lang="nl-BE" sz="2000" b="0" dirty="0">
                <a:solidFill>
                  <a:srgbClr val="3F6FC3"/>
                </a:solidFill>
                <a:latin typeface="Calibri"/>
                <a:ea typeface="+mj-ea"/>
                <a:cs typeface="Calibri"/>
              </a:rPr>
              <a:t>1.1</a:t>
            </a:r>
            <a:r>
              <a:rPr kumimoji="0" lang="nl-BE" sz="2000" b="0" i="0" u="none" strike="noStrike" cap="none" normalizeH="0" baseline="0" noProof="0" dirty="0">
                <a:ln>
                  <a:noFill/>
                </a:ln>
                <a:solidFill>
                  <a:srgbClr val="3F6FC3"/>
                </a:solidFill>
                <a:effectLst/>
                <a:uLnTx/>
                <a:uFillTx/>
                <a:latin typeface="Calibri"/>
                <a:ea typeface="+mj-ea"/>
                <a:cs typeface="Calibri"/>
              </a:rPr>
              <a:t> Algemeen systeem, </a:t>
            </a:r>
            <a:r>
              <a:rPr kumimoji="0" lang="nl-BE" sz="2000" b="0" i="0" u="none" strike="noStrike" cap="none" normalizeH="0" baseline="0" noProof="0" dirty="0">
                <a:ln>
                  <a:noFill/>
                </a:ln>
                <a:solidFill>
                  <a:schemeClr val="bg1">
                    <a:lumMod val="75000"/>
                  </a:schemeClr>
                </a:solidFill>
                <a:effectLst/>
                <a:uLnTx/>
                <a:uFillTx/>
                <a:latin typeface="Calibri"/>
                <a:ea typeface="+mj-ea"/>
                <a:cs typeface="Calibri"/>
              </a:rPr>
              <a:t>context en perimeters</a:t>
            </a:r>
          </a:p>
        </p:txBody>
      </p:sp>
      <p:sp>
        <p:nvSpPr>
          <p:cNvPr id="3" name="Slide Number Placeholder 2">
            <a:extLst>
              <a:ext uri="{FF2B5EF4-FFF2-40B4-BE49-F238E27FC236}">
                <a16:creationId xmlns:a16="http://schemas.microsoft.com/office/drawing/2014/main" id="{EE574515-B2DA-E5F5-EE23-BEA125596AB3}"/>
              </a:ext>
            </a:extLst>
          </p:cNvPr>
          <p:cNvSpPr>
            <a:spLocks noGrp="1"/>
          </p:cNvSpPr>
          <p:nvPr>
            <p:ph type="sldNum" sz="quarter" idx="4"/>
          </p:nvPr>
        </p:nvSpPr>
        <p:spPr/>
        <p:txBody>
          <a:bodyPr/>
          <a:lstStyle/>
          <a:p>
            <a:pPr algn="r"/>
            <a:fld id="{40A309F3-4EDD-E040-AF0C-9B3B38A0CA5F}" type="slidenum">
              <a:rPr lang="en-BE" smtClean="0"/>
              <a:pPr algn="r"/>
              <a:t>12</a:t>
            </a:fld>
            <a:endParaRPr lang="en-BE"/>
          </a:p>
        </p:txBody>
      </p:sp>
      <p:grpSp>
        <p:nvGrpSpPr>
          <p:cNvPr id="173" name="Group 172">
            <a:extLst>
              <a:ext uri="{FF2B5EF4-FFF2-40B4-BE49-F238E27FC236}">
                <a16:creationId xmlns:a16="http://schemas.microsoft.com/office/drawing/2014/main" id="{CBD9E712-DA54-DB31-9A23-9397B1442880}"/>
              </a:ext>
            </a:extLst>
          </p:cNvPr>
          <p:cNvGrpSpPr>
            <a:grpSpLocks noChangeAspect="1"/>
          </p:cNvGrpSpPr>
          <p:nvPr/>
        </p:nvGrpSpPr>
        <p:grpSpPr>
          <a:xfrm>
            <a:off x="2043404" y="1363416"/>
            <a:ext cx="10058399" cy="5111055"/>
            <a:chOff x="69574" y="366878"/>
            <a:chExt cx="12032230" cy="6114034"/>
          </a:xfrm>
        </p:grpSpPr>
        <p:sp>
          <p:nvSpPr>
            <p:cNvPr id="9" name="ZoneTexte 18">
              <a:extLst>
                <a:ext uri="{FF2B5EF4-FFF2-40B4-BE49-F238E27FC236}">
                  <a16:creationId xmlns:a16="http://schemas.microsoft.com/office/drawing/2014/main" id="{335FC77F-B21A-CFD6-2633-A3434EE71D49}"/>
                </a:ext>
              </a:extLst>
            </p:cNvPr>
            <p:cNvSpPr txBox="1"/>
            <p:nvPr/>
          </p:nvSpPr>
          <p:spPr>
            <a:xfrm>
              <a:off x="2332120" y="6241599"/>
              <a:ext cx="1296000" cy="239313"/>
            </a:xfrm>
            <a:prstGeom prst="rect">
              <a:avLst/>
            </a:prstGeom>
            <a:solidFill>
              <a:schemeClr val="bg1"/>
            </a:solidFill>
            <a:ln w="28575">
              <a:solidFill>
                <a:schemeClr val="accent1"/>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1"/>
                  </a:solidFill>
                </a:rPr>
                <a:t>PSC Homborch</a:t>
              </a:r>
            </a:p>
          </p:txBody>
        </p:sp>
        <p:sp>
          <p:nvSpPr>
            <p:cNvPr id="10" name="ZoneTexte 18">
              <a:extLst>
                <a:ext uri="{FF2B5EF4-FFF2-40B4-BE49-F238E27FC236}">
                  <a16:creationId xmlns:a16="http://schemas.microsoft.com/office/drawing/2014/main" id="{E585F0F9-8695-8ADE-CEBC-FB0413A7BD16}"/>
                </a:ext>
              </a:extLst>
            </p:cNvPr>
            <p:cNvSpPr txBox="1"/>
            <p:nvPr/>
          </p:nvSpPr>
          <p:spPr>
            <a:xfrm>
              <a:off x="2332120" y="5959245"/>
              <a:ext cx="1296000" cy="239313"/>
            </a:xfrm>
            <a:prstGeom prst="rect">
              <a:avLst/>
            </a:prstGeom>
            <a:solidFill>
              <a:schemeClr val="bg1"/>
            </a:solidFill>
            <a:ln w="28575">
              <a:solidFill>
                <a:schemeClr val="accent1"/>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1"/>
                  </a:solidFill>
                </a:rPr>
                <a:t>PSC Melkriek</a:t>
              </a:r>
            </a:p>
          </p:txBody>
        </p:sp>
        <p:sp>
          <p:nvSpPr>
            <p:cNvPr id="11" name="ZoneTexte 18">
              <a:extLst>
                <a:ext uri="{FF2B5EF4-FFF2-40B4-BE49-F238E27FC236}">
                  <a16:creationId xmlns:a16="http://schemas.microsoft.com/office/drawing/2014/main" id="{6F190AC7-8D82-7702-5706-FC5861E3BE60}"/>
                </a:ext>
              </a:extLst>
            </p:cNvPr>
            <p:cNvSpPr txBox="1"/>
            <p:nvPr/>
          </p:nvSpPr>
          <p:spPr>
            <a:xfrm>
              <a:off x="2332120" y="5694604"/>
              <a:ext cx="1296000" cy="239313"/>
            </a:xfrm>
            <a:prstGeom prst="rect">
              <a:avLst/>
            </a:prstGeom>
            <a:solidFill>
              <a:schemeClr val="bg1"/>
            </a:solidFill>
            <a:ln w="28575">
              <a:solidFill>
                <a:schemeClr val="accent1"/>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1"/>
                  </a:solidFill>
                </a:rPr>
                <a:t>PSC Merlo</a:t>
              </a:r>
            </a:p>
          </p:txBody>
        </p:sp>
        <p:sp>
          <p:nvSpPr>
            <p:cNvPr id="12" name="ZoneTexte 18">
              <a:extLst>
                <a:ext uri="{FF2B5EF4-FFF2-40B4-BE49-F238E27FC236}">
                  <a16:creationId xmlns:a16="http://schemas.microsoft.com/office/drawing/2014/main" id="{0E328EF4-9F86-CA1B-FDF5-1DCB56D2ACF9}"/>
                </a:ext>
              </a:extLst>
            </p:cNvPr>
            <p:cNvSpPr txBox="1"/>
            <p:nvPr/>
          </p:nvSpPr>
          <p:spPr>
            <a:xfrm>
              <a:off x="2332120" y="5400764"/>
              <a:ext cx="1296000" cy="239313"/>
            </a:xfrm>
            <a:prstGeom prst="rect">
              <a:avLst/>
            </a:prstGeom>
            <a:solidFill>
              <a:schemeClr val="bg1"/>
            </a:solidFill>
            <a:ln w="28575">
              <a:solidFill>
                <a:schemeClr val="accent1"/>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1"/>
                  </a:solidFill>
                </a:rPr>
                <a:t>PSC Bempt</a:t>
              </a:r>
            </a:p>
          </p:txBody>
        </p:sp>
        <p:sp>
          <p:nvSpPr>
            <p:cNvPr id="19" name="ZoneTexte 18">
              <a:extLst>
                <a:ext uri="{FF2B5EF4-FFF2-40B4-BE49-F238E27FC236}">
                  <a16:creationId xmlns:a16="http://schemas.microsoft.com/office/drawing/2014/main" id="{4FFAAE42-E54C-AD2E-E70C-EE460262A1A5}"/>
                </a:ext>
              </a:extLst>
            </p:cNvPr>
            <p:cNvSpPr txBox="1"/>
            <p:nvPr/>
          </p:nvSpPr>
          <p:spPr>
            <a:xfrm>
              <a:off x="4219872" y="1283991"/>
              <a:ext cx="1296000" cy="239313"/>
            </a:xfrm>
            <a:prstGeom prst="rect">
              <a:avLst/>
            </a:prstGeom>
            <a:solidFill>
              <a:schemeClr val="bg1"/>
            </a:solidFill>
            <a:ln w="28575">
              <a:solidFill>
                <a:schemeClr val="accent3"/>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4">
                      <a:lumMod val="50000"/>
                    </a:schemeClr>
                  </a:solidFill>
                </a:rPr>
                <a:t>PSC Werf-Houthulst</a:t>
              </a:r>
            </a:p>
          </p:txBody>
        </p:sp>
        <p:sp>
          <p:nvSpPr>
            <p:cNvPr id="20" name="ZoneTexte 18">
              <a:extLst>
                <a:ext uri="{FF2B5EF4-FFF2-40B4-BE49-F238E27FC236}">
                  <a16:creationId xmlns:a16="http://schemas.microsoft.com/office/drawing/2014/main" id="{1301238C-34B6-E37F-FA08-EC037FDDCF1C}"/>
                </a:ext>
              </a:extLst>
            </p:cNvPr>
            <p:cNvSpPr txBox="1"/>
            <p:nvPr/>
          </p:nvSpPr>
          <p:spPr>
            <a:xfrm>
              <a:off x="4145224" y="1538424"/>
              <a:ext cx="1296000" cy="368174"/>
            </a:xfrm>
            <a:prstGeom prst="rect">
              <a:avLst/>
            </a:prstGeom>
            <a:solidFill>
              <a:schemeClr val="bg1"/>
            </a:solidFill>
            <a:ln w="28575">
              <a:solidFill>
                <a:schemeClr val="accent3"/>
              </a:solidFill>
            </a:ln>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BE" sz="700" b="1" dirty="0">
                  <a:solidFill>
                    <a:schemeClr val="accent4">
                      <a:lumMod val="50000"/>
                    </a:schemeClr>
                  </a:solidFill>
                  <a:cs typeface="Segoe UI"/>
                </a:rPr>
                <a:t>PSC  Pottenbakkers – Gier – Papenvest</a:t>
              </a:r>
            </a:p>
          </p:txBody>
        </p:sp>
        <p:sp>
          <p:nvSpPr>
            <p:cNvPr id="21" name="ZoneTexte 18">
              <a:extLst>
                <a:ext uri="{FF2B5EF4-FFF2-40B4-BE49-F238E27FC236}">
                  <a16:creationId xmlns:a16="http://schemas.microsoft.com/office/drawing/2014/main" id="{D8AD439A-4277-561B-FFE5-2BD607A6403F}"/>
                </a:ext>
              </a:extLst>
            </p:cNvPr>
            <p:cNvSpPr txBox="1"/>
            <p:nvPr/>
          </p:nvSpPr>
          <p:spPr>
            <a:xfrm>
              <a:off x="4275857" y="943499"/>
              <a:ext cx="1296000" cy="239313"/>
            </a:xfrm>
            <a:prstGeom prst="rect">
              <a:avLst/>
            </a:prstGeom>
            <a:solidFill>
              <a:schemeClr val="bg1"/>
            </a:solidFill>
            <a:ln w="28575">
              <a:solidFill>
                <a:schemeClr val="accent3"/>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4">
                      <a:lumMod val="50000"/>
                    </a:schemeClr>
                  </a:solidFill>
                </a:rPr>
                <a:t>PSC Miniemen</a:t>
              </a:r>
            </a:p>
          </p:txBody>
        </p:sp>
        <p:sp>
          <p:nvSpPr>
            <p:cNvPr id="22" name="ZoneTexte 18">
              <a:extLst>
                <a:ext uri="{FF2B5EF4-FFF2-40B4-BE49-F238E27FC236}">
                  <a16:creationId xmlns:a16="http://schemas.microsoft.com/office/drawing/2014/main" id="{B2A90B25-2C9B-E06D-3996-BD821FB8221A}"/>
                </a:ext>
              </a:extLst>
            </p:cNvPr>
            <p:cNvSpPr txBox="1"/>
            <p:nvPr/>
          </p:nvSpPr>
          <p:spPr>
            <a:xfrm>
              <a:off x="4275857" y="694834"/>
              <a:ext cx="1296000" cy="239313"/>
            </a:xfrm>
            <a:prstGeom prst="rect">
              <a:avLst/>
            </a:prstGeom>
            <a:solidFill>
              <a:schemeClr val="bg1"/>
            </a:solidFill>
            <a:ln w="28575">
              <a:solidFill>
                <a:schemeClr val="accent3"/>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4">
                      <a:lumMod val="50000"/>
                    </a:schemeClr>
                  </a:solidFill>
                </a:rPr>
                <a:t>PSC Radijs-Marollen</a:t>
              </a:r>
            </a:p>
          </p:txBody>
        </p:sp>
        <p:sp>
          <p:nvSpPr>
            <p:cNvPr id="23" name="ZoneTexte 18">
              <a:extLst>
                <a:ext uri="{FF2B5EF4-FFF2-40B4-BE49-F238E27FC236}">
                  <a16:creationId xmlns:a16="http://schemas.microsoft.com/office/drawing/2014/main" id="{3A02B08D-670B-8468-202E-085716C1360E}"/>
                </a:ext>
              </a:extLst>
            </p:cNvPr>
            <p:cNvSpPr txBox="1"/>
            <p:nvPr/>
          </p:nvSpPr>
          <p:spPr>
            <a:xfrm>
              <a:off x="4275857" y="446169"/>
              <a:ext cx="1296000" cy="239313"/>
            </a:xfrm>
            <a:prstGeom prst="rect">
              <a:avLst/>
            </a:prstGeom>
            <a:solidFill>
              <a:schemeClr val="bg1"/>
            </a:solidFill>
            <a:ln w="28575">
              <a:solidFill>
                <a:schemeClr val="accent3"/>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4">
                      <a:lumMod val="50000"/>
                    </a:schemeClr>
                  </a:solidFill>
                </a:rPr>
                <a:t>PSC Krakeel</a:t>
              </a:r>
            </a:p>
          </p:txBody>
        </p:sp>
        <p:sp>
          <p:nvSpPr>
            <p:cNvPr id="24" name="ZoneTexte 18">
              <a:extLst>
                <a:ext uri="{FF2B5EF4-FFF2-40B4-BE49-F238E27FC236}">
                  <a16:creationId xmlns:a16="http://schemas.microsoft.com/office/drawing/2014/main" id="{BD16F907-4D39-DD9E-95F3-52334B3DBB41}"/>
                </a:ext>
              </a:extLst>
            </p:cNvPr>
            <p:cNvSpPr txBox="1"/>
            <p:nvPr/>
          </p:nvSpPr>
          <p:spPr>
            <a:xfrm>
              <a:off x="6181229" y="1344435"/>
              <a:ext cx="1296000" cy="239313"/>
            </a:xfrm>
            <a:prstGeom prst="rect">
              <a:avLst/>
            </a:prstGeom>
            <a:solidFill>
              <a:schemeClr val="bg1"/>
            </a:solidFill>
            <a:ln w="28575">
              <a:solidFill>
                <a:schemeClr val="accent3"/>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4">
                      <a:lumMod val="50000"/>
                    </a:schemeClr>
                  </a:solidFill>
                </a:rPr>
                <a:t>PCS Noordwijk</a:t>
              </a:r>
            </a:p>
          </p:txBody>
        </p:sp>
        <p:sp>
          <p:nvSpPr>
            <p:cNvPr id="25" name="ZoneTexte 18">
              <a:extLst>
                <a:ext uri="{FF2B5EF4-FFF2-40B4-BE49-F238E27FC236}">
                  <a16:creationId xmlns:a16="http://schemas.microsoft.com/office/drawing/2014/main" id="{353FE1BC-A820-F5D1-12A2-FB036C01C1F3}"/>
                </a:ext>
              </a:extLst>
            </p:cNvPr>
            <p:cNvSpPr txBox="1"/>
            <p:nvPr/>
          </p:nvSpPr>
          <p:spPr>
            <a:xfrm>
              <a:off x="6181229" y="1674559"/>
              <a:ext cx="1296000" cy="239313"/>
            </a:xfrm>
            <a:prstGeom prst="rect">
              <a:avLst/>
            </a:prstGeom>
            <a:solidFill>
              <a:schemeClr val="bg1"/>
            </a:solidFill>
            <a:ln w="28575">
              <a:solidFill>
                <a:schemeClr val="accent3"/>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4">
                      <a:lumMod val="50000"/>
                    </a:schemeClr>
                  </a:solidFill>
                </a:rPr>
                <a:t>PSC Kruidtuin - Sint-Joost</a:t>
              </a:r>
            </a:p>
          </p:txBody>
        </p:sp>
        <p:sp>
          <p:nvSpPr>
            <p:cNvPr id="26" name="ZoneTexte 18">
              <a:extLst>
                <a:ext uri="{FF2B5EF4-FFF2-40B4-BE49-F238E27FC236}">
                  <a16:creationId xmlns:a16="http://schemas.microsoft.com/office/drawing/2014/main" id="{FF02ADBD-AEF8-4C7B-B0F7-42884EB4AA46}"/>
                </a:ext>
              </a:extLst>
            </p:cNvPr>
            <p:cNvSpPr txBox="1"/>
            <p:nvPr/>
          </p:nvSpPr>
          <p:spPr>
            <a:xfrm>
              <a:off x="8389069" y="4542917"/>
              <a:ext cx="1296000" cy="368174"/>
            </a:xfrm>
            <a:prstGeom prst="rect">
              <a:avLst/>
            </a:prstGeom>
            <a:solidFill>
              <a:schemeClr val="bg1"/>
            </a:solidFill>
            <a:ln w="28575">
              <a:solidFill>
                <a:srgbClr val="7030A0"/>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t>PSC Boncelles Rolin Nieuw</a:t>
              </a:r>
            </a:p>
          </p:txBody>
        </p:sp>
        <p:sp>
          <p:nvSpPr>
            <p:cNvPr id="27" name="ZoneTexte 18">
              <a:extLst>
                <a:ext uri="{FF2B5EF4-FFF2-40B4-BE49-F238E27FC236}">
                  <a16:creationId xmlns:a16="http://schemas.microsoft.com/office/drawing/2014/main" id="{B1F340D7-87B0-3A5A-956F-8CB3086B75CA}"/>
                </a:ext>
              </a:extLst>
            </p:cNvPr>
            <p:cNvSpPr txBox="1"/>
            <p:nvPr/>
          </p:nvSpPr>
          <p:spPr>
            <a:xfrm>
              <a:off x="8389069" y="5335400"/>
              <a:ext cx="1296000" cy="239313"/>
            </a:xfrm>
            <a:prstGeom prst="rect">
              <a:avLst/>
            </a:prstGeom>
            <a:solidFill>
              <a:schemeClr val="bg1"/>
            </a:solidFill>
            <a:ln w="28575">
              <a:solidFill>
                <a:srgbClr val="7030A0"/>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t>PSC 3 Linden</a:t>
              </a:r>
            </a:p>
          </p:txBody>
        </p:sp>
        <p:sp>
          <p:nvSpPr>
            <p:cNvPr id="28" name="ZoneTexte 18">
              <a:extLst>
                <a:ext uri="{FF2B5EF4-FFF2-40B4-BE49-F238E27FC236}">
                  <a16:creationId xmlns:a16="http://schemas.microsoft.com/office/drawing/2014/main" id="{E6C49E08-4095-3DEC-43BD-B9CEA904E639}"/>
                </a:ext>
              </a:extLst>
            </p:cNvPr>
            <p:cNvSpPr txBox="1"/>
            <p:nvPr/>
          </p:nvSpPr>
          <p:spPr>
            <a:xfrm>
              <a:off x="8389069" y="5063898"/>
              <a:ext cx="1296000" cy="239313"/>
            </a:xfrm>
            <a:prstGeom prst="rect">
              <a:avLst/>
            </a:prstGeom>
            <a:solidFill>
              <a:schemeClr val="bg1"/>
            </a:solidFill>
            <a:ln w="28575">
              <a:solidFill>
                <a:srgbClr val="7030A0"/>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dirty="0"/>
                <a:t>PSC Akarova</a:t>
              </a:r>
            </a:p>
          </p:txBody>
        </p:sp>
        <p:sp>
          <p:nvSpPr>
            <p:cNvPr id="29" name="ZoneTexte 18">
              <a:extLst>
                <a:ext uri="{FF2B5EF4-FFF2-40B4-BE49-F238E27FC236}">
                  <a16:creationId xmlns:a16="http://schemas.microsoft.com/office/drawing/2014/main" id="{E038F109-BEB9-9AF0-2672-6929A6358C02}"/>
                </a:ext>
              </a:extLst>
            </p:cNvPr>
            <p:cNvSpPr txBox="1"/>
            <p:nvPr/>
          </p:nvSpPr>
          <p:spPr>
            <a:xfrm>
              <a:off x="8389069" y="2249706"/>
              <a:ext cx="1296000" cy="239313"/>
            </a:xfrm>
            <a:prstGeom prst="rect">
              <a:avLst/>
            </a:prstGeom>
            <a:solidFill>
              <a:schemeClr val="bg1"/>
            </a:solidFill>
            <a:ln w="28575">
              <a:solidFill>
                <a:srgbClr val="0090A2"/>
              </a:solidFill>
            </a:ln>
          </p:spPr>
          <p:txBody>
            <a:bodyPr wrap="square" lIns="91440" tIns="45720" rIns="91440" bIns="45720" rtlCol="0" anchor="t">
              <a:spAutoFit/>
            </a:bodyPr>
            <a:lstStyle>
              <a:defPPr>
                <a:defRPr lang="en-UA"/>
              </a:defPPr>
              <a:lvl1pPr algn="ctr">
                <a:defRPr sz="700">
                  <a:solidFill>
                    <a:schemeClr val="accent6">
                      <a:lumMod val="50000"/>
                    </a:schemeClr>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t>PSC Reyers</a:t>
              </a:r>
            </a:p>
          </p:txBody>
        </p:sp>
        <p:sp>
          <p:nvSpPr>
            <p:cNvPr id="30" name="ZoneTexte 18">
              <a:extLst>
                <a:ext uri="{FF2B5EF4-FFF2-40B4-BE49-F238E27FC236}">
                  <a16:creationId xmlns:a16="http://schemas.microsoft.com/office/drawing/2014/main" id="{A9B24CD4-E64D-9450-6AE5-F6C49B84E9D7}"/>
                </a:ext>
              </a:extLst>
            </p:cNvPr>
            <p:cNvSpPr txBox="1"/>
            <p:nvPr/>
          </p:nvSpPr>
          <p:spPr>
            <a:xfrm>
              <a:off x="8389069" y="1694074"/>
              <a:ext cx="1296000" cy="239313"/>
            </a:xfrm>
            <a:prstGeom prst="rect">
              <a:avLst/>
            </a:prstGeom>
            <a:solidFill>
              <a:schemeClr val="bg1"/>
            </a:solidFill>
            <a:ln w="28575">
              <a:solidFill>
                <a:srgbClr val="0090A2"/>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6">
                      <a:lumMod val="50000"/>
                    </a:schemeClr>
                  </a:solidFill>
                </a:rPr>
                <a:t>PSC Helmet</a:t>
              </a:r>
            </a:p>
          </p:txBody>
        </p:sp>
        <p:sp>
          <p:nvSpPr>
            <p:cNvPr id="31" name="ZoneTexte 18">
              <a:extLst>
                <a:ext uri="{FF2B5EF4-FFF2-40B4-BE49-F238E27FC236}">
                  <a16:creationId xmlns:a16="http://schemas.microsoft.com/office/drawing/2014/main" id="{CE714ACF-7BE7-EA5B-AA23-96DEF924DAFD}"/>
                </a:ext>
              </a:extLst>
            </p:cNvPr>
            <p:cNvSpPr txBox="1"/>
            <p:nvPr/>
          </p:nvSpPr>
          <p:spPr>
            <a:xfrm>
              <a:off x="8389069" y="1971890"/>
              <a:ext cx="1296000" cy="239313"/>
            </a:xfrm>
            <a:prstGeom prst="rect">
              <a:avLst/>
            </a:prstGeom>
            <a:solidFill>
              <a:schemeClr val="bg1"/>
            </a:solidFill>
            <a:ln w="28575">
              <a:solidFill>
                <a:srgbClr val="0090A2"/>
              </a:solidFill>
            </a:ln>
          </p:spPr>
          <p:txBody>
            <a:bodyPr wrap="square" lIns="91440" tIns="45720" rIns="91440" bIns="45720" rtlCol="0" anchor="t">
              <a:spAutoFit/>
            </a:bodyPr>
            <a:lstStyle>
              <a:defPPr>
                <a:defRPr lang="en-UA"/>
              </a:defPPr>
              <a:lvl1pPr algn="ctr">
                <a:defRPr sz="700">
                  <a:solidFill>
                    <a:schemeClr val="accent6">
                      <a:lumMod val="50000"/>
                    </a:schemeClr>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t>PSC Marbotin</a:t>
              </a:r>
            </a:p>
          </p:txBody>
        </p:sp>
        <p:sp>
          <p:nvSpPr>
            <p:cNvPr id="32" name="ZoneTexte 18">
              <a:extLst>
                <a:ext uri="{FF2B5EF4-FFF2-40B4-BE49-F238E27FC236}">
                  <a16:creationId xmlns:a16="http://schemas.microsoft.com/office/drawing/2014/main" id="{EBFAACB0-543D-2A74-7D31-4AA06FEF5AEF}"/>
                </a:ext>
              </a:extLst>
            </p:cNvPr>
            <p:cNvSpPr txBox="1"/>
            <p:nvPr/>
          </p:nvSpPr>
          <p:spPr>
            <a:xfrm>
              <a:off x="9545041" y="2567781"/>
              <a:ext cx="1296000" cy="368174"/>
            </a:xfrm>
            <a:prstGeom prst="rect">
              <a:avLst/>
            </a:prstGeom>
            <a:solidFill>
              <a:schemeClr val="bg1"/>
            </a:solidFill>
            <a:ln w="28575">
              <a:solidFill>
                <a:srgbClr val="00B0F0"/>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rgbClr val="00B0F0"/>
                  </a:solidFill>
                </a:rPr>
                <a:t>PSC Strijdros – Picardië - Germinal</a:t>
              </a:r>
            </a:p>
          </p:txBody>
        </p:sp>
        <p:sp>
          <p:nvSpPr>
            <p:cNvPr id="33" name="ZoneTexte 18">
              <a:extLst>
                <a:ext uri="{FF2B5EF4-FFF2-40B4-BE49-F238E27FC236}">
                  <a16:creationId xmlns:a16="http://schemas.microsoft.com/office/drawing/2014/main" id="{6039A1B5-7E15-A75B-9738-5CE668B13045}"/>
                </a:ext>
              </a:extLst>
            </p:cNvPr>
            <p:cNvSpPr txBox="1"/>
            <p:nvPr/>
          </p:nvSpPr>
          <p:spPr>
            <a:xfrm>
              <a:off x="9545041" y="2964829"/>
              <a:ext cx="1296000" cy="239313"/>
            </a:xfrm>
            <a:prstGeom prst="rect">
              <a:avLst/>
            </a:prstGeom>
            <a:solidFill>
              <a:schemeClr val="bg1"/>
            </a:solidFill>
            <a:ln w="28575">
              <a:solidFill>
                <a:srgbClr val="00B0F0"/>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rgbClr val="00B0F0"/>
                  </a:solidFill>
                </a:rPr>
                <a:t>PSC De là Haut</a:t>
              </a:r>
            </a:p>
          </p:txBody>
        </p:sp>
        <p:sp>
          <p:nvSpPr>
            <p:cNvPr id="34" name="ZoneTexte 18">
              <a:extLst>
                <a:ext uri="{FF2B5EF4-FFF2-40B4-BE49-F238E27FC236}">
                  <a16:creationId xmlns:a16="http://schemas.microsoft.com/office/drawing/2014/main" id="{08344A09-2CA5-3FD1-4842-120B2BFB5928}"/>
                </a:ext>
              </a:extLst>
            </p:cNvPr>
            <p:cNvSpPr txBox="1"/>
            <p:nvPr/>
          </p:nvSpPr>
          <p:spPr>
            <a:xfrm>
              <a:off x="1969766" y="1430933"/>
              <a:ext cx="1296000" cy="239313"/>
            </a:xfrm>
            <a:prstGeom prst="rect">
              <a:avLst/>
            </a:prstGeom>
            <a:solidFill>
              <a:schemeClr val="bg1"/>
            </a:solidFill>
            <a:ln w="28575">
              <a:solidFill>
                <a:schemeClr val="tx2"/>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tx2"/>
                  </a:solidFill>
                </a:rPr>
                <a:t>PSC Leopold</a:t>
              </a:r>
            </a:p>
          </p:txBody>
        </p:sp>
        <p:sp>
          <p:nvSpPr>
            <p:cNvPr id="35" name="ZoneTexte 18">
              <a:extLst>
                <a:ext uri="{FF2B5EF4-FFF2-40B4-BE49-F238E27FC236}">
                  <a16:creationId xmlns:a16="http://schemas.microsoft.com/office/drawing/2014/main" id="{A0A3D077-17FE-2C48-3AC0-B7343D196222}"/>
                </a:ext>
              </a:extLst>
            </p:cNvPr>
            <p:cNvSpPr txBox="1"/>
            <p:nvPr/>
          </p:nvSpPr>
          <p:spPr>
            <a:xfrm>
              <a:off x="1981861" y="1152256"/>
              <a:ext cx="1382156" cy="245218"/>
            </a:xfrm>
            <a:prstGeom prst="rect">
              <a:avLst/>
            </a:prstGeom>
            <a:solidFill>
              <a:schemeClr val="bg1"/>
            </a:solidFill>
            <a:ln w="28575">
              <a:solidFill>
                <a:schemeClr val="tx2"/>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dirty="0">
                  <a:solidFill>
                    <a:schemeClr val="tx2"/>
                  </a:solidFill>
                </a:rPr>
                <a:t>PSC </a:t>
              </a:r>
              <a:r>
                <a:rPr lang="nl-BE" b="1" dirty="0" err="1">
                  <a:solidFill>
                    <a:schemeClr val="tx2"/>
                  </a:solidFill>
                </a:rPr>
                <a:t>Mariëndaal</a:t>
              </a:r>
              <a:r>
                <a:rPr lang="nl-BE" b="1" dirty="0">
                  <a:solidFill>
                    <a:schemeClr val="tx2"/>
                  </a:solidFill>
                </a:rPr>
                <a:t> - Versailles</a:t>
              </a:r>
            </a:p>
          </p:txBody>
        </p:sp>
        <p:sp>
          <p:nvSpPr>
            <p:cNvPr id="36" name="ZoneTexte 18">
              <a:extLst>
                <a:ext uri="{FF2B5EF4-FFF2-40B4-BE49-F238E27FC236}">
                  <a16:creationId xmlns:a16="http://schemas.microsoft.com/office/drawing/2014/main" id="{89134E14-9C5E-1196-E8BC-8CF3123E41B6}"/>
                </a:ext>
              </a:extLst>
            </p:cNvPr>
            <p:cNvSpPr txBox="1"/>
            <p:nvPr/>
          </p:nvSpPr>
          <p:spPr>
            <a:xfrm>
              <a:off x="2006043" y="4257456"/>
              <a:ext cx="1296000" cy="239313"/>
            </a:xfrm>
            <a:prstGeom prst="rect">
              <a:avLst/>
            </a:prstGeom>
            <a:solidFill>
              <a:schemeClr val="bg1"/>
            </a:solidFill>
            <a:ln w="28575">
              <a:solidFill>
                <a:schemeClr val="accent5">
                  <a:lumMod val="60000"/>
                  <a:lumOff val="40000"/>
                </a:schemeClr>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5">
                      <a:lumMod val="60000"/>
                      <a:lumOff val="40000"/>
                    </a:schemeClr>
                  </a:solidFill>
                </a:rPr>
                <a:t>PSC Albert</a:t>
              </a:r>
            </a:p>
          </p:txBody>
        </p:sp>
        <p:sp>
          <p:nvSpPr>
            <p:cNvPr id="37" name="ZoneTexte 18">
              <a:extLst>
                <a:ext uri="{FF2B5EF4-FFF2-40B4-BE49-F238E27FC236}">
                  <a16:creationId xmlns:a16="http://schemas.microsoft.com/office/drawing/2014/main" id="{8CED22C5-90DB-209F-0EB9-6897FB2D8B2C}"/>
                </a:ext>
              </a:extLst>
            </p:cNvPr>
            <p:cNvSpPr txBox="1"/>
            <p:nvPr/>
          </p:nvSpPr>
          <p:spPr>
            <a:xfrm>
              <a:off x="1614106" y="3173693"/>
              <a:ext cx="1296000" cy="239313"/>
            </a:xfrm>
            <a:prstGeom prst="rect">
              <a:avLst/>
            </a:prstGeom>
            <a:solidFill>
              <a:schemeClr val="bg1"/>
            </a:solidFill>
            <a:ln w="28575">
              <a:solidFill>
                <a:schemeClr val="bg1">
                  <a:lumMod val="75000"/>
                </a:schemeClr>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bg1">
                      <a:lumMod val="65000"/>
                    </a:schemeClr>
                  </a:solidFill>
                </a:rPr>
                <a:t>PSC Machtens</a:t>
              </a:r>
            </a:p>
          </p:txBody>
        </p:sp>
        <p:sp>
          <p:nvSpPr>
            <p:cNvPr id="38" name="ZoneTexte 18">
              <a:extLst>
                <a:ext uri="{FF2B5EF4-FFF2-40B4-BE49-F238E27FC236}">
                  <a16:creationId xmlns:a16="http://schemas.microsoft.com/office/drawing/2014/main" id="{F75809A3-9108-CFDE-92EA-0C96259625A7}"/>
                </a:ext>
              </a:extLst>
            </p:cNvPr>
            <p:cNvSpPr txBox="1"/>
            <p:nvPr/>
          </p:nvSpPr>
          <p:spPr>
            <a:xfrm>
              <a:off x="5716520" y="6023569"/>
              <a:ext cx="1296000" cy="239313"/>
            </a:xfrm>
            <a:prstGeom prst="rect">
              <a:avLst/>
            </a:prstGeom>
            <a:solidFill>
              <a:schemeClr val="bg1"/>
            </a:solidFill>
            <a:ln w="28575">
              <a:solidFill>
                <a:schemeClr val="accent2"/>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2"/>
                  </a:solidFill>
                </a:rPr>
                <a:t>PSC Franck</a:t>
              </a:r>
            </a:p>
          </p:txBody>
        </p:sp>
        <p:sp>
          <p:nvSpPr>
            <p:cNvPr id="39" name="ZoneTexte 18">
              <a:extLst>
                <a:ext uri="{FF2B5EF4-FFF2-40B4-BE49-F238E27FC236}">
                  <a16:creationId xmlns:a16="http://schemas.microsoft.com/office/drawing/2014/main" id="{D7040C9D-40D7-F2DE-CD13-298D6D6A21BB}"/>
                </a:ext>
              </a:extLst>
            </p:cNvPr>
            <p:cNvSpPr txBox="1"/>
            <p:nvPr/>
          </p:nvSpPr>
          <p:spPr>
            <a:xfrm>
              <a:off x="1614106" y="3481994"/>
              <a:ext cx="1296000" cy="239313"/>
            </a:xfrm>
            <a:prstGeom prst="rect">
              <a:avLst/>
            </a:prstGeom>
            <a:solidFill>
              <a:schemeClr val="bg1"/>
            </a:solidFill>
            <a:ln w="28575">
              <a:solidFill>
                <a:schemeClr val="bg1">
                  <a:lumMod val="75000"/>
                </a:schemeClr>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bg1">
                      <a:lumMod val="65000"/>
                    </a:schemeClr>
                  </a:solidFill>
                </a:rPr>
                <a:t>PSC Wijk Ransfort</a:t>
              </a:r>
            </a:p>
          </p:txBody>
        </p:sp>
        <p:sp>
          <p:nvSpPr>
            <p:cNvPr id="40" name="ZoneTexte 18">
              <a:extLst>
                <a:ext uri="{FF2B5EF4-FFF2-40B4-BE49-F238E27FC236}">
                  <a16:creationId xmlns:a16="http://schemas.microsoft.com/office/drawing/2014/main" id="{9EB75291-F9E3-F83A-73A0-21693125F0B6}"/>
                </a:ext>
              </a:extLst>
            </p:cNvPr>
            <p:cNvSpPr txBox="1"/>
            <p:nvPr/>
          </p:nvSpPr>
          <p:spPr>
            <a:xfrm>
              <a:off x="2006043" y="3943624"/>
              <a:ext cx="1296000" cy="239313"/>
            </a:xfrm>
            <a:prstGeom prst="rect">
              <a:avLst/>
            </a:prstGeom>
            <a:solidFill>
              <a:schemeClr val="bg1"/>
            </a:solidFill>
            <a:ln w="28575">
              <a:solidFill>
                <a:schemeClr val="accent5">
                  <a:lumMod val="60000"/>
                  <a:lumOff val="40000"/>
                </a:schemeClr>
              </a:solidFill>
            </a:ln>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BE" sz="700" b="1">
                  <a:solidFill>
                    <a:schemeClr val="accent5">
                      <a:lumMod val="60000"/>
                      <a:lumOff val="40000"/>
                    </a:schemeClr>
                  </a:solidFill>
                  <a:cs typeface="Segoe UI"/>
                </a:rPr>
                <a:t>PSC </a:t>
              </a:r>
              <a:r>
                <a:rPr lang="nl-BE" sz="700" b="1">
                  <a:solidFill>
                    <a:schemeClr val="accent5">
                      <a:lumMod val="60000"/>
                      <a:lumOff val="40000"/>
                    </a:schemeClr>
                  </a:solidFill>
                </a:rPr>
                <a:t>Peterbos</a:t>
              </a:r>
            </a:p>
          </p:txBody>
        </p:sp>
        <p:sp>
          <p:nvSpPr>
            <p:cNvPr id="41" name="ZoneTexte 18">
              <a:extLst>
                <a:ext uri="{FF2B5EF4-FFF2-40B4-BE49-F238E27FC236}">
                  <a16:creationId xmlns:a16="http://schemas.microsoft.com/office/drawing/2014/main" id="{C6FF2C53-D705-EED0-CE17-2A18B92566B8}"/>
                </a:ext>
              </a:extLst>
            </p:cNvPr>
            <p:cNvSpPr txBox="1"/>
            <p:nvPr/>
          </p:nvSpPr>
          <p:spPr>
            <a:xfrm>
              <a:off x="2006043" y="4556552"/>
              <a:ext cx="1296000" cy="239313"/>
            </a:xfrm>
            <a:prstGeom prst="rect">
              <a:avLst/>
            </a:prstGeom>
            <a:solidFill>
              <a:schemeClr val="bg1"/>
            </a:solidFill>
            <a:ln w="28575">
              <a:solidFill>
                <a:schemeClr val="accent5">
                  <a:lumMod val="60000"/>
                  <a:lumOff val="40000"/>
                </a:schemeClr>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5">
                      <a:lumMod val="60000"/>
                      <a:lumOff val="40000"/>
                    </a:schemeClr>
                  </a:solidFill>
                </a:rPr>
                <a:t>PSC Grondels</a:t>
              </a:r>
            </a:p>
          </p:txBody>
        </p:sp>
        <p:sp>
          <p:nvSpPr>
            <p:cNvPr id="42" name="ZoneTexte 18">
              <a:extLst>
                <a:ext uri="{FF2B5EF4-FFF2-40B4-BE49-F238E27FC236}">
                  <a16:creationId xmlns:a16="http://schemas.microsoft.com/office/drawing/2014/main" id="{1062E47F-CC89-7703-10FD-1961E21E5E92}"/>
                </a:ext>
              </a:extLst>
            </p:cNvPr>
            <p:cNvSpPr txBox="1"/>
            <p:nvPr/>
          </p:nvSpPr>
          <p:spPr>
            <a:xfrm>
              <a:off x="9037068" y="3514603"/>
              <a:ext cx="1296000" cy="239313"/>
            </a:xfrm>
            <a:prstGeom prst="rect">
              <a:avLst/>
            </a:prstGeom>
            <a:solidFill>
              <a:schemeClr val="bg1"/>
            </a:solidFill>
            <a:ln w="28575">
              <a:solidFill>
                <a:srgbClr val="C00000"/>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rgbClr val="C00000"/>
                  </a:solidFill>
                </a:rPr>
                <a:t>Hof ten Berg</a:t>
              </a:r>
            </a:p>
          </p:txBody>
        </p:sp>
        <p:sp>
          <p:nvSpPr>
            <p:cNvPr id="43" name="ZoneTexte 18">
              <a:extLst>
                <a:ext uri="{FF2B5EF4-FFF2-40B4-BE49-F238E27FC236}">
                  <a16:creationId xmlns:a16="http://schemas.microsoft.com/office/drawing/2014/main" id="{F36738F7-0B0F-5BD5-2198-67F87FD01802}"/>
                </a:ext>
              </a:extLst>
            </p:cNvPr>
            <p:cNvSpPr txBox="1"/>
            <p:nvPr/>
          </p:nvSpPr>
          <p:spPr>
            <a:xfrm>
              <a:off x="9037068" y="3794895"/>
              <a:ext cx="1296000" cy="239313"/>
            </a:xfrm>
            <a:prstGeom prst="rect">
              <a:avLst/>
            </a:prstGeom>
            <a:solidFill>
              <a:schemeClr val="bg1"/>
            </a:solidFill>
            <a:ln w="28575">
              <a:solidFill>
                <a:srgbClr val="C00000"/>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rgbClr val="C00000"/>
                  </a:solidFill>
                </a:rPr>
                <a:t>PSC Galaxie</a:t>
              </a:r>
            </a:p>
          </p:txBody>
        </p:sp>
        <p:sp>
          <p:nvSpPr>
            <p:cNvPr id="44" name="ZoneTexte 18">
              <a:extLst>
                <a:ext uri="{FF2B5EF4-FFF2-40B4-BE49-F238E27FC236}">
                  <a16:creationId xmlns:a16="http://schemas.microsoft.com/office/drawing/2014/main" id="{285B65BB-0F0D-650D-C670-C48F1266588B}"/>
                </a:ext>
              </a:extLst>
            </p:cNvPr>
            <p:cNvSpPr txBox="1"/>
            <p:nvPr/>
          </p:nvSpPr>
          <p:spPr>
            <a:xfrm>
              <a:off x="9037068" y="4075187"/>
              <a:ext cx="1296000" cy="239313"/>
            </a:xfrm>
            <a:prstGeom prst="rect">
              <a:avLst/>
            </a:prstGeom>
            <a:solidFill>
              <a:schemeClr val="bg1"/>
            </a:solidFill>
            <a:ln w="28575">
              <a:solidFill>
                <a:srgbClr val="C00000"/>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rgbClr val="C00000"/>
                  </a:solidFill>
                </a:rPr>
                <a:t>PSC Kapelleveld</a:t>
              </a:r>
            </a:p>
          </p:txBody>
        </p:sp>
        <p:sp>
          <p:nvSpPr>
            <p:cNvPr id="45" name="ZoneTexte 18">
              <a:extLst>
                <a:ext uri="{FF2B5EF4-FFF2-40B4-BE49-F238E27FC236}">
                  <a16:creationId xmlns:a16="http://schemas.microsoft.com/office/drawing/2014/main" id="{F583301E-EB68-772F-F77B-0D2165584F19}"/>
                </a:ext>
              </a:extLst>
            </p:cNvPr>
            <p:cNvSpPr txBox="1"/>
            <p:nvPr/>
          </p:nvSpPr>
          <p:spPr>
            <a:xfrm>
              <a:off x="1614106" y="2378732"/>
              <a:ext cx="1296000" cy="239313"/>
            </a:xfrm>
            <a:prstGeom prst="rect">
              <a:avLst/>
            </a:prstGeom>
            <a:solidFill>
              <a:schemeClr val="bg1"/>
            </a:solidFill>
            <a:ln w="28575">
              <a:solidFill>
                <a:schemeClr val="accent3">
                  <a:lumMod val="60000"/>
                  <a:lumOff val="40000"/>
                </a:schemeClr>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3">
                      <a:lumMod val="60000"/>
                      <a:lumOff val="40000"/>
                    </a:schemeClr>
                  </a:solidFill>
                </a:rPr>
                <a:t>PSC Essegem</a:t>
              </a:r>
            </a:p>
          </p:txBody>
        </p:sp>
        <p:sp>
          <p:nvSpPr>
            <p:cNvPr id="46" name="ZoneTexte 18">
              <a:extLst>
                <a:ext uri="{FF2B5EF4-FFF2-40B4-BE49-F238E27FC236}">
                  <a16:creationId xmlns:a16="http://schemas.microsoft.com/office/drawing/2014/main" id="{3FF87898-40F3-4D0C-74BE-DE559FBF683A}"/>
                </a:ext>
              </a:extLst>
            </p:cNvPr>
            <p:cNvSpPr txBox="1"/>
            <p:nvPr/>
          </p:nvSpPr>
          <p:spPr>
            <a:xfrm>
              <a:off x="1614106" y="2669705"/>
              <a:ext cx="1296000" cy="239313"/>
            </a:xfrm>
            <a:prstGeom prst="rect">
              <a:avLst/>
            </a:prstGeom>
            <a:solidFill>
              <a:schemeClr val="bg1"/>
            </a:solidFill>
            <a:ln w="28575">
              <a:solidFill>
                <a:schemeClr val="accent3">
                  <a:lumMod val="60000"/>
                  <a:lumOff val="40000"/>
                </a:schemeClr>
              </a:solidFill>
            </a:ln>
          </p:spPr>
          <p:txBody>
            <a:bodyPr wrap="square" lIns="91440" tIns="45720" rIns="91440" bIns="45720" rtlCol="0" anchor="t">
              <a:spAutoFit/>
            </a:bodyPr>
            <a:lstStyle>
              <a:defPPr>
                <a:defRPr lang="en-UA"/>
              </a:defPPr>
              <a:lvl1pPr algn="ctr">
                <a:defRPr sz="700">
                  <a:solidFill>
                    <a:srgbClr val="7030A0"/>
                  </a:solidFill>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b="1">
                  <a:solidFill>
                    <a:schemeClr val="accent3">
                      <a:lumMod val="60000"/>
                      <a:lumOff val="40000"/>
                    </a:schemeClr>
                  </a:solidFill>
                </a:rPr>
                <a:t>PSC Hunderenveld</a:t>
              </a:r>
            </a:p>
          </p:txBody>
        </p:sp>
        <p:pic>
          <p:nvPicPr>
            <p:cNvPr id="48" name="Picture 47">
              <a:extLst>
                <a:ext uri="{FF2B5EF4-FFF2-40B4-BE49-F238E27FC236}">
                  <a16:creationId xmlns:a16="http://schemas.microsoft.com/office/drawing/2014/main" id="{71728174-1C11-B8C9-1494-27ED45BE423C}"/>
                </a:ext>
              </a:extLst>
            </p:cNvPr>
            <p:cNvPicPr>
              <a:picLocks noChangeAspect="1"/>
            </p:cNvPicPr>
            <p:nvPr/>
          </p:nvPicPr>
          <p:blipFill>
            <a:blip r:embed="rId2"/>
            <a:srcRect t="17634"/>
            <a:stretch/>
          </p:blipFill>
          <p:spPr>
            <a:xfrm>
              <a:off x="3698134" y="2104710"/>
              <a:ext cx="4550907" cy="3624692"/>
            </a:xfrm>
            <a:prstGeom prst="rect">
              <a:avLst/>
            </a:prstGeom>
            <a:ln>
              <a:noFill/>
            </a:ln>
            <a:effectLst>
              <a:softEdge rad="112500"/>
            </a:effectLst>
          </p:spPr>
        </p:pic>
        <p:sp>
          <p:nvSpPr>
            <p:cNvPr id="50" name="TextBox 49">
              <a:extLst>
                <a:ext uri="{FF2B5EF4-FFF2-40B4-BE49-F238E27FC236}">
                  <a16:creationId xmlns:a16="http://schemas.microsoft.com/office/drawing/2014/main" id="{01A69F17-0D3D-13DE-EFF3-1EB56C8E4CEE}"/>
                </a:ext>
              </a:extLst>
            </p:cNvPr>
            <p:cNvSpPr txBox="1"/>
            <p:nvPr/>
          </p:nvSpPr>
          <p:spPr>
            <a:xfrm>
              <a:off x="1035027" y="5694604"/>
              <a:ext cx="1227078" cy="312948"/>
            </a:xfrm>
            <a:prstGeom prst="rect">
              <a:avLst/>
            </a:prstGeom>
            <a:noFill/>
          </p:spPr>
          <p:txBody>
            <a:bodyPr wrap="square">
              <a:spAutoFit/>
            </a:bodyPr>
            <a:lstStyle/>
            <a:p>
              <a:r>
                <a:rPr lang="nl-BE" sz="1100" b="1" i="1">
                  <a:solidFill>
                    <a:schemeClr val="accent1"/>
                  </a:solidFill>
                  <a:cs typeface="Calibri Light"/>
                </a:rPr>
                <a:t>Ukkel - Vorst</a:t>
              </a:r>
            </a:p>
          </p:txBody>
        </p:sp>
        <p:cxnSp>
          <p:nvCxnSpPr>
            <p:cNvPr id="52" name="Straight Arrow Connector 51">
              <a:extLst>
                <a:ext uri="{FF2B5EF4-FFF2-40B4-BE49-F238E27FC236}">
                  <a16:creationId xmlns:a16="http://schemas.microsoft.com/office/drawing/2014/main" id="{4A0B43A6-8229-65C3-99E7-C2D303BF2314}"/>
                </a:ext>
              </a:extLst>
            </p:cNvPr>
            <p:cNvCxnSpPr>
              <a:cxnSpLocks/>
              <a:stCxn id="12" idx="3"/>
            </p:cNvCxnSpPr>
            <p:nvPr/>
          </p:nvCxnSpPr>
          <p:spPr>
            <a:xfrm flipV="1">
              <a:off x="3628120" y="5063898"/>
              <a:ext cx="1214468" cy="456522"/>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395A814-D9A9-7F29-3100-C920595FB087}"/>
                </a:ext>
              </a:extLst>
            </p:cNvPr>
            <p:cNvCxnSpPr>
              <a:cxnSpLocks/>
              <a:stCxn id="11" idx="3"/>
            </p:cNvCxnSpPr>
            <p:nvPr/>
          </p:nvCxnSpPr>
          <p:spPr>
            <a:xfrm flipV="1">
              <a:off x="3628120" y="5163925"/>
              <a:ext cx="1214468" cy="65033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0D4B5F90-BB06-2B5E-9E4F-DF338F20D391}"/>
                </a:ext>
              </a:extLst>
            </p:cNvPr>
            <p:cNvCxnSpPr>
              <a:cxnSpLocks/>
              <a:stCxn id="10" idx="3"/>
            </p:cNvCxnSpPr>
            <p:nvPr/>
          </p:nvCxnSpPr>
          <p:spPr>
            <a:xfrm flipV="1">
              <a:off x="3628120" y="5414048"/>
              <a:ext cx="1149153" cy="664854"/>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A5CD7E83-E7A9-47F8-83AE-6D76EE3E6C97}"/>
                </a:ext>
              </a:extLst>
            </p:cNvPr>
            <p:cNvCxnSpPr>
              <a:cxnSpLocks/>
              <a:stCxn id="9" idx="3"/>
            </p:cNvCxnSpPr>
            <p:nvPr/>
          </p:nvCxnSpPr>
          <p:spPr>
            <a:xfrm flipV="1">
              <a:off x="3628120" y="5614103"/>
              <a:ext cx="1128650" cy="747153"/>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9155002C-C4FB-270D-9A61-72E2DD8D17AA}"/>
                </a:ext>
              </a:extLst>
            </p:cNvPr>
            <p:cNvSpPr txBox="1"/>
            <p:nvPr/>
          </p:nvSpPr>
          <p:spPr>
            <a:xfrm>
              <a:off x="9704112" y="4588730"/>
              <a:ext cx="1504950" cy="515443"/>
            </a:xfrm>
            <a:prstGeom prst="rect">
              <a:avLst/>
            </a:prstGeom>
            <a:noFill/>
          </p:spPr>
          <p:txBody>
            <a:bodyPr wrap="square">
              <a:spAutoFit/>
            </a:bodyPr>
            <a:lstStyle/>
            <a:p>
              <a:r>
                <a:rPr lang="nl-BE" sz="1100" b="1" i="1" dirty="0">
                  <a:solidFill>
                    <a:srgbClr val="7030A0"/>
                  </a:solidFill>
                  <a:cs typeface="Calibri Light"/>
                </a:rPr>
                <a:t>Elsene, Bosvoorde, Etterbeek</a:t>
              </a:r>
            </a:p>
          </p:txBody>
        </p:sp>
        <p:cxnSp>
          <p:nvCxnSpPr>
            <p:cNvPr id="67" name="Straight Arrow Connector 66">
              <a:extLst>
                <a:ext uri="{FF2B5EF4-FFF2-40B4-BE49-F238E27FC236}">
                  <a16:creationId xmlns:a16="http://schemas.microsoft.com/office/drawing/2014/main" id="{7B22B802-33F5-E54E-EE87-CFF93BE3D49C}"/>
                </a:ext>
              </a:extLst>
            </p:cNvPr>
            <p:cNvCxnSpPr>
              <a:cxnSpLocks/>
              <a:stCxn id="26" idx="1"/>
            </p:cNvCxnSpPr>
            <p:nvPr/>
          </p:nvCxnSpPr>
          <p:spPr>
            <a:xfrm flipH="1" flipV="1">
              <a:off x="6408420" y="4331781"/>
              <a:ext cx="1980649" cy="395224"/>
            </a:xfrm>
            <a:prstGeom prst="straightConnector1">
              <a:avLst/>
            </a:prstGeom>
            <a:ln w="127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50BD1E8F-EEE1-BADC-6765-9A79FCAEC2E8}"/>
                </a:ext>
              </a:extLst>
            </p:cNvPr>
            <p:cNvCxnSpPr>
              <a:cxnSpLocks/>
              <a:stCxn id="28" idx="1"/>
            </p:cNvCxnSpPr>
            <p:nvPr/>
          </p:nvCxnSpPr>
          <p:spPr>
            <a:xfrm flipH="1" flipV="1">
              <a:off x="6461760" y="4963872"/>
              <a:ext cx="1927309" cy="219684"/>
            </a:xfrm>
            <a:prstGeom prst="straightConnector1">
              <a:avLst/>
            </a:prstGeom>
            <a:ln w="127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6EEED9DF-D2BF-AFF5-4FAA-A893AFD86E3F}"/>
                </a:ext>
              </a:extLst>
            </p:cNvPr>
            <p:cNvCxnSpPr>
              <a:cxnSpLocks/>
              <a:stCxn id="27" idx="1"/>
            </p:cNvCxnSpPr>
            <p:nvPr/>
          </p:nvCxnSpPr>
          <p:spPr>
            <a:xfrm flipH="1" flipV="1">
              <a:off x="6652260" y="5163925"/>
              <a:ext cx="1736809" cy="291132"/>
            </a:xfrm>
            <a:prstGeom prst="straightConnector1">
              <a:avLst/>
            </a:prstGeom>
            <a:ln w="127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1C90CB99-6C46-559D-AFAA-D54D974F8A4D}"/>
                </a:ext>
              </a:extLst>
            </p:cNvPr>
            <p:cNvSpPr txBox="1"/>
            <p:nvPr/>
          </p:nvSpPr>
          <p:spPr>
            <a:xfrm>
              <a:off x="5851862" y="366878"/>
              <a:ext cx="1668366" cy="717939"/>
            </a:xfrm>
            <a:prstGeom prst="rect">
              <a:avLst/>
            </a:prstGeom>
            <a:noFill/>
          </p:spPr>
          <p:txBody>
            <a:bodyPr wrap="square">
              <a:spAutoFit/>
            </a:bodyPr>
            <a:lstStyle/>
            <a:p>
              <a:r>
                <a:rPr lang="nl-BE" sz="1100" b="1" i="1">
                  <a:solidFill>
                    <a:schemeClr val="accent4">
                      <a:lumMod val="50000"/>
                    </a:schemeClr>
                  </a:solidFill>
                </a:rPr>
                <a:t>Noordwijk, Vijfhoek en Sint-Joost-ten-Node</a:t>
              </a:r>
            </a:p>
          </p:txBody>
        </p:sp>
        <p:cxnSp>
          <p:nvCxnSpPr>
            <p:cNvPr id="76" name="Connector: Elbow 75">
              <a:extLst>
                <a:ext uri="{FF2B5EF4-FFF2-40B4-BE49-F238E27FC236}">
                  <a16:creationId xmlns:a16="http://schemas.microsoft.com/office/drawing/2014/main" id="{C9CA7FBE-9393-AEB7-523E-F26ACFDAE558}"/>
                </a:ext>
              </a:extLst>
            </p:cNvPr>
            <p:cNvCxnSpPr>
              <a:cxnSpLocks/>
              <a:stCxn id="19" idx="3"/>
            </p:cNvCxnSpPr>
            <p:nvPr/>
          </p:nvCxnSpPr>
          <p:spPr>
            <a:xfrm>
              <a:off x="5515872" y="1403648"/>
              <a:ext cx="51243" cy="2078346"/>
            </a:xfrm>
            <a:prstGeom prst="bentConnector2">
              <a:avLst/>
            </a:prstGeom>
            <a:ln w="12700">
              <a:tailEnd type="triangle"/>
            </a:ln>
          </p:spPr>
          <p:style>
            <a:lnRef idx="2">
              <a:schemeClr val="accent3"/>
            </a:lnRef>
            <a:fillRef idx="0">
              <a:schemeClr val="accent3"/>
            </a:fillRef>
            <a:effectRef idx="1">
              <a:schemeClr val="accent3"/>
            </a:effectRef>
            <a:fontRef idx="minor">
              <a:schemeClr val="tx1"/>
            </a:fontRef>
          </p:style>
        </p:cxnSp>
        <p:cxnSp>
          <p:nvCxnSpPr>
            <p:cNvPr id="77" name="Connector: Elbow 76">
              <a:extLst>
                <a:ext uri="{FF2B5EF4-FFF2-40B4-BE49-F238E27FC236}">
                  <a16:creationId xmlns:a16="http://schemas.microsoft.com/office/drawing/2014/main" id="{8857B42B-FB0E-786A-517C-ECE5CAE76562}"/>
                </a:ext>
              </a:extLst>
            </p:cNvPr>
            <p:cNvCxnSpPr>
              <a:cxnSpLocks/>
              <a:stCxn id="20" idx="3"/>
            </p:cNvCxnSpPr>
            <p:nvPr/>
          </p:nvCxnSpPr>
          <p:spPr>
            <a:xfrm>
              <a:off x="5441224" y="1722511"/>
              <a:ext cx="18817" cy="1959538"/>
            </a:xfrm>
            <a:prstGeom prst="bentConnector2">
              <a:avLst/>
            </a:prstGeom>
            <a:ln w="12700">
              <a:tailEnd type="triangle"/>
            </a:ln>
          </p:spPr>
          <p:style>
            <a:lnRef idx="2">
              <a:schemeClr val="accent3"/>
            </a:lnRef>
            <a:fillRef idx="0">
              <a:schemeClr val="accent3"/>
            </a:fillRef>
            <a:effectRef idx="1">
              <a:schemeClr val="accent3"/>
            </a:effectRef>
            <a:fontRef idx="minor">
              <a:schemeClr val="tx1"/>
            </a:fontRef>
          </p:style>
        </p:cxnSp>
        <p:cxnSp>
          <p:nvCxnSpPr>
            <p:cNvPr id="80" name="Connector: Elbow 79">
              <a:extLst>
                <a:ext uri="{FF2B5EF4-FFF2-40B4-BE49-F238E27FC236}">
                  <a16:creationId xmlns:a16="http://schemas.microsoft.com/office/drawing/2014/main" id="{FFF4270E-4020-6F60-5675-E445E97F4B2B}"/>
                </a:ext>
              </a:extLst>
            </p:cNvPr>
            <p:cNvCxnSpPr>
              <a:cxnSpLocks/>
              <a:stCxn id="23" idx="3"/>
            </p:cNvCxnSpPr>
            <p:nvPr/>
          </p:nvCxnSpPr>
          <p:spPr>
            <a:xfrm>
              <a:off x="5571857" y="565827"/>
              <a:ext cx="74648" cy="3343701"/>
            </a:xfrm>
            <a:prstGeom prst="bentConnector2">
              <a:avLst/>
            </a:prstGeom>
            <a:ln w="12700">
              <a:tailEnd type="triangle"/>
            </a:ln>
          </p:spPr>
          <p:style>
            <a:lnRef idx="2">
              <a:schemeClr val="accent3"/>
            </a:lnRef>
            <a:fillRef idx="0">
              <a:schemeClr val="accent3"/>
            </a:fillRef>
            <a:effectRef idx="1">
              <a:schemeClr val="accent3"/>
            </a:effectRef>
            <a:fontRef idx="minor">
              <a:schemeClr val="tx1"/>
            </a:fontRef>
          </p:style>
        </p:cxnSp>
        <p:cxnSp>
          <p:nvCxnSpPr>
            <p:cNvPr id="89" name="Connector: Elbow 88">
              <a:extLst>
                <a:ext uri="{FF2B5EF4-FFF2-40B4-BE49-F238E27FC236}">
                  <a16:creationId xmlns:a16="http://schemas.microsoft.com/office/drawing/2014/main" id="{297588FE-7214-6A39-E080-A13E60CABA1C}"/>
                </a:ext>
              </a:extLst>
            </p:cNvPr>
            <p:cNvCxnSpPr>
              <a:cxnSpLocks/>
              <a:stCxn id="22" idx="3"/>
            </p:cNvCxnSpPr>
            <p:nvPr/>
          </p:nvCxnSpPr>
          <p:spPr>
            <a:xfrm>
              <a:off x="5571857" y="814491"/>
              <a:ext cx="74648" cy="3095036"/>
            </a:xfrm>
            <a:prstGeom prst="bentConnector2">
              <a:avLst/>
            </a:prstGeom>
            <a:ln w="12700">
              <a:tailEnd type="triangle"/>
            </a:ln>
          </p:spPr>
          <p:style>
            <a:lnRef idx="2">
              <a:schemeClr val="accent3"/>
            </a:lnRef>
            <a:fillRef idx="0">
              <a:schemeClr val="accent3"/>
            </a:fillRef>
            <a:effectRef idx="1">
              <a:schemeClr val="accent3"/>
            </a:effectRef>
            <a:fontRef idx="minor">
              <a:schemeClr val="tx1"/>
            </a:fontRef>
          </p:style>
        </p:cxnSp>
        <p:cxnSp>
          <p:nvCxnSpPr>
            <p:cNvPr id="92" name="Connector: Elbow 91">
              <a:extLst>
                <a:ext uri="{FF2B5EF4-FFF2-40B4-BE49-F238E27FC236}">
                  <a16:creationId xmlns:a16="http://schemas.microsoft.com/office/drawing/2014/main" id="{7B5C307B-90C4-F112-2707-77B48871276A}"/>
                </a:ext>
              </a:extLst>
            </p:cNvPr>
            <p:cNvCxnSpPr>
              <a:cxnSpLocks/>
              <a:stCxn id="21" idx="3"/>
            </p:cNvCxnSpPr>
            <p:nvPr/>
          </p:nvCxnSpPr>
          <p:spPr>
            <a:xfrm>
              <a:off x="5571857" y="1063156"/>
              <a:ext cx="74648" cy="2846371"/>
            </a:xfrm>
            <a:prstGeom prst="bentConnector2">
              <a:avLst/>
            </a:prstGeom>
            <a:ln w="12700">
              <a:tailEnd type="triangle"/>
            </a:ln>
          </p:spPr>
          <p:style>
            <a:lnRef idx="2">
              <a:schemeClr val="accent3"/>
            </a:lnRef>
            <a:fillRef idx="0">
              <a:schemeClr val="accent3"/>
            </a:fillRef>
            <a:effectRef idx="1">
              <a:schemeClr val="accent3"/>
            </a:effectRef>
            <a:fontRef idx="minor">
              <a:schemeClr val="tx1"/>
            </a:fontRef>
          </p:style>
        </p:cxnSp>
        <p:cxnSp>
          <p:nvCxnSpPr>
            <p:cNvPr id="96" name="Connector: Elbow 95">
              <a:extLst>
                <a:ext uri="{FF2B5EF4-FFF2-40B4-BE49-F238E27FC236}">
                  <a16:creationId xmlns:a16="http://schemas.microsoft.com/office/drawing/2014/main" id="{2A16D46C-033F-542A-B2FB-60ABFF18D57E}"/>
                </a:ext>
              </a:extLst>
            </p:cNvPr>
            <p:cNvCxnSpPr>
              <a:cxnSpLocks/>
              <a:stCxn id="24" idx="1"/>
            </p:cNvCxnSpPr>
            <p:nvPr/>
          </p:nvCxnSpPr>
          <p:spPr>
            <a:xfrm rot="10800000" flipV="1">
              <a:off x="5716522" y="1464092"/>
              <a:ext cx="464708" cy="1829611"/>
            </a:xfrm>
            <a:prstGeom prst="bentConnector2">
              <a:avLst/>
            </a:prstGeom>
            <a:ln w="12700">
              <a:tailEnd type="triangle"/>
            </a:ln>
          </p:spPr>
          <p:style>
            <a:lnRef idx="2">
              <a:schemeClr val="accent3"/>
            </a:lnRef>
            <a:fillRef idx="0">
              <a:schemeClr val="accent3"/>
            </a:fillRef>
            <a:effectRef idx="1">
              <a:schemeClr val="accent3"/>
            </a:effectRef>
            <a:fontRef idx="minor">
              <a:schemeClr val="tx1"/>
            </a:fontRef>
          </p:style>
        </p:cxnSp>
        <p:cxnSp>
          <p:nvCxnSpPr>
            <p:cNvPr id="99" name="Connector: Elbow 98">
              <a:extLst>
                <a:ext uri="{FF2B5EF4-FFF2-40B4-BE49-F238E27FC236}">
                  <a16:creationId xmlns:a16="http://schemas.microsoft.com/office/drawing/2014/main" id="{46BD2424-3F17-DDAF-59F0-694428F0E87D}"/>
                </a:ext>
              </a:extLst>
            </p:cNvPr>
            <p:cNvCxnSpPr>
              <a:cxnSpLocks/>
              <a:stCxn id="25" idx="1"/>
            </p:cNvCxnSpPr>
            <p:nvPr/>
          </p:nvCxnSpPr>
          <p:spPr>
            <a:xfrm rot="10800000" flipV="1">
              <a:off x="5929201" y="1794215"/>
              <a:ext cx="252029" cy="1626034"/>
            </a:xfrm>
            <a:prstGeom prst="bentConnector2">
              <a:avLst/>
            </a:prstGeom>
            <a:ln w="12700">
              <a:tailEnd type="triangle"/>
            </a:ln>
          </p:spPr>
          <p:style>
            <a:lnRef idx="2">
              <a:schemeClr val="accent3"/>
            </a:lnRef>
            <a:fillRef idx="0">
              <a:schemeClr val="accent3"/>
            </a:fillRef>
            <a:effectRef idx="1">
              <a:schemeClr val="accent3"/>
            </a:effectRef>
            <a:fontRef idx="minor">
              <a:schemeClr val="tx1"/>
            </a:fontRef>
          </p:style>
        </p:cxnSp>
        <p:cxnSp>
          <p:nvCxnSpPr>
            <p:cNvPr id="103" name="Straight Arrow Connector 102">
              <a:extLst>
                <a:ext uri="{FF2B5EF4-FFF2-40B4-BE49-F238E27FC236}">
                  <a16:creationId xmlns:a16="http://schemas.microsoft.com/office/drawing/2014/main" id="{4F67BE5A-7E5A-0A90-0961-F9A1EC6D82E4}"/>
                </a:ext>
              </a:extLst>
            </p:cNvPr>
            <p:cNvCxnSpPr>
              <a:cxnSpLocks/>
              <a:stCxn id="32" idx="1"/>
            </p:cNvCxnSpPr>
            <p:nvPr/>
          </p:nvCxnSpPr>
          <p:spPr>
            <a:xfrm flipH="1">
              <a:off x="6700779" y="2751869"/>
              <a:ext cx="2844262" cy="237313"/>
            </a:xfrm>
            <a:prstGeom prst="straightConnector1">
              <a:avLst/>
            </a:prstGeom>
            <a:ln w="127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9CBD1F8C-7E39-DC9C-72E8-86B37480D81A}"/>
                </a:ext>
              </a:extLst>
            </p:cNvPr>
            <p:cNvCxnSpPr>
              <a:cxnSpLocks/>
              <a:stCxn id="33" idx="1"/>
            </p:cNvCxnSpPr>
            <p:nvPr/>
          </p:nvCxnSpPr>
          <p:spPr>
            <a:xfrm flipH="1">
              <a:off x="6863115" y="3084486"/>
              <a:ext cx="2681926" cy="171842"/>
            </a:xfrm>
            <a:prstGeom prst="straightConnector1">
              <a:avLst/>
            </a:prstGeom>
            <a:ln w="127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4A3876A1-8F7D-05A0-36E6-DAB98CB0C69D}"/>
                </a:ext>
              </a:extLst>
            </p:cNvPr>
            <p:cNvCxnSpPr>
              <a:cxnSpLocks/>
              <a:stCxn id="30" idx="1"/>
            </p:cNvCxnSpPr>
            <p:nvPr/>
          </p:nvCxnSpPr>
          <p:spPr>
            <a:xfrm flipH="1">
              <a:off x="6205420" y="1813732"/>
              <a:ext cx="2183649" cy="978146"/>
            </a:xfrm>
            <a:prstGeom prst="straightConnector1">
              <a:avLst/>
            </a:prstGeom>
            <a:ln w="12700">
              <a:solidFill>
                <a:srgbClr val="0090A2"/>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AED61A37-B179-2BDE-64A6-F08EF6DD9874}"/>
                </a:ext>
              </a:extLst>
            </p:cNvPr>
            <p:cNvCxnSpPr>
              <a:cxnSpLocks/>
              <a:stCxn id="31" idx="1"/>
            </p:cNvCxnSpPr>
            <p:nvPr/>
          </p:nvCxnSpPr>
          <p:spPr>
            <a:xfrm flipH="1">
              <a:off x="6448560" y="2091547"/>
              <a:ext cx="1940509" cy="945378"/>
            </a:xfrm>
            <a:prstGeom prst="straightConnector1">
              <a:avLst/>
            </a:prstGeom>
            <a:ln w="12700">
              <a:solidFill>
                <a:srgbClr val="0090A2"/>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85BFCC0B-4C60-63B1-BA29-9013664C52C1}"/>
                </a:ext>
              </a:extLst>
            </p:cNvPr>
            <p:cNvCxnSpPr>
              <a:cxnSpLocks/>
              <a:stCxn id="29" idx="1"/>
            </p:cNvCxnSpPr>
            <p:nvPr/>
          </p:nvCxnSpPr>
          <p:spPr>
            <a:xfrm flipH="1">
              <a:off x="6700780" y="2369363"/>
              <a:ext cx="1688289" cy="1167996"/>
            </a:xfrm>
            <a:prstGeom prst="straightConnector1">
              <a:avLst/>
            </a:prstGeom>
            <a:ln w="12700">
              <a:solidFill>
                <a:srgbClr val="0090A2"/>
              </a:solidFill>
              <a:tailEnd type="triangle"/>
            </a:ln>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D28360D1-EC6F-6660-804F-4A98123C3909}"/>
                </a:ext>
              </a:extLst>
            </p:cNvPr>
            <p:cNvSpPr txBox="1"/>
            <p:nvPr/>
          </p:nvSpPr>
          <p:spPr>
            <a:xfrm>
              <a:off x="8389069" y="1283991"/>
              <a:ext cx="1668366" cy="312948"/>
            </a:xfrm>
            <a:prstGeom prst="rect">
              <a:avLst/>
            </a:prstGeom>
            <a:noFill/>
          </p:spPr>
          <p:txBody>
            <a:bodyPr wrap="square">
              <a:spAutoFit/>
            </a:bodyPr>
            <a:lstStyle/>
            <a:p>
              <a:r>
                <a:rPr lang="nl-BE" sz="1100" b="1" i="1">
                  <a:solidFill>
                    <a:schemeClr val="accent6">
                      <a:lumMod val="50000"/>
                    </a:schemeClr>
                  </a:solidFill>
                </a:rPr>
                <a:t>Schaarbeek</a:t>
              </a:r>
            </a:p>
          </p:txBody>
        </p:sp>
        <p:sp>
          <p:nvSpPr>
            <p:cNvPr id="122" name="TextBox 121">
              <a:extLst>
                <a:ext uri="{FF2B5EF4-FFF2-40B4-BE49-F238E27FC236}">
                  <a16:creationId xmlns:a16="http://schemas.microsoft.com/office/drawing/2014/main" id="{92ACA50D-6DD0-8820-5511-C98014DE3236}"/>
                </a:ext>
              </a:extLst>
            </p:cNvPr>
            <p:cNvSpPr txBox="1"/>
            <p:nvPr/>
          </p:nvSpPr>
          <p:spPr>
            <a:xfrm>
              <a:off x="10926276" y="2715872"/>
              <a:ext cx="727376" cy="312948"/>
            </a:xfrm>
            <a:prstGeom prst="rect">
              <a:avLst/>
            </a:prstGeom>
            <a:noFill/>
          </p:spPr>
          <p:txBody>
            <a:bodyPr wrap="square">
              <a:spAutoFit/>
            </a:bodyPr>
            <a:lstStyle/>
            <a:p>
              <a:r>
                <a:rPr lang="nl-BE" sz="1100" b="1" i="1">
                  <a:solidFill>
                    <a:srgbClr val="00B0F0"/>
                  </a:solidFill>
                </a:rPr>
                <a:t>Evere</a:t>
              </a:r>
            </a:p>
          </p:txBody>
        </p:sp>
        <p:sp>
          <p:nvSpPr>
            <p:cNvPr id="123" name="TextBox 122">
              <a:extLst>
                <a:ext uri="{FF2B5EF4-FFF2-40B4-BE49-F238E27FC236}">
                  <a16:creationId xmlns:a16="http://schemas.microsoft.com/office/drawing/2014/main" id="{64A63B0B-0E96-5EB3-4408-D066D54EE76A}"/>
                </a:ext>
              </a:extLst>
            </p:cNvPr>
            <p:cNvSpPr txBox="1"/>
            <p:nvPr/>
          </p:nvSpPr>
          <p:spPr>
            <a:xfrm>
              <a:off x="10481686" y="3518530"/>
              <a:ext cx="1620118" cy="515443"/>
            </a:xfrm>
            <a:prstGeom prst="rect">
              <a:avLst/>
            </a:prstGeom>
            <a:noFill/>
          </p:spPr>
          <p:txBody>
            <a:bodyPr wrap="square">
              <a:spAutoFit/>
            </a:bodyPr>
            <a:lstStyle/>
            <a:p>
              <a:r>
                <a:rPr lang="nl-BE" sz="1100" b="1" i="1">
                  <a:solidFill>
                    <a:srgbClr val="C00000"/>
                  </a:solidFill>
                </a:rPr>
                <a:t>Sint-Lambrechts-Woluwe en Sint-Pieters-Woluwe</a:t>
              </a:r>
            </a:p>
          </p:txBody>
        </p:sp>
        <p:cxnSp>
          <p:nvCxnSpPr>
            <p:cNvPr id="124" name="Straight Arrow Connector 123">
              <a:extLst>
                <a:ext uri="{FF2B5EF4-FFF2-40B4-BE49-F238E27FC236}">
                  <a16:creationId xmlns:a16="http://schemas.microsoft.com/office/drawing/2014/main" id="{1A8A239E-231D-3C56-6A2A-4FE5AE1DFFF1}"/>
                </a:ext>
              </a:extLst>
            </p:cNvPr>
            <p:cNvCxnSpPr>
              <a:cxnSpLocks/>
              <a:stCxn id="42" idx="1"/>
            </p:cNvCxnSpPr>
            <p:nvPr/>
          </p:nvCxnSpPr>
          <p:spPr>
            <a:xfrm flipH="1" flipV="1">
              <a:off x="7348780" y="3385783"/>
              <a:ext cx="1688289" cy="248476"/>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42BB8F29-C4C5-A26F-E9D1-C4A7C4A134A7}"/>
                </a:ext>
              </a:extLst>
            </p:cNvPr>
            <p:cNvCxnSpPr>
              <a:cxnSpLocks/>
              <a:stCxn id="44" idx="1"/>
            </p:cNvCxnSpPr>
            <p:nvPr/>
          </p:nvCxnSpPr>
          <p:spPr>
            <a:xfrm flipH="1" flipV="1">
              <a:off x="7520228" y="3682050"/>
              <a:ext cx="1516841" cy="512795"/>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2" name="Straight Arrow Connector 131">
              <a:extLst>
                <a:ext uri="{FF2B5EF4-FFF2-40B4-BE49-F238E27FC236}">
                  <a16:creationId xmlns:a16="http://schemas.microsoft.com/office/drawing/2014/main" id="{F8B95B4F-0DC2-DEAF-4B4D-0EEC0FFF2F49}"/>
                </a:ext>
              </a:extLst>
            </p:cNvPr>
            <p:cNvCxnSpPr>
              <a:cxnSpLocks/>
              <a:stCxn id="43" idx="1"/>
            </p:cNvCxnSpPr>
            <p:nvPr/>
          </p:nvCxnSpPr>
          <p:spPr>
            <a:xfrm flipH="1" flipV="1">
              <a:off x="7203131" y="3514603"/>
              <a:ext cx="1833938" cy="399950"/>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5" name="TextBox 134">
              <a:extLst>
                <a:ext uri="{FF2B5EF4-FFF2-40B4-BE49-F238E27FC236}">
                  <a16:creationId xmlns:a16="http://schemas.microsoft.com/office/drawing/2014/main" id="{BE917570-3C9C-6736-95A7-F1A26046F87A}"/>
                </a:ext>
              </a:extLst>
            </p:cNvPr>
            <p:cNvSpPr txBox="1"/>
            <p:nvPr/>
          </p:nvSpPr>
          <p:spPr>
            <a:xfrm>
              <a:off x="69574" y="2306171"/>
              <a:ext cx="1532437" cy="515443"/>
            </a:xfrm>
            <a:prstGeom prst="rect">
              <a:avLst/>
            </a:prstGeom>
            <a:noFill/>
          </p:spPr>
          <p:txBody>
            <a:bodyPr wrap="square">
              <a:spAutoFit/>
            </a:bodyPr>
            <a:lstStyle/>
            <a:p>
              <a:r>
                <a:rPr lang="nl-BE" sz="1100" b="1" i="1">
                  <a:solidFill>
                    <a:schemeClr val="accent3">
                      <a:lumMod val="60000"/>
                      <a:lumOff val="40000"/>
                    </a:schemeClr>
                  </a:solidFill>
                  <a:cs typeface="Calibri Light"/>
                </a:rPr>
                <a:t>Berchem, Ganshoren en Jette</a:t>
              </a:r>
            </a:p>
          </p:txBody>
        </p:sp>
        <p:cxnSp>
          <p:nvCxnSpPr>
            <p:cNvPr id="136" name="Straight Arrow Connector 135">
              <a:extLst>
                <a:ext uri="{FF2B5EF4-FFF2-40B4-BE49-F238E27FC236}">
                  <a16:creationId xmlns:a16="http://schemas.microsoft.com/office/drawing/2014/main" id="{C6D67AE6-9977-4747-CB61-18BEAB1F70FA}"/>
                </a:ext>
              </a:extLst>
            </p:cNvPr>
            <p:cNvCxnSpPr>
              <a:cxnSpLocks/>
              <a:stCxn id="45" idx="3"/>
            </p:cNvCxnSpPr>
            <p:nvPr/>
          </p:nvCxnSpPr>
          <p:spPr>
            <a:xfrm>
              <a:off x="2910106" y="2498390"/>
              <a:ext cx="2183440" cy="377169"/>
            </a:xfrm>
            <a:prstGeom prst="straightConnector1">
              <a:avLst/>
            </a:prstGeom>
            <a:ln w="12700">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206CDE24-4DAB-7AD8-6680-C770B6D7B5BF}"/>
                </a:ext>
              </a:extLst>
            </p:cNvPr>
            <p:cNvCxnSpPr>
              <a:cxnSpLocks/>
              <a:stCxn id="46" idx="3"/>
            </p:cNvCxnSpPr>
            <p:nvPr/>
          </p:nvCxnSpPr>
          <p:spPr>
            <a:xfrm>
              <a:off x="2910106" y="2789362"/>
              <a:ext cx="1984615" cy="347873"/>
            </a:xfrm>
            <a:prstGeom prst="straightConnector1">
              <a:avLst/>
            </a:prstGeom>
            <a:ln w="12700">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3" name="TextBox 142">
              <a:extLst>
                <a:ext uri="{FF2B5EF4-FFF2-40B4-BE49-F238E27FC236}">
                  <a16:creationId xmlns:a16="http://schemas.microsoft.com/office/drawing/2014/main" id="{BF93056B-8907-07D6-3113-D752E5A49D83}"/>
                </a:ext>
              </a:extLst>
            </p:cNvPr>
            <p:cNvSpPr txBox="1"/>
            <p:nvPr/>
          </p:nvSpPr>
          <p:spPr>
            <a:xfrm>
              <a:off x="562131" y="1025549"/>
              <a:ext cx="1167509" cy="515443"/>
            </a:xfrm>
            <a:prstGeom prst="rect">
              <a:avLst/>
            </a:prstGeom>
            <a:noFill/>
          </p:spPr>
          <p:txBody>
            <a:bodyPr wrap="square">
              <a:spAutoFit/>
            </a:bodyPr>
            <a:lstStyle>
              <a:defPPr>
                <a:defRPr lang="en-UA"/>
              </a:defPPr>
              <a:lvl1pPr>
                <a:defRPr sz="1400" b="1">
                  <a:solidFill>
                    <a:schemeClr val="accent3">
                      <a:lumMod val="60000"/>
                      <a:lumOff val="40000"/>
                    </a:schemeClr>
                  </a:solidFill>
                  <a:cs typeface="Calibri Light"/>
                </a:defRPr>
              </a:lvl1pPr>
            </a:lstStyle>
            <a:p>
              <a:r>
                <a:rPr lang="nl-BE" sz="1100" i="1">
                  <a:solidFill>
                    <a:schemeClr val="tx2"/>
                  </a:solidFill>
                </a:rPr>
                <a:t>NOH, Laken, Haren</a:t>
              </a:r>
            </a:p>
          </p:txBody>
        </p:sp>
        <p:cxnSp>
          <p:nvCxnSpPr>
            <p:cNvPr id="144" name="Straight Arrow Connector 143">
              <a:extLst>
                <a:ext uri="{FF2B5EF4-FFF2-40B4-BE49-F238E27FC236}">
                  <a16:creationId xmlns:a16="http://schemas.microsoft.com/office/drawing/2014/main" id="{8FFCFDE8-5D28-4D21-0B04-6364019B9DC5}"/>
                </a:ext>
              </a:extLst>
            </p:cNvPr>
            <p:cNvCxnSpPr>
              <a:cxnSpLocks/>
              <a:stCxn id="35" idx="3"/>
            </p:cNvCxnSpPr>
            <p:nvPr/>
          </p:nvCxnSpPr>
          <p:spPr>
            <a:xfrm>
              <a:off x="3364017" y="1274865"/>
              <a:ext cx="2200436" cy="1720958"/>
            </a:xfrm>
            <a:prstGeom prst="straightConnector1">
              <a:avLst/>
            </a:prstGeom>
            <a:ln w="127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A3D6BF29-1649-4280-B70D-F031E916F466}"/>
                </a:ext>
              </a:extLst>
            </p:cNvPr>
            <p:cNvCxnSpPr>
              <a:cxnSpLocks/>
              <a:stCxn id="34" idx="3"/>
            </p:cNvCxnSpPr>
            <p:nvPr/>
          </p:nvCxnSpPr>
          <p:spPr>
            <a:xfrm>
              <a:off x="3265765" y="1550591"/>
              <a:ext cx="2248054" cy="1555064"/>
            </a:xfrm>
            <a:prstGeom prst="straightConnector1">
              <a:avLst/>
            </a:prstGeom>
            <a:ln w="127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2A558684-4413-AB7A-F4FB-38521E9F0807}"/>
                </a:ext>
              </a:extLst>
            </p:cNvPr>
            <p:cNvCxnSpPr>
              <a:cxnSpLocks/>
              <a:stCxn id="40" idx="3"/>
            </p:cNvCxnSpPr>
            <p:nvPr/>
          </p:nvCxnSpPr>
          <p:spPr>
            <a:xfrm flipV="1">
              <a:off x="3302042" y="3794214"/>
              <a:ext cx="1136328" cy="269067"/>
            </a:xfrm>
            <a:prstGeom prst="straightConnector1">
              <a:avLst/>
            </a:prstGeom>
            <a:ln w="127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55" name="Straight Arrow Connector 154">
              <a:extLst>
                <a:ext uri="{FF2B5EF4-FFF2-40B4-BE49-F238E27FC236}">
                  <a16:creationId xmlns:a16="http://schemas.microsoft.com/office/drawing/2014/main" id="{AE7C65FB-3555-0525-D6DA-A2E5BE1C9EC4}"/>
                </a:ext>
              </a:extLst>
            </p:cNvPr>
            <p:cNvCxnSpPr>
              <a:cxnSpLocks/>
              <a:stCxn id="36" idx="3"/>
            </p:cNvCxnSpPr>
            <p:nvPr/>
          </p:nvCxnSpPr>
          <p:spPr>
            <a:xfrm flipV="1">
              <a:off x="3302042" y="3749810"/>
              <a:ext cx="1565830" cy="627303"/>
            </a:xfrm>
            <a:prstGeom prst="straightConnector1">
              <a:avLst/>
            </a:prstGeom>
            <a:ln w="127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a:extLst>
                <a:ext uri="{FF2B5EF4-FFF2-40B4-BE49-F238E27FC236}">
                  <a16:creationId xmlns:a16="http://schemas.microsoft.com/office/drawing/2014/main" id="{99BA6AF2-B38E-8B19-699E-EAF1D9CE7AEC}"/>
                </a:ext>
              </a:extLst>
            </p:cNvPr>
            <p:cNvCxnSpPr>
              <a:cxnSpLocks/>
              <a:stCxn id="41" idx="3"/>
            </p:cNvCxnSpPr>
            <p:nvPr/>
          </p:nvCxnSpPr>
          <p:spPr>
            <a:xfrm flipV="1">
              <a:off x="3302042" y="4024311"/>
              <a:ext cx="1540546" cy="651898"/>
            </a:xfrm>
            <a:prstGeom prst="straightConnector1">
              <a:avLst/>
            </a:prstGeom>
            <a:ln w="127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61" name="TextBox 160">
              <a:extLst>
                <a:ext uri="{FF2B5EF4-FFF2-40B4-BE49-F238E27FC236}">
                  <a16:creationId xmlns:a16="http://schemas.microsoft.com/office/drawing/2014/main" id="{40B5E8C1-8385-65A7-A6AA-CB5FEA628E91}"/>
                </a:ext>
              </a:extLst>
            </p:cNvPr>
            <p:cNvSpPr txBox="1"/>
            <p:nvPr/>
          </p:nvSpPr>
          <p:spPr>
            <a:xfrm>
              <a:off x="453874" y="3284373"/>
              <a:ext cx="1532437" cy="312948"/>
            </a:xfrm>
            <a:prstGeom prst="rect">
              <a:avLst/>
            </a:prstGeom>
            <a:noFill/>
          </p:spPr>
          <p:txBody>
            <a:bodyPr wrap="square">
              <a:spAutoFit/>
            </a:bodyPr>
            <a:lstStyle/>
            <a:p>
              <a:r>
                <a:rPr lang="nl-BE" sz="1100" b="1" i="1">
                  <a:solidFill>
                    <a:schemeClr val="bg1">
                      <a:lumMod val="65000"/>
                    </a:schemeClr>
                  </a:solidFill>
                  <a:cs typeface="Calibri Light"/>
                </a:rPr>
                <a:t>Molenbeek</a:t>
              </a:r>
            </a:p>
          </p:txBody>
        </p:sp>
        <p:sp>
          <p:nvSpPr>
            <p:cNvPr id="162" name="TextBox 161">
              <a:extLst>
                <a:ext uri="{FF2B5EF4-FFF2-40B4-BE49-F238E27FC236}">
                  <a16:creationId xmlns:a16="http://schemas.microsoft.com/office/drawing/2014/main" id="{BE0A0F2D-A42C-233F-C5C5-4D3DAC3CE4A9}"/>
                </a:ext>
              </a:extLst>
            </p:cNvPr>
            <p:cNvSpPr txBox="1"/>
            <p:nvPr/>
          </p:nvSpPr>
          <p:spPr>
            <a:xfrm>
              <a:off x="829894" y="4226428"/>
              <a:ext cx="1532437" cy="312948"/>
            </a:xfrm>
            <a:prstGeom prst="rect">
              <a:avLst/>
            </a:prstGeom>
            <a:noFill/>
          </p:spPr>
          <p:txBody>
            <a:bodyPr wrap="square">
              <a:spAutoFit/>
            </a:bodyPr>
            <a:lstStyle/>
            <a:p>
              <a:r>
                <a:rPr lang="nl-BE" sz="1100" b="1" i="1">
                  <a:solidFill>
                    <a:schemeClr val="accent5">
                      <a:lumMod val="60000"/>
                      <a:lumOff val="40000"/>
                    </a:schemeClr>
                  </a:solidFill>
                  <a:cs typeface="Calibri Light"/>
                </a:rPr>
                <a:t>Anderlecht</a:t>
              </a:r>
            </a:p>
          </p:txBody>
        </p:sp>
        <p:sp>
          <p:nvSpPr>
            <p:cNvPr id="163" name="TextBox 162">
              <a:extLst>
                <a:ext uri="{FF2B5EF4-FFF2-40B4-BE49-F238E27FC236}">
                  <a16:creationId xmlns:a16="http://schemas.microsoft.com/office/drawing/2014/main" id="{14B4BE32-7106-9B75-7AF1-01CF8D485576}"/>
                </a:ext>
              </a:extLst>
            </p:cNvPr>
            <p:cNvSpPr txBox="1"/>
            <p:nvPr/>
          </p:nvSpPr>
          <p:spPr>
            <a:xfrm>
              <a:off x="7206051" y="5987677"/>
              <a:ext cx="1532437" cy="331357"/>
            </a:xfrm>
            <a:prstGeom prst="rect">
              <a:avLst/>
            </a:prstGeom>
            <a:noFill/>
          </p:spPr>
          <p:txBody>
            <a:bodyPr wrap="square">
              <a:spAutoFit/>
            </a:bodyPr>
            <a:lstStyle/>
            <a:p>
              <a:r>
                <a:rPr lang="nl-BE" sz="1200" b="1" i="1">
                  <a:solidFill>
                    <a:schemeClr val="accent2"/>
                  </a:solidFill>
                  <a:cs typeface="Calibri Light"/>
                </a:rPr>
                <a:t>Sint-Gillis</a:t>
              </a:r>
            </a:p>
          </p:txBody>
        </p:sp>
        <p:cxnSp>
          <p:nvCxnSpPr>
            <p:cNvPr id="164" name="Straight Arrow Connector 163">
              <a:extLst>
                <a:ext uri="{FF2B5EF4-FFF2-40B4-BE49-F238E27FC236}">
                  <a16:creationId xmlns:a16="http://schemas.microsoft.com/office/drawing/2014/main" id="{A68E524A-30D6-070C-23CE-DB5C92D3FC58}"/>
                </a:ext>
              </a:extLst>
            </p:cNvPr>
            <p:cNvCxnSpPr>
              <a:cxnSpLocks/>
              <a:stCxn id="38" idx="0"/>
            </p:cNvCxnSpPr>
            <p:nvPr/>
          </p:nvCxnSpPr>
          <p:spPr>
            <a:xfrm flipH="1" flipV="1">
              <a:off x="5560809" y="4158191"/>
              <a:ext cx="803711" cy="1865378"/>
            </a:xfrm>
            <a:prstGeom prst="straightConnector1">
              <a:avLst/>
            </a:prstGeom>
            <a:ln w="127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67" name="Straight Arrow Connector 166">
              <a:extLst>
                <a:ext uri="{FF2B5EF4-FFF2-40B4-BE49-F238E27FC236}">
                  <a16:creationId xmlns:a16="http://schemas.microsoft.com/office/drawing/2014/main" id="{154B3DF1-7DB8-F3D3-D65A-223235FB8026}"/>
                </a:ext>
              </a:extLst>
            </p:cNvPr>
            <p:cNvCxnSpPr>
              <a:cxnSpLocks/>
              <a:stCxn id="37" idx="3"/>
            </p:cNvCxnSpPr>
            <p:nvPr/>
          </p:nvCxnSpPr>
          <p:spPr>
            <a:xfrm>
              <a:off x="2910106" y="3293350"/>
              <a:ext cx="2323071" cy="55626"/>
            </a:xfrm>
            <a:prstGeom prst="straightConnector1">
              <a:avLst/>
            </a:prstGeom>
            <a:ln w="12700">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0" name="Straight Arrow Connector 169">
              <a:extLst>
                <a:ext uri="{FF2B5EF4-FFF2-40B4-BE49-F238E27FC236}">
                  <a16:creationId xmlns:a16="http://schemas.microsoft.com/office/drawing/2014/main" id="{056986F7-C2C6-26B9-A278-5C3E7A60CF03}"/>
                </a:ext>
              </a:extLst>
            </p:cNvPr>
            <p:cNvCxnSpPr>
              <a:cxnSpLocks/>
              <a:stCxn id="39" idx="3"/>
            </p:cNvCxnSpPr>
            <p:nvPr/>
          </p:nvCxnSpPr>
          <p:spPr>
            <a:xfrm flipV="1">
              <a:off x="2910106" y="3441936"/>
              <a:ext cx="2475287" cy="159716"/>
            </a:xfrm>
            <a:prstGeom prst="straightConnector1">
              <a:avLst/>
            </a:prstGeom>
            <a:ln w="12700">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4" name="Text Placeholder 4">
            <a:extLst>
              <a:ext uri="{FF2B5EF4-FFF2-40B4-BE49-F238E27FC236}">
                <a16:creationId xmlns:a16="http://schemas.microsoft.com/office/drawing/2014/main" id="{9FE121D0-F66A-4F63-3EE4-09958B518ED8}"/>
              </a:ext>
            </a:extLst>
          </p:cNvPr>
          <p:cNvSpPr txBox="1">
            <a:spLocks/>
          </p:cNvSpPr>
          <p:nvPr/>
        </p:nvSpPr>
        <p:spPr>
          <a:xfrm>
            <a:off x="479425" y="883726"/>
            <a:ext cx="11233150" cy="5110162"/>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100" b="0" i="0" kern="1200">
                <a:solidFill>
                  <a:schemeClr val="tx2"/>
                </a:solidFill>
                <a:latin typeface="+mn-lt"/>
                <a:ea typeface="+mn-ea"/>
                <a:cs typeface="Calibri Light" panose="020F0302020204030204" pitchFamily="34" charset="0"/>
              </a:defRPr>
            </a:lvl1pPr>
            <a:lvl2pPr marL="177800" indent="-177800" algn="l" defTabSz="914400" rtl="0" eaLnBrk="1" latinLnBrk="0" hangingPunct="1">
              <a:lnSpc>
                <a:spcPct val="100000"/>
              </a:lnSpc>
              <a:spcBef>
                <a:spcPts val="600"/>
              </a:spcBef>
              <a:buClr>
                <a:schemeClr val="accent1"/>
              </a:buClr>
              <a:buSzPct val="100000"/>
              <a:buFont typeface="Wingdings" pitchFamily="2" charset="2"/>
              <a:buChar char="§"/>
              <a:tabLst/>
              <a:defRPr sz="1100" b="0" i="0" kern="1200">
                <a:solidFill>
                  <a:schemeClr val="tx2"/>
                </a:solidFill>
                <a:latin typeface="+mn-lt"/>
                <a:ea typeface="+mn-ea"/>
                <a:cs typeface="Calibri Light" panose="020F0302020204030204" pitchFamily="34" charset="0"/>
              </a:defRPr>
            </a:lvl2pPr>
            <a:lvl3pPr marL="355600" indent="-177800" algn="l" defTabSz="914400" rtl="0" eaLnBrk="1" latinLnBrk="0" hangingPunct="1">
              <a:lnSpc>
                <a:spcPct val="100000"/>
              </a:lnSpc>
              <a:spcBef>
                <a:spcPts val="600"/>
              </a:spcBef>
              <a:buFont typeface="Wingdings" pitchFamily="2" charset="2"/>
              <a:buChar char="§"/>
              <a:tabLst/>
              <a:defRPr sz="1100" b="0" i="0" kern="1200">
                <a:solidFill>
                  <a:schemeClr val="tx2"/>
                </a:solidFill>
                <a:latin typeface="+mn-lt"/>
                <a:ea typeface="+mn-ea"/>
                <a:cs typeface="Calibri Light" panose="020F0302020204030204" pitchFamily="34" charset="0"/>
              </a:defRPr>
            </a:lvl3pPr>
            <a:lvl4pPr marL="541338" indent="-185738" algn="l" defTabSz="914400" rtl="0" eaLnBrk="1" latinLnBrk="0" hangingPunct="1">
              <a:lnSpc>
                <a:spcPct val="100000"/>
              </a:lnSpc>
              <a:spcBef>
                <a:spcPts val="600"/>
              </a:spcBef>
              <a:buClr>
                <a:schemeClr val="accent3"/>
              </a:buClr>
              <a:buFont typeface="Wingdings" pitchFamily="2" charset="2"/>
              <a:buChar char="§"/>
              <a:tabLst/>
              <a:defRPr sz="1100" b="0" i="0" kern="1200">
                <a:solidFill>
                  <a:schemeClr val="tx2"/>
                </a:solidFill>
                <a:latin typeface="+mn-lt"/>
                <a:ea typeface="+mn-ea"/>
                <a:cs typeface="Calibri Light" panose="020F0302020204030204" pitchFamily="34" charset="0"/>
              </a:defRPr>
            </a:lvl4pPr>
            <a:lvl5pPr marL="7938" indent="0" algn="l" defTabSz="914400" rtl="0" eaLnBrk="1" latinLnBrk="0" hangingPunct="1">
              <a:lnSpc>
                <a:spcPct val="100000"/>
              </a:lnSpc>
              <a:spcBef>
                <a:spcPts val="600"/>
              </a:spcBef>
              <a:buFont typeface="Arial" panose="020B0604020202020204" pitchFamily="34" charset="0"/>
              <a:buNone/>
              <a:tabLst/>
              <a:defRPr sz="1100" b="1" i="0" kern="1200">
                <a:solidFill>
                  <a:schemeClr val="accent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4" indent="-171450">
              <a:buFont typeface="Arial" panose="020B0604020202020204" pitchFamily="34" charset="0"/>
              <a:buChar char="•"/>
            </a:pPr>
            <a:r>
              <a:rPr lang="nl-BE" sz="1600" b="0" dirty="0">
                <a:solidFill>
                  <a:schemeClr val="tx2"/>
                </a:solidFill>
                <a:cs typeface="Calibri Light" panose="020F0302020204030204" pitchFamily="34" charset="0"/>
              </a:rPr>
              <a:t>Momenteel worden 32 PSC’s (projecten voor sociale cohesie) gesubsidieerd in heel het Brussels Hoofdstedelijk Gewest </a:t>
            </a:r>
          </a:p>
        </p:txBody>
      </p:sp>
    </p:spTree>
    <p:extLst>
      <p:ext uri="{BB962C8B-B14F-4D97-AF65-F5344CB8AC3E}">
        <p14:creationId xmlns:p14="http://schemas.microsoft.com/office/powerpoint/2010/main" val="14597938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83A11-E7F4-8AFB-6B47-C69FB39989F9}"/>
            </a:ext>
          </a:extLst>
        </p:cNvPr>
        <p:cNvGrpSpPr/>
        <p:nvPr/>
      </p:nvGrpSpPr>
      <p:grpSpPr>
        <a:xfrm>
          <a:off x="0" y="0"/>
          <a:ext cx="0" cy="0"/>
          <a:chOff x="0" y="0"/>
          <a:chExt cx="0" cy="0"/>
        </a:xfrm>
      </p:grpSpPr>
      <p:pic>
        <p:nvPicPr>
          <p:cNvPr id="7" name="Image 6" descr="Une image contenant dessin, croquis, texte, clipart&#10;&#10;Le contenu généré par l’IA peut être incorrect.">
            <a:extLst>
              <a:ext uri="{FF2B5EF4-FFF2-40B4-BE49-F238E27FC236}">
                <a16:creationId xmlns:a16="http://schemas.microsoft.com/office/drawing/2014/main" id="{1D3BFF0D-34A8-0E07-7889-1CEDB57F6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8" name="ZoneTexte 7">
            <a:extLst>
              <a:ext uri="{FF2B5EF4-FFF2-40B4-BE49-F238E27FC236}">
                <a16:creationId xmlns:a16="http://schemas.microsoft.com/office/drawing/2014/main" id="{DB637A05-0D05-EACB-C80C-FCFE3C2FE4E6}"/>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Opdrachten van een ARHUU</a:t>
            </a:r>
          </a:p>
        </p:txBody>
      </p:sp>
    </p:spTree>
    <p:extLst>
      <p:ext uri="{BB962C8B-B14F-4D97-AF65-F5344CB8AC3E}">
        <p14:creationId xmlns:p14="http://schemas.microsoft.com/office/powerpoint/2010/main" val="30643865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0F0AA-245D-0BF3-E466-5B8DF8FA214E}"/>
            </a:ext>
          </a:extLst>
        </p:cNvPr>
        <p:cNvGrpSpPr/>
        <p:nvPr/>
      </p:nvGrpSpPr>
      <p:grpSpPr>
        <a:xfrm>
          <a:off x="0" y="0"/>
          <a:ext cx="0" cy="0"/>
          <a:chOff x="0" y="0"/>
          <a:chExt cx="0" cy="0"/>
        </a:xfrm>
      </p:grpSpPr>
      <p:pic>
        <p:nvPicPr>
          <p:cNvPr id="5" name="Image 4" descr="Une image contenant dessin, croquis, texte, clipart&#10;&#10;Le contenu généré par l’IA peut être incorrect.">
            <a:extLst>
              <a:ext uri="{FF2B5EF4-FFF2-40B4-BE49-F238E27FC236}">
                <a16:creationId xmlns:a16="http://schemas.microsoft.com/office/drawing/2014/main" id="{818D80CD-ECB7-7044-F5C0-D25565FCA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7" name="ZoneTexte 6">
            <a:extLst>
              <a:ext uri="{FF2B5EF4-FFF2-40B4-BE49-F238E27FC236}">
                <a16:creationId xmlns:a16="http://schemas.microsoft.com/office/drawing/2014/main" id="{1BC40263-C00E-278E-A07D-56F9BB665BDD}"/>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Opdrachten van een ARHUU</a:t>
            </a:r>
          </a:p>
        </p:txBody>
      </p:sp>
      <p:sp>
        <p:nvSpPr>
          <p:cNvPr id="8" name="ZoneTexte 7">
            <a:extLst>
              <a:ext uri="{FF2B5EF4-FFF2-40B4-BE49-F238E27FC236}">
                <a16:creationId xmlns:a16="http://schemas.microsoft.com/office/drawing/2014/main" id="{3F9DA2DA-B6DE-75EF-E7F4-878B94059F67}"/>
              </a:ext>
            </a:extLst>
          </p:cNvPr>
          <p:cNvSpPr txBox="1"/>
          <p:nvPr/>
        </p:nvSpPr>
        <p:spPr>
          <a:xfrm>
            <a:off x="4478740" y="2405857"/>
            <a:ext cx="3578273" cy="646331"/>
          </a:xfrm>
          <a:prstGeom prst="rect">
            <a:avLst/>
          </a:prstGeom>
          <a:solidFill>
            <a:schemeClr val="bg1"/>
          </a:solidFill>
        </p:spPr>
        <p:txBody>
          <a:bodyPr wrap="square" rtlCol="0">
            <a:spAutoFit/>
          </a:bodyPr>
          <a:lstStyle/>
          <a:p>
            <a:r>
              <a:rPr lang="nl-BE">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Vaak beoordeeld als te passief of bekritiseerd omwille van “individuele belangen” </a:t>
            </a:r>
          </a:p>
          <a:p>
            <a:endParaRPr lang="nl-BE">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endParaRPr>
          </a:p>
        </p:txBody>
      </p:sp>
      <p:sp>
        <p:nvSpPr>
          <p:cNvPr id="9" name="ZoneTexte 8">
            <a:extLst>
              <a:ext uri="{FF2B5EF4-FFF2-40B4-BE49-F238E27FC236}">
                <a16:creationId xmlns:a16="http://schemas.microsoft.com/office/drawing/2014/main" id="{D26D8246-03AC-8E16-79BC-00BBE2E02294}"/>
              </a:ext>
            </a:extLst>
          </p:cNvPr>
          <p:cNvSpPr txBox="1"/>
          <p:nvPr/>
        </p:nvSpPr>
        <p:spPr>
          <a:xfrm>
            <a:off x="8057013" y="3800668"/>
            <a:ext cx="3234519" cy="923330"/>
          </a:xfrm>
          <a:prstGeom prst="rect">
            <a:avLst/>
          </a:prstGeom>
          <a:solidFill>
            <a:schemeClr val="bg1"/>
          </a:solidFill>
        </p:spPr>
        <p:txBody>
          <a:bodyPr wrap="square" rtlCol="0">
            <a:spAutoFit/>
          </a:bodyPr>
          <a:lstStyle/>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Verschillen in beslissingsniveaus en kwaliteit van de debatten </a:t>
            </a:r>
          </a:p>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 </a:t>
            </a:r>
          </a:p>
        </p:txBody>
      </p:sp>
    </p:spTree>
    <p:extLst>
      <p:ext uri="{BB962C8B-B14F-4D97-AF65-F5344CB8AC3E}">
        <p14:creationId xmlns:p14="http://schemas.microsoft.com/office/powerpoint/2010/main" val="37500536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0B9AE-3516-ECFF-7480-EACDC33BB3E7}"/>
            </a:ext>
          </a:extLst>
        </p:cNvPr>
        <p:cNvGrpSpPr/>
        <p:nvPr/>
      </p:nvGrpSpPr>
      <p:grpSpPr>
        <a:xfrm>
          <a:off x="0" y="0"/>
          <a:ext cx="0" cy="0"/>
          <a:chOff x="0" y="0"/>
          <a:chExt cx="0" cy="0"/>
        </a:xfrm>
      </p:grpSpPr>
      <p:pic>
        <p:nvPicPr>
          <p:cNvPr id="4" name="Image 3" descr="Une image contenant texte, dessin, croquis, Graphique&#10;&#10;Le contenu généré par l’IA peut être incorrect.">
            <a:extLst>
              <a:ext uri="{FF2B5EF4-FFF2-40B4-BE49-F238E27FC236}">
                <a16:creationId xmlns:a16="http://schemas.microsoft.com/office/drawing/2014/main" id="{5EEDC8C0-79B6-5443-EBF0-AA0390413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8" name="ZoneTexte 7">
            <a:extLst>
              <a:ext uri="{FF2B5EF4-FFF2-40B4-BE49-F238E27FC236}">
                <a16:creationId xmlns:a16="http://schemas.microsoft.com/office/drawing/2014/main" id="{EBDDD000-3A57-4288-4E73-9FD329878944}"/>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Opdrachten van een ARHUU</a:t>
            </a:r>
          </a:p>
        </p:txBody>
      </p:sp>
    </p:spTree>
    <p:extLst>
      <p:ext uri="{BB962C8B-B14F-4D97-AF65-F5344CB8AC3E}">
        <p14:creationId xmlns:p14="http://schemas.microsoft.com/office/powerpoint/2010/main" val="40454075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A1FE8-680B-5FC1-42CD-B95C268FE6B9}"/>
            </a:ext>
          </a:extLst>
        </p:cNvPr>
        <p:cNvGrpSpPr/>
        <p:nvPr/>
      </p:nvGrpSpPr>
      <p:grpSpPr>
        <a:xfrm>
          <a:off x="0" y="0"/>
          <a:ext cx="0" cy="0"/>
          <a:chOff x="0" y="0"/>
          <a:chExt cx="0" cy="0"/>
        </a:xfrm>
      </p:grpSpPr>
      <p:pic>
        <p:nvPicPr>
          <p:cNvPr id="8" name="Image 7" descr="Une image contenant texte, dessin, croquis, Graphique&#10;&#10;Le contenu généré par l’IA peut être incorrect.">
            <a:extLst>
              <a:ext uri="{FF2B5EF4-FFF2-40B4-BE49-F238E27FC236}">
                <a16:creationId xmlns:a16="http://schemas.microsoft.com/office/drawing/2014/main" id="{00EBB44A-801A-798D-C013-21EE2F732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9" name="ZoneTexte 8">
            <a:extLst>
              <a:ext uri="{FF2B5EF4-FFF2-40B4-BE49-F238E27FC236}">
                <a16:creationId xmlns:a16="http://schemas.microsoft.com/office/drawing/2014/main" id="{78196455-ED2A-41D6-1411-5DF09FFF36D9}"/>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Opdrachten van een ARHUU</a:t>
            </a:r>
          </a:p>
        </p:txBody>
      </p:sp>
      <p:sp>
        <p:nvSpPr>
          <p:cNvPr id="10" name="ZoneTexte 9">
            <a:extLst>
              <a:ext uri="{FF2B5EF4-FFF2-40B4-BE49-F238E27FC236}">
                <a16:creationId xmlns:a16="http://schemas.microsoft.com/office/drawing/2014/main" id="{781CDCA3-069B-1666-37B3-37AAEB8FC0D3}"/>
              </a:ext>
            </a:extLst>
          </p:cNvPr>
          <p:cNvSpPr txBox="1"/>
          <p:nvPr/>
        </p:nvSpPr>
        <p:spPr>
          <a:xfrm>
            <a:off x="170654" y="3363650"/>
            <a:ext cx="4149886" cy="369332"/>
          </a:xfrm>
          <a:prstGeom prst="rect">
            <a:avLst/>
          </a:prstGeom>
          <a:solidFill>
            <a:schemeClr val="bg1"/>
          </a:solidFill>
        </p:spPr>
        <p:txBody>
          <a:bodyPr wrap="square" rtlCol="0">
            <a:spAutoFit/>
          </a:bodyPr>
          <a:lstStyle/>
          <a:p>
            <a:r>
              <a:rPr lang="nl-BE" dirty="0">
                <a:latin typeface="Dreaming Outloud Pro" panose="03050502040302030504" pitchFamily="66" charset="0"/>
                <a:ea typeface="Artifakt Element Black" panose="020B0A03050000020004" pitchFamily="34" charset="0"/>
                <a:cs typeface="Dreaming Outloud Pro" panose="03050502040302030504" pitchFamily="66" charset="0"/>
              </a:rPr>
              <a:t>Adviezen “van niet-individuele aard”</a:t>
            </a:r>
          </a:p>
        </p:txBody>
      </p:sp>
      <p:sp>
        <p:nvSpPr>
          <p:cNvPr id="11" name="Forme libre : forme 10">
            <a:extLst>
              <a:ext uri="{FF2B5EF4-FFF2-40B4-BE49-F238E27FC236}">
                <a16:creationId xmlns:a16="http://schemas.microsoft.com/office/drawing/2014/main" id="{44E11617-CC4C-3F80-3D70-6320D168C1DF}"/>
              </a:ext>
            </a:extLst>
          </p:cNvPr>
          <p:cNvSpPr/>
          <p:nvPr/>
        </p:nvSpPr>
        <p:spPr>
          <a:xfrm>
            <a:off x="1783080" y="3703320"/>
            <a:ext cx="1200150" cy="1277920"/>
          </a:xfrm>
          <a:custGeom>
            <a:avLst/>
            <a:gdLst>
              <a:gd name="connsiteX0" fmla="*/ 1200150 w 1200150"/>
              <a:gd name="connsiteY0" fmla="*/ 1257300 h 1277920"/>
              <a:gd name="connsiteX1" fmla="*/ 251460 w 1200150"/>
              <a:gd name="connsiteY1" fmla="*/ 1188720 h 1277920"/>
              <a:gd name="connsiteX2" fmla="*/ 365760 w 1200150"/>
              <a:gd name="connsiteY2" fmla="*/ 548640 h 1277920"/>
              <a:gd name="connsiteX3" fmla="*/ 0 w 1200150"/>
              <a:gd name="connsiteY3" fmla="*/ 0 h 1277920"/>
            </a:gdLst>
            <a:ahLst/>
            <a:cxnLst>
              <a:cxn ang="0">
                <a:pos x="connsiteX0" y="connsiteY0"/>
              </a:cxn>
              <a:cxn ang="0">
                <a:pos x="connsiteX1" y="connsiteY1"/>
              </a:cxn>
              <a:cxn ang="0">
                <a:pos x="connsiteX2" y="connsiteY2"/>
              </a:cxn>
              <a:cxn ang="0">
                <a:pos x="connsiteX3" y="connsiteY3"/>
              </a:cxn>
            </a:cxnLst>
            <a:rect l="l" t="t" r="r" b="b"/>
            <a:pathLst>
              <a:path w="1200150" h="1277920">
                <a:moveTo>
                  <a:pt x="1200150" y="1257300"/>
                </a:moveTo>
                <a:cubicBezTo>
                  <a:pt x="795337" y="1282065"/>
                  <a:pt x="390525" y="1306830"/>
                  <a:pt x="251460" y="1188720"/>
                </a:cubicBezTo>
                <a:cubicBezTo>
                  <a:pt x="112395" y="1070610"/>
                  <a:pt x="407670" y="746760"/>
                  <a:pt x="365760" y="548640"/>
                </a:cubicBezTo>
                <a:cubicBezTo>
                  <a:pt x="323850" y="350520"/>
                  <a:pt x="66675" y="100965"/>
                  <a:pt x="0" y="0"/>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12" name="ZoneTexte 11">
            <a:extLst>
              <a:ext uri="{FF2B5EF4-FFF2-40B4-BE49-F238E27FC236}">
                <a16:creationId xmlns:a16="http://schemas.microsoft.com/office/drawing/2014/main" id="{08C6B8AA-3F7F-3563-F6F5-C0C666225F88}"/>
              </a:ext>
            </a:extLst>
          </p:cNvPr>
          <p:cNvSpPr txBox="1"/>
          <p:nvPr/>
        </p:nvSpPr>
        <p:spPr>
          <a:xfrm>
            <a:off x="5761952" y="4143118"/>
            <a:ext cx="4149886" cy="1477328"/>
          </a:xfrm>
          <a:prstGeom prst="rect">
            <a:avLst/>
          </a:prstGeom>
          <a:solidFill>
            <a:schemeClr val="bg1"/>
          </a:solidFill>
        </p:spPr>
        <p:txBody>
          <a:bodyPr wrap="square" rtlCol="0">
            <a:spAutoFit/>
          </a:bodyPr>
          <a:lstStyle/>
          <a:p>
            <a:r>
              <a:rPr lang="nl-BE">
                <a:latin typeface="Dreaming Outloud Pro" panose="03050502040302030504" pitchFamily="66" charset="0"/>
                <a:ea typeface="Artifakt Element Black" panose="020B0A03050000020004" pitchFamily="34" charset="0"/>
                <a:cs typeface="Dreaming Outloud Pro" panose="03050502040302030504" pitchFamily="66" charset="0"/>
              </a:rPr>
              <a:t>Investeringsprogramma</a:t>
            </a:r>
          </a:p>
          <a:p>
            <a:r>
              <a:rPr lang="nl-BE">
                <a:latin typeface="Dreaming Outloud Pro" panose="03050502040302030504" pitchFamily="66" charset="0"/>
                <a:ea typeface="Artifakt Element Black" panose="020B0A03050000020004" pitchFamily="34" charset="0"/>
                <a:cs typeface="Dreaming Outloud Pro" panose="03050502040302030504" pitchFamily="66" charset="0"/>
              </a:rPr>
              <a:t>Methode om de lasten te berekenen</a:t>
            </a:r>
          </a:p>
          <a:p>
            <a:r>
              <a:rPr lang="nl-BE">
                <a:latin typeface="Dreaming Outloud Pro" panose="03050502040302030504" pitchFamily="66" charset="0"/>
                <a:ea typeface="Artifakt Element Black" panose="020B0A03050000020004" pitchFamily="34" charset="0"/>
                <a:cs typeface="Dreaming Outloud Pro" panose="03050502040302030504" pitchFamily="66" charset="0"/>
              </a:rPr>
              <a:t>Huishoudelijk reglement</a:t>
            </a:r>
          </a:p>
          <a:p>
            <a:r>
              <a:rPr lang="nl-BE">
                <a:latin typeface="Dreaming Outloud Pro" panose="03050502040302030504" pitchFamily="66" charset="0"/>
                <a:ea typeface="Artifakt Element Black" panose="020B0A03050000020004" pitchFamily="34" charset="0"/>
                <a:cs typeface="Dreaming Outloud Pro" panose="03050502040302030504" pitchFamily="66" charset="0"/>
              </a:rPr>
              <a:t>Collectieve uitrustingen</a:t>
            </a:r>
          </a:p>
          <a:p>
            <a:r>
              <a:rPr lang="nl-BE">
                <a:latin typeface="Dreaming Outloud Pro" panose="03050502040302030504" pitchFamily="66" charset="0"/>
                <a:ea typeface="Artifakt Element Black" panose="020B0A03050000020004" pitchFamily="34" charset="0"/>
                <a:cs typeface="Dreaming Outloud Pro" panose="03050502040302030504" pitchFamily="66" charset="0"/>
              </a:rPr>
              <a:t>Programma van de activiteiten </a:t>
            </a:r>
          </a:p>
        </p:txBody>
      </p:sp>
      <p:sp>
        <p:nvSpPr>
          <p:cNvPr id="13" name="Forme libre : forme 12">
            <a:extLst>
              <a:ext uri="{FF2B5EF4-FFF2-40B4-BE49-F238E27FC236}">
                <a16:creationId xmlns:a16="http://schemas.microsoft.com/office/drawing/2014/main" id="{32E43930-A730-480B-25E5-44388FDD2721}"/>
              </a:ext>
            </a:extLst>
          </p:cNvPr>
          <p:cNvSpPr/>
          <p:nvPr/>
        </p:nvSpPr>
        <p:spPr>
          <a:xfrm>
            <a:off x="4914900" y="4343400"/>
            <a:ext cx="857250" cy="620476"/>
          </a:xfrm>
          <a:custGeom>
            <a:avLst/>
            <a:gdLst>
              <a:gd name="connsiteX0" fmla="*/ 0 w 857250"/>
              <a:gd name="connsiteY0" fmla="*/ 548640 h 620476"/>
              <a:gd name="connsiteX1" fmla="*/ 297180 w 857250"/>
              <a:gd name="connsiteY1" fmla="*/ 594360 h 620476"/>
              <a:gd name="connsiteX2" fmla="*/ 468630 w 857250"/>
              <a:gd name="connsiteY2" fmla="*/ 194310 h 620476"/>
              <a:gd name="connsiteX3" fmla="*/ 857250 w 857250"/>
              <a:gd name="connsiteY3" fmla="*/ 0 h 620476"/>
            </a:gdLst>
            <a:ahLst/>
            <a:cxnLst>
              <a:cxn ang="0">
                <a:pos x="connsiteX0" y="connsiteY0"/>
              </a:cxn>
              <a:cxn ang="0">
                <a:pos x="connsiteX1" y="connsiteY1"/>
              </a:cxn>
              <a:cxn ang="0">
                <a:pos x="connsiteX2" y="connsiteY2"/>
              </a:cxn>
              <a:cxn ang="0">
                <a:pos x="connsiteX3" y="connsiteY3"/>
              </a:cxn>
            </a:cxnLst>
            <a:rect l="l" t="t" r="r" b="b"/>
            <a:pathLst>
              <a:path w="857250" h="620476">
                <a:moveTo>
                  <a:pt x="0" y="548640"/>
                </a:moveTo>
                <a:cubicBezTo>
                  <a:pt x="109537" y="601027"/>
                  <a:pt x="219075" y="653415"/>
                  <a:pt x="297180" y="594360"/>
                </a:cubicBezTo>
                <a:cubicBezTo>
                  <a:pt x="375285" y="535305"/>
                  <a:pt x="375285" y="293370"/>
                  <a:pt x="468630" y="194310"/>
                </a:cubicBezTo>
                <a:cubicBezTo>
                  <a:pt x="561975" y="95250"/>
                  <a:pt x="709612" y="47625"/>
                  <a:pt x="857250" y="0"/>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14" name="Forme libre : forme 13">
            <a:extLst>
              <a:ext uri="{FF2B5EF4-FFF2-40B4-BE49-F238E27FC236}">
                <a16:creationId xmlns:a16="http://schemas.microsoft.com/office/drawing/2014/main" id="{3D323DB0-5374-1F61-E18E-E15F64354C18}"/>
              </a:ext>
            </a:extLst>
          </p:cNvPr>
          <p:cNvSpPr/>
          <p:nvPr/>
        </p:nvSpPr>
        <p:spPr>
          <a:xfrm>
            <a:off x="5006340" y="4615827"/>
            <a:ext cx="777240" cy="345945"/>
          </a:xfrm>
          <a:custGeom>
            <a:avLst/>
            <a:gdLst>
              <a:gd name="connsiteX0" fmla="*/ 0 w 777240"/>
              <a:gd name="connsiteY0" fmla="*/ 310503 h 345945"/>
              <a:gd name="connsiteX1" fmla="*/ 342900 w 777240"/>
              <a:gd name="connsiteY1" fmla="*/ 321933 h 345945"/>
              <a:gd name="connsiteX2" fmla="*/ 571500 w 777240"/>
              <a:gd name="connsiteY2" fmla="*/ 36183 h 345945"/>
              <a:gd name="connsiteX3" fmla="*/ 777240 w 777240"/>
              <a:gd name="connsiteY3" fmla="*/ 13323 h 345945"/>
            </a:gdLst>
            <a:ahLst/>
            <a:cxnLst>
              <a:cxn ang="0">
                <a:pos x="connsiteX0" y="connsiteY0"/>
              </a:cxn>
              <a:cxn ang="0">
                <a:pos x="connsiteX1" y="connsiteY1"/>
              </a:cxn>
              <a:cxn ang="0">
                <a:pos x="connsiteX2" y="connsiteY2"/>
              </a:cxn>
              <a:cxn ang="0">
                <a:pos x="connsiteX3" y="connsiteY3"/>
              </a:cxn>
            </a:cxnLst>
            <a:rect l="l" t="t" r="r" b="b"/>
            <a:pathLst>
              <a:path w="777240" h="345945">
                <a:moveTo>
                  <a:pt x="0" y="310503"/>
                </a:moveTo>
                <a:cubicBezTo>
                  <a:pt x="123825" y="339078"/>
                  <a:pt x="247650" y="367653"/>
                  <a:pt x="342900" y="321933"/>
                </a:cubicBezTo>
                <a:cubicBezTo>
                  <a:pt x="438150" y="276213"/>
                  <a:pt x="499110" y="87618"/>
                  <a:pt x="571500" y="36183"/>
                </a:cubicBezTo>
                <a:cubicBezTo>
                  <a:pt x="643890" y="-15252"/>
                  <a:pt x="710565" y="-965"/>
                  <a:pt x="777240" y="13323"/>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15" name="Forme libre : forme 14">
            <a:extLst>
              <a:ext uri="{FF2B5EF4-FFF2-40B4-BE49-F238E27FC236}">
                <a16:creationId xmlns:a16="http://schemas.microsoft.com/office/drawing/2014/main" id="{073AD713-6898-F99A-16F6-6BDD018FC9D7}"/>
              </a:ext>
            </a:extLst>
          </p:cNvPr>
          <p:cNvSpPr/>
          <p:nvPr/>
        </p:nvSpPr>
        <p:spPr>
          <a:xfrm>
            <a:off x="4960620" y="4869180"/>
            <a:ext cx="868680" cy="171477"/>
          </a:xfrm>
          <a:custGeom>
            <a:avLst/>
            <a:gdLst>
              <a:gd name="connsiteX0" fmla="*/ 0 w 868680"/>
              <a:gd name="connsiteY0" fmla="*/ 34290 h 171477"/>
              <a:gd name="connsiteX1" fmla="*/ 297180 w 868680"/>
              <a:gd name="connsiteY1" fmla="*/ 171450 h 171477"/>
              <a:gd name="connsiteX2" fmla="*/ 685800 w 868680"/>
              <a:gd name="connsiteY2" fmla="*/ 45720 h 171477"/>
              <a:gd name="connsiteX3" fmla="*/ 868680 w 868680"/>
              <a:gd name="connsiteY3" fmla="*/ 0 h 171477"/>
            </a:gdLst>
            <a:ahLst/>
            <a:cxnLst>
              <a:cxn ang="0">
                <a:pos x="connsiteX0" y="connsiteY0"/>
              </a:cxn>
              <a:cxn ang="0">
                <a:pos x="connsiteX1" y="connsiteY1"/>
              </a:cxn>
              <a:cxn ang="0">
                <a:pos x="connsiteX2" y="connsiteY2"/>
              </a:cxn>
              <a:cxn ang="0">
                <a:pos x="connsiteX3" y="connsiteY3"/>
              </a:cxn>
            </a:cxnLst>
            <a:rect l="l" t="t" r="r" b="b"/>
            <a:pathLst>
              <a:path w="868680" h="171477">
                <a:moveTo>
                  <a:pt x="0" y="34290"/>
                </a:moveTo>
                <a:cubicBezTo>
                  <a:pt x="91440" y="101917"/>
                  <a:pt x="182880" y="169545"/>
                  <a:pt x="297180" y="171450"/>
                </a:cubicBezTo>
                <a:cubicBezTo>
                  <a:pt x="411480" y="173355"/>
                  <a:pt x="590550" y="74295"/>
                  <a:pt x="685800" y="45720"/>
                </a:cubicBezTo>
                <a:cubicBezTo>
                  <a:pt x="781050" y="17145"/>
                  <a:pt x="824865" y="8572"/>
                  <a:pt x="868680" y="0"/>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16" name="Forme libre : forme 15">
            <a:extLst>
              <a:ext uri="{FF2B5EF4-FFF2-40B4-BE49-F238E27FC236}">
                <a16:creationId xmlns:a16="http://schemas.microsoft.com/office/drawing/2014/main" id="{91E38546-9CD1-423D-5721-B735E31AB46A}"/>
              </a:ext>
            </a:extLst>
          </p:cNvPr>
          <p:cNvSpPr/>
          <p:nvPr/>
        </p:nvSpPr>
        <p:spPr>
          <a:xfrm>
            <a:off x="4926330" y="4880610"/>
            <a:ext cx="902970" cy="310742"/>
          </a:xfrm>
          <a:custGeom>
            <a:avLst/>
            <a:gdLst>
              <a:gd name="connsiteX0" fmla="*/ 0 w 902970"/>
              <a:gd name="connsiteY0" fmla="*/ 0 h 310742"/>
              <a:gd name="connsiteX1" fmla="*/ 400050 w 902970"/>
              <a:gd name="connsiteY1" fmla="*/ 297180 h 310742"/>
              <a:gd name="connsiteX2" fmla="*/ 708660 w 902970"/>
              <a:gd name="connsiteY2" fmla="*/ 262890 h 310742"/>
              <a:gd name="connsiteX3" fmla="*/ 902970 w 902970"/>
              <a:gd name="connsiteY3" fmla="*/ 285750 h 310742"/>
            </a:gdLst>
            <a:ahLst/>
            <a:cxnLst>
              <a:cxn ang="0">
                <a:pos x="connsiteX0" y="connsiteY0"/>
              </a:cxn>
              <a:cxn ang="0">
                <a:pos x="connsiteX1" y="connsiteY1"/>
              </a:cxn>
              <a:cxn ang="0">
                <a:pos x="connsiteX2" y="connsiteY2"/>
              </a:cxn>
              <a:cxn ang="0">
                <a:pos x="connsiteX3" y="connsiteY3"/>
              </a:cxn>
            </a:cxnLst>
            <a:rect l="l" t="t" r="r" b="b"/>
            <a:pathLst>
              <a:path w="902970" h="310742">
                <a:moveTo>
                  <a:pt x="0" y="0"/>
                </a:moveTo>
                <a:cubicBezTo>
                  <a:pt x="140970" y="126682"/>
                  <a:pt x="281940" y="253365"/>
                  <a:pt x="400050" y="297180"/>
                </a:cubicBezTo>
                <a:cubicBezTo>
                  <a:pt x="518160" y="340995"/>
                  <a:pt x="624840" y="264795"/>
                  <a:pt x="708660" y="262890"/>
                </a:cubicBezTo>
                <a:cubicBezTo>
                  <a:pt x="792480" y="260985"/>
                  <a:pt x="847725" y="273367"/>
                  <a:pt x="902970" y="285750"/>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17" name="Forme libre : forme 16">
            <a:extLst>
              <a:ext uri="{FF2B5EF4-FFF2-40B4-BE49-F238E27FC236}">
                <a16:creationId xmlns:a16="http://schemas.microsoft.com/office/drawing/2014/main" id="{BF5D6E53-F564-C776-2E31-59C7234AE9DE}"/>
              </a:ext>
            </a:extLst>
          </p:cNvPr>
          <p:cNvSpPr/>
          <p:nvPr/>
        </p:nvSpPr>
        <p:spPr>
          <a:xfrm>
            <a:off x="4960620" y="4892040"/>
            <a:ext cx="788670" cy="525780"/>
          </a:xfrm>
          <a:custGeom>
            <a:avLst/>
            <a:gdLst>
              <a:gd name="connsiteX0" fmla="*/ 0 w 788670"/>
              <a:gd name="connsiteY0" fmla="*/ 0 h 525780"/>
              <a:gd name="connsiteX1" fmla="*/ 297180 w 788670"/>
              <a:gd name="connsiteY1" fmla="*/ 434340 h 525780"/>
              <a:gd name="connsiteX2" fmla="*/ 788670 w 788670"/>
              <a:gd name="connsiteY2" fmla="*/ 525780 h 525780"/>
            </a:gdLst>
            <a:ahLst/>
            <a:cxnLst>
              <a:cxn ang="0">
                <a:pos x="connsiteX0" y="connsiteY0"/>
              </a:cxn>
              <a:cxn ang="0">
                <a:pos x="connsiteX1" y="connsiteY1"/>
              </a:cxn>
              <a:cxn ang="0">
                <a:pos x="connsiteX2" y="connsiteY2"/>
              </a:cxn>
            </a:cxnLst>
            <a:rect l="l" t="t" r="r" b="b"/>
            <a:pathLst>
              <a:path w="788670" h="525780">
                <a:moveTo>
                  <a:pt x="0" y="0"/>
                </a:moveTo>
                <a:cubicBezTo>
                  <a:pt x="82867" y="173355"/>
                  <a:pt x="165735" y="346710"/>
                  <a:pt x="297180" y="434340"/>
                </a:cubicBezTo>
                <a:cubicBezTo>
                  <a:pt x="428625" y="521970"/>
                  <a:pt x="608647" y="523875"/>
                  <a:pt x="788670" y="525780"/>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Tree>
    <p:extLst>
      <p:ext uri="{BB962C8B-B14F-4D97-AF65-F5344CB8AC3E}">
        <p14:creationId xmlns:p14="http://schemas.microsoft.com/office/powerpoint/2010/main" val="14158990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80742-92C8-269C-1676-66A2F13F541A}"/>
            </a:ext>
          </a:extLst>
        </p:cNvPr>
        <p:cNvGrpSpPr/>
        <p:nvPr/>
      </p:nvGrpSpPr>
      <p:grpSpPr>
        <a:xfrm>
          <a:off x="0" y="0"/>
          <a:ext cx="0" cy="0"/>
          <a:chOff x="0" y="0"/>
          <a:chExt cx="0" cy="0"/>
        </a:xfrm>
      </p:grpSpPr>
      <p:pic>
        <p:nvPicPr>
          <p:cNvPr id="2" name="Image 1" descr="Une image contenant texte, dessin, croquis, Graphique&#10;&#10;Le contenu généré par l’IA peut être incorrect.">
            <a:extLst>
              <a:ext uri="{FF2B5EF4-FFF2-40B4-BE49-F238E27FC236}">
                <a16:creationId xmlns:a16="http://schemas.microsoft.com/office/drawing/2014/main" id="{5CF9D5B9-CACE-FAF7-DF68-4E9B561E9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44444"/>
            <a:ext cx="9700752" cy="6858000"/>
          </a:xfrm>
          <a:prstGeom prst="rect">
            <a:avLst/>
          </a:prstGeom>
        </p:spPr>
      </p:pic>
      <p:sp>
        <p:nvSpPr>
          <p:cNvPr id="10" name="ZoneTexte 9">
            <a:extLst>
              <a:ext uri="{FF2B5EF4-FFF2-40B4-BE49-F238E27FC236}">
                <a16:creationId xmlns:a16="http://schemas.microsoft.com/office/drawing/2014/main" id="{C2C8B45C-0D53-4675-C67F-42C4BF7A6F07}"/>
              </a:ext>
            </a:extLst>
          </p:cNvPr>
          <p:cNvSpPr txBox="1"/>
          <p:nvPr/>
        </p:nvSpPr>
        <p:spPr>
          <a:xfrm>
            <a:off x="308405" y="2243889"/>
            <a:ext cx="3141783" cy="646331"/>
          </a:xfrm>
          <a:prstGeom prst="rect">
            <a:avLst/>
          </a:prstGeom>
          <a:solidFill>
            <a:schemeClr val="bg1"/>
          </a:solidFill>
        </p:spPr>
        <p:txBody>
          <a:bodyPr wrap="square" rtlCol="0">
            <a:spAutoFit/>
          </a:bodyPr>
          <a:lstStyle/>
          <a:p>
            <a:r>
              <a:rPr lang="nl-BE">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De ARHUU's geven bijna nooit uit eigen beweging advies</a:t>
            </a:r>
          </a:p>
        </p:txBody>
      </p:sp>
      <p:sp>
        <p:nvSpPr>
          <p:cNvPr id="11" name="ZoneTexte 10">
            <a:extLst>
              <a:ext uri="{FF2B5EF4-FFF2-40B4-BE49-F238E27FC236}">
                <a16:creationId xmlns:a16="http://schemas.microsoft.com/office/drawing/2014/main" id="{7ADDE3A2-87B2-6E76-865D-ABB7E36FBB0E}"/>
              </a:ext>
            </a:extLst>
          </p:cNvPr>
          <p:cNvSpPr txBox="1"/>
          <p:nvPr/>
        </p:nvSpPr>
        <p:spPr>
          <a:xfrm>
            <a:off x="7053745" y="3023199"/>
            <a:ext cx="3141783" cy="646331"/>
          </a:xfrm>
          <a:prstGeom prst="rect">
            <a:avLst/>
          </a:prstGeom>
          <a:solidFill>
            <a:schemeClr val="bg1"/>
          </a:solidFill>
        </p:spPr>
        <p:txBody>
          <a:bodyPr wrap="square" rtlCol="0">
            <a:spAutoFit/>
          </a:bodyPr>
          <a:lstStyle/>
          <a:p>
            <a:r>
              <a:rPr lang="nl-BE">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Er is geen controle op juridisch advies (vereist)</a:t>
            </a:r>
          </a:p>
        </p:txBody>
      </p:sp>
      <p:sp>
        <p:nvSpPr>
          <p:cNvPr id="12" name="ZoneTexte 11">
            <a:extLst>
              <a:ext uri="{FF2B5EF4-FFF2-40B4-BE49-F238E27FC236}">
                <a16:creationId xmlns:a16="http://schemas.microsoft.com/office/drawing/2014/main" id="{B2C5FE7A-71E5-9C6D-855B-9EE37E2E8103}"/>
              </a:ext>
            </a:extLst>
          </p:cNvPr>
          <p:cNvSpPr txBox="1"/>
          <p:nvPr/>
        </p:nvSpPr>
        <p:spPr>
          <a:xfrm>
            <a:off x="7053745" y="3870339"/>
            <a:ext cx="3440084" cy="646331"/>
          </a:xfrm>
          <a:prstGeom prst="rect">
            <a:avLst/>
          </a:prstGeom>
          <a:solidFill>
            <a:schemeClr val="bg1"/>
          </a:solidFill>
        </p:spPr>
        <p:txBody>
          <a:bodyPr wrap="square" rtlCol="0">
            <a:spAutoFit/>
          </a:bodyPr>
          <a:lstStyle/>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Het is moeilijk om “onafhankelijk” advies te geven </a:t>
            </a:r>
          </a:p>
        </p:txBody>
      </p:sp>
      <p:sp>
        <p:nvSpPr>
          <p:cNvPr id="13" name="ZoneTexte 12">
            <a:extLst>
              <a:ext uri="{FF2B5EF4-FFF2-40B4-BE49-F238E27FC236}">
                <a16:creationId xmlns:a16="http://schemas.microsoft.com/office/drawing/2014/main" id="{7CFE3E24-B30F-F5B9-B942-9F1F83EAB228}"/>
              </a:ext>
            </a:extLst>
          </p:cNvPr>
          <p:cNvSpPr txBox="1"/>
          <p:nvPr/>
        </p:nvSpPr>
        <p:spPr>
          <a:xfrm>
            <a:off x="7053745" y="4717479"/>
            <a:ext cx="2995735" cy="646331"/>
          </a:xfrm>
          <a:prstGeom prst="rect">
            <a:avLst/>
          </a:prstGeom>
          <a:solidFill>
            <a:schemeClr val="bg1"/>
          </a:solidFill>
        </p:spPr>
        <p:txBody>
          <a:bodyPr wrap="square" rtlCol="0">
            <a:spAutoFit/>
          </a:bodyPr>
          <a:lstStyle/>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OVM’s stellen andere alternatieve procedures voor</a:t>
            </a:r>
          </a:p>
        </p:txBody>
      </p:sp>
      <p:sp>
        <p:nvSpPr>
          <p:cNvPr id="14" name="ZoneTexte 13">
            <a:extLst>
              <a:ext uri="{FF2B5EF4-FFF2-40B4-BE49-F238E27FC236}">
                <a16:creationId xmlns:a16="http://schemas.microsoft.com/office/drawing/2014/main" id="{861F15FA-3562-6E4E-CDEC-558F5F9A3B55}"/>
              </a:ext>
            </a:extLst>
          </p:cNvPr>
          <p:cNvSpPr txBox="1"/>
          <p:nvPr/>
        </p:nvSpPr>
        <p:spPr>
          <a:xfrm>
            <a:off x="308405" y="3009935"/>
            <a:ext cx="3610452" cy="1200329"/>
          </a:xfrm>
          <a:prstGeom prst="rect">
            <a:avLst/>
          </a:prstGeom>
          <a:solidFill>
            <a:schemeClr val="bg1"/>
          </a:solidFill>
        </p:spPr>
        <p:txBody>
          <a:bodyPr wrap="square" rtlCol="0">
            <a:spAutoFit/>
          </a:bodyPr>
          <a:lstStyle/>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Als er wel advies wordt gegeven, </a:t>
            </a:r>
          </a:p>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&gt; wordt dit vaak afgewezen</a:t>
            </a:r>
          </a:p>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&gt; wordt het op informele wijze ontvangen</a:t>
            </a:r>
          </a:p>
        </p:txBody>
      </p:sp>
      <p:sp>
        <p:nvSpPr>
          <p:cNvPr id="4" name="ZoneTexte 3">
            <a:extLst>
              <a:ext uri="{FF2B5EF4-FFF2-40B4-BE49-F238E27FC236}">
                <a16:creationId xmlns:a16="http://schemas.microsoft.com/office/drawing/2014/main" id="{85CC4C50-2FFE-6ECC-F7C4-8CBBEDF07D70}"/>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Opdrachten van een ARHUU</a:t>
            </a:r>
          </a:p>
        </p:txBody>
      </p:sp>
    </p:spTree>
    <p:extLst>
      <p:ext uri="{BB962C8B-B14F-4D97-AF65-F5344CB8AC3E}">
        <p14:creationId xmlns:p14="http://schemas.microsoft.com/office/powerpoint/2010/main" val="24354111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F5D84-5B49-5DC0-204E-3CF34159B523}"/>
            </a:ext>
          </a:extLst>
        </p:cNvPr>
        <p:cNvGrpSpPr/>
        <p:nvPr/>
      </p:nvGrpSpPr>
      <p:grpSpPr>
        <a:xfrm>
          <a:off x="0" y="0"/>
          <a:ext cx="0" cy="0"/>
          <a:chOff x="0" y="0"/>
          <a:chExt cx="0" cy="0"/>
        </a:xfrm>
      </p:grpSpPr>
      <p:pic>
        <p:nvPicPr>
          <p:cNvPr id="10" name="Image 9" descr="Une image contenant texte, dessin, croquis, Dessin au trait&#10;&#10;Le contenu généré par l’IA peut être incorrect.">
            <a:extLst>
              <a:ext uri="{FF2B5EF4-FFF2-40B4-BE49-F238E27FC236}">
                <a16:creationId xmlns:a16="http://schemas.microsoft.com/office/drawing/2014/main" id="{F197C638-58EE-DE31-CB14-7AB3A8DA0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11" name="ZoneTexte 10">
            <a:extLst>
              <a:ext uri="{FF2B5EF4-FFF2-40B4-BE49-F238E27FC236}">
                <a16:creationId xmlns:a16="http://schemas.microsoft.com/office/drawing/2014/main" id="{0CE97713-C9ED-09B1-EDC1-05794870055D}"/>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Opdrachten van een ARHUU</a:t>
            </a:r>
          </a:p>
        </p:txBody>
      </p:sp>
    </p:spTree>
    <p:extLst>
      <p:ext uri="{BB962C8B-B14F-4D97-AF65-F5344CB8AC3E}">
        <p14:creationId xmlns:p14="http://schemas.microsoft.com/office/powerpoint/2010/main" val="8666083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408D-7E82-3B0B-87F4-704B1EB8602F}"/>
            </a:ext>
          </a:extLst>
        </p:cNvPr>
        <p:cNvGrpSpPr/>
        <p:nvPr/>
      </p:nvGrpSpPr>
      <p:grpSpPr>
        <a:xfrm>
          <a:off x="0" y="0"/>
          <a:ext cx="0" cy="0"/>
          <a:chOff x="0" y="0"/>
          <a:chExt cx="0" cy="0"/>
        </a:xfrm>
      </p:grpSpPr>
      <p:pic>
        <p:nvPicPr>
          <p:cNvPr id="11" name="Image 10" descr="Une image contenant texte, dessin, croquis, Dessin au trait&#10;&#10;Le contenu généré par l’IA peut être incorrect.">
            <a:extLst>
              <a:ext uri="{FF2B5EF4-FFF2-40B4-BE49-F238E27FC236}">
                <a16:creationId xmlns:a16="http://schemas.microsoft.com/office/drawing/2014/main" id="{8C122D59-89E0-7646-62C1-38B377D0C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9" name="ZoneTexte 8">
            <a:extLst>
              <a:ext uri="{FF2B5EF4-FFF2-40B4-BE49-F238E27FC236}">
                <a16:creationId xmlns:a16="http://schemas.microsoft.com/office/drawing/2014/main" id="{1E17907E-45BA-2A24-4B11-FDB486257121}"/>
              </a:ext>
            </a:extLst>
          </p:cNvPr>
          <p:cNvSpPr txBox="1"/>
          <p:nvPr/>
        </p:nvSpPr>
        <p:spPr>
          <a:xfrm>
            <a:off x="1976594" y="2920537"/>
            <a:ext cx="3429906" cy="1200329"/>
          </a:xfrm>
          <a:prstGeom prst="rect">
            <a:avLst/>
          </a:prstGeom>
          <a:solidFill>
            <a:schemeClr val="bg1"/>
          </a:solidFill>
        </p:spPr>
        <p:txBody>
          <a:bodyPr wrap="square" rtlCol="0">
            <a:spAutoFit/>
          </a:bodyPr>
          <a:lstStyle/>
          <a:p>
            <a:r>
              <a:rPr lang="nl-BE">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Geen enkele ARHUU organiseert vier vergaderingen per jaar voor alle huurders</a:t>
            </a:r>
          </a:p>
          <a:p>
            <a:endParaRPr lang="fr-FR">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endParaRPr>
          </a:p>
        </p:txBody>
      </p:sp>
      <p:sp>
        <p:nvSpPr>
          <p:cNvPr id="10" name="ZoneTexte 9">
            <a:extLst>
              <a:ext uri="{FF2B5EF4-FFF2-40B4-BE49-F238E27FC236}">
                <a16:creationId xmlns:a16="http://schemas.microsoft.com/office/drawing/2014/main" id="{44635367-9775-6EE4-F907-8BB5D92DFE3A}"/>
              </a:ext>
            </a:extLst>
          </p:cNvPr>
          <p:cNvSpPr txBox="1"/>
          <p:nvPr/>
        </p:nvSpPr>
        <p:spPr>
          <a:xfrm>
            <a:off x="8182105" y="4451595"/>
            <a:ext cx="3367637" cy="1477328"/>
          </a:xfrm>
          <a:prstGeom prst="rect">
            <a:avLst/>
          </a:prstGeom>
          <a:solidFill>
            <a:schemeClr val="bg1"/>
          </a:solidFill>
        </p:spPr>
        <p:txBody>
          <a:bodyPr wrap="square" rtlCol="0">
            <a:spAutoFit/>
          </a:bodyPr>
          <a:lstStyle/>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MAAR</a:t>
            </a:r>
          </a:p>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Opzetten van andere activiteiten </a:t>
            </a:r>
          </a:p>
          <a:p>
            <a:r>
              <a:rPr lang="nl-BE" dirty="0">
                <a:solidFill>
                  <a:schemeClr val="tx2">
                    <a:lumMod val="75000"/>
                    <a:lumOff val="25000"/>
                  </a:schemeClr>
                </a:solidFill>
                <a:latin typeface="Dreaming Outloud Pro" panose="03050502040302030504" pitchFamily="66" charset="0"/>
                <a:ea typeface="Artifakt Element Black" panose="020B0A03050000020004" pitchFamily="34" charset="0"/>
                <a:cs typeface="Dreaming Outloud Pro" panose="03050502040302030504" pitchFamily="66" charset="0"/>
              </a:rPr>
              <a:t>Om een band te creëren tussen de huurders (“het terrein”) en de OVM's</a:t>
            </a:r>
          </a:p>
        </p:txBody>
      </p:sp>
      <p:sp>
        <p:nvSpPr>
          <p:cNvPr id="12" name="ZoneTexte 11">
            <a:extLst>
              <a:ext uri="{FF2B5EF4-FFF2-40B4-BE49-F238E27FC236}">
                <a16:creationId xmlns:a16="http://schemas.microsoft.com/office/drawing/2014/main" id="{F5EA3670-9BEB-2770-7573-1F187757F721}"/>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Opdrachten van een ARHUU</a:t>
            </a:r>
          </a:p>
        </p:txBody>
      </p:sp>
    </p:spTree>
    <p:extLst>
      <p:ext uri="{BB962C8B-B14F-4D97-AF65-F5344CB8AC3E}">
        <p14:creationId xmlns:p14="http://schemas.microsoft.com/office/powerpoint/2010/main" val="16493481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378C6-A68D-68E9-590D-12444EFEBAD5}"/>
            </a:ext>
          </a:extLst>
        </p:cNvPr>
        <p:cNvGrpSpPr/>
        <p:nvPr/>
      </p:nvGrpSpPr>
      <p:grpSpPr>
        <a:xfrm>
          <a:off x="0" y="0"/>
          <a:ext cx="0" cy="0"/>
          <a:chOff x="0" y="0"/>
          <a:chExt cx="0" cy="0"/>
        </a:xfrm>
      </p:grpSpPr>
      <p:pic>
        <p:nvPicPr>
          <p:cNvPr id="4" name="Image 3" descr="Une image contenant texte, dessin, croquis, dessin humoristique&#10;&#10;Le contenu généré par l’IA peut être incorrect.">
            <a:extLst>
              <a:ext uri="{FF2B5EF4-FFF2-40B4-BE49-F238E27FC236}">
                <a16:creationId xmlns:a16="http://schemas.microsoft.com/office/drawing/2014/main" id="{E9E841D9-F3B5-0BC6-BAD4-F671F3832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5" name="ZoneTexte 4">
            <a:extLst>
              <a:ext uri="{FF2B5EF4-FFF2-40B4-BE49-F238E27FC236}">
                <a16:creationId xmlns:a16="http://schemas.microsoft.com/office/drawing/2014/main" id="{7BCF6E44-6313-45C6-F338-FE7F7A28A952}"/>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Opdrachten van een ARHUU</a:t>
            </a:r>
          </a:p>
        </p:txBody>
      </p:sp>
    </p:spTree>
    <p:extLst>
      <p:ext uri="{BB962C8B-B14F-4D97-AF65-F5344CB8AC3E}">
        <p14:creationId xmlns:p14="http://schemas.microsoft.com/office/powerpoint/2010/main" val="14658411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05A54-D3AC-1740-A668-3B92492C19F8}"/>
            </a:ext>
          </a:extLst>
        </p:cNvPr>
        <p:cNvGrpSpPr/>
        <p:nvPr/>
      </p:nvGrpSpPr>
      <p:grpSpPr>
        <a:xfrm>
          <a:off x="0" y="0"/>
          <a:ext cx="0" cy="0"/>
          <a:chOff x="0" y="0"/>
          <a:chExt cx="0" cy="0"/>
        </a:xfrm>
      </p:grpSpPr>
      <p:pic>
        <p:nvPicPr>
          <p:cNvPr id="5" name="Image 4" descr="Une image contenant texte, dessin, croquis, dessin humoristique&#10;&#10;Le contenu généré par l’IA peut être incorrect.">
            <a:extLst>
              <a:ext uri="{FF2B5EF4-FFF2-40B4-BE49-F238E27FC236}">
                <a16:creationId xmlns:a16="http://schemas.microsoft.com/office/drawing/2014/main" id="{A8A67AC2-CBBC-FECC-2D1A-C2BE4D9FF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
        <p:nvSpPr>
          <p:cNvPr id="2" name="ZoneTexte 1">
            <a:extLst>
              <a:ext uri="{FF2B5EF4-FFF2-40B4-BE49-F238E27FC236}">
                <a16:creationId xmlns:a16="http://schemas.microsoft.com/office/drawing/2014/main" id="{DB1C2AB8-4F7D-D89E-500B-BF74405D0BBB}"/>
              </a:ext>
            </a:extLst>
          </p:cNvPr>
          <p:cNvSpPr txBox="1"/>
          <p:nvPr/>
        </p:nvSpPr>
        <p:spPr>
          <a:xfrm>
            <a:off x="4976748" y="4137660"/>
            <a:ext cx="3092832" cy="1200329"/>
          </a:xfrm>
          <a:prstGeom prst="rect">
            <a:avLst/>
          </a:prstGeom>
          <a:solidFill>
            <a:schemeClr val="bg1"/>
          </a:solidFill>
        </p:spPr>
        <p:txBody>
          <a:bodyPr wrap="square" rtlCol="0">
            <a:spAutoFit/>
          </a:bodyPr>
          <a:lstStyle/>
          <a:p>
            <a:r>
              <a:rPr lang="nl-BE">
                <a:solidFill>
                  <a:schemeClr val="tx2">
                    <a:lumMod val="75000"/>
                    <a:lumOff val="25000"/>
                  </a:schemeClr>
                </a:solidFill>
                <a:latin typeface="Dreaming Outloud Pro" panose="03050502040302030504" pitchFamily="66" charset="0"/>
                <a:ea typeface="ADLaM Display" panose="02010000000000000000" pitchFamily="2" charset="0"/>
                <a:cs typeface="Dreaming Outloud Pro" panose="03050502040302030504" pitchFamily="66" charset="0"/>
              </a:rPr>
              <a:t>De meeste ARHUU's zetten zich in voor het opzetten van of meewerken aan animatieactiviteiten. </a:t>
            </a:r>
          </a:p>
        </p:txBody>
      </p:sp>
      <p:sp>
        <p:nvSpPr>
          <p:cNvPr id="4" name="ZoneTexte 3">
            <a:extLst>
              <a:ext uri="{FF2B5EF4-FFF2-40B4-BE49-F238E27FC236}">
                <a16:creationId xmlns:a16="http://schemas.microsoft.com/office/drawing/2014/main" id="{BC9B0F7C-7AE7-2BD9-1093-C4DA7A8E06C0}"/>
              </a:ext>
            </a:extLst>
          </p:cNvPr>
          <p:cNvSpPr txBox="1"/>
          <p:nvPr/>
        </p:nvSpPr>
        <p:spPr>
          <a:xfrm>
            <a:off x="4976748" y="5772150"/>
            <a:ext cx="3172842" cy="923330"/>
          </a:xfrm>
          <a:prstGeom prst="rect">
            <a:avLst/>
          </a:prstGeom>
          <a:solidFill>
            <a:schemeClr val="bg1"/>
          </a:solidFill>
        </p:spPr>
        <p:txBody>
          <a:bodyPr wrap="square" rtlCol="0">
            <a:spAutoFit/>
          </a:bodyPr>
          <a:lstStyle/>
          <a:p>
            <a:r>
              <a:rPr lang="nl-BE">
                <a:solidFill>
                  <a:schemeClr val="tx2">
                    <a:lumMod val="75000"/>
                    <a:lumOff val="25000"/>
                  </a:schemeClr>
                </a:solidFill>
                <a:latin typeface="Dreaming Outloud Pro" panose="03050502040302030504" pitchFamily="66" charset="0"/>
                <a:ea typeface="ADLaM Display" panose="02010000000000000000" pitchFamily="2" charset="0"/>
                <a:cs typeface="Dreaming Outloud Pro" panose="03050502040302030504" pitchFamily="66" charset="0"/>
              </a:rPr>
              <a:t>&gt;&gt; De meest verbindende en zichtbare opdracht voor de bewoners</a:t>
            </a:r>
          </a:p>
        </p:txBody>
      </p:sp>
      <p:sp>
        <p:nvSpPr>
          <p:cNvPr id="9" name="ZoneTexte 8">
            <a:extLst>
              <a:ext uri="{FF2B5EF4-FFF2-40B4-BE49-F238E27FC236}">
                <a16:creationId xmlns:a16="http://schemas.microsoft.com/office/drawing/2014/main" id="{3979B193-A551-E1DF-64AC-C1E940ABABB1}"/>
              </a:ext>
            </a:extLst>
          </p:cNvPr>
          <p:cNvSpPr txBox="1"/>
          <p:nvPr/>
        </p:nvSpPr>
        <p:spPr>
          <a:xfrm>
            <a:off x="1976594" y="6259651"/>
            <a:ext cx="10044752" cy="461665"/>
          </a:xfrm>
          <a:prstGeom prst="rect">
            <a:avLst/>
          </a:prstGeom>
          <a:noFill/>
        </p:spPr>
        <p:txBody>
          <a:bodyPr wrap="square" rtlCol="0">
            <a:spAutoFit/>
          </a:bodyPr>
          <a:lstStyle/>
          <a:p>
            <a:pPr algn="r"/>
            <a:r>
              <a:rPr lang="nl-BE" sz="2400">
                <a:latin typeface="ADLaM Display" panose="02010000000000000000" pitchFamily="2" charset="0"/>
                <a:ea typeface="ADLaM Display" panose="02010000000000000000" pitchFamily="2" charset="0"/>
                <a:cs typeface="ADLaM Display" panose="02010000000000000000" pitchFamily="2" charset="0"/>
              </a:rPr>
              <a:t>Opdrachten van een ARHUU</a:t>
            </a:r>
          </a:p>
        </p:txBody>
      </p:sp>
    </p:spTree>
    <p:extLst>
      <p:ext uri="{BB962C8B-B14F-4D97-AF65-F5344CB8AC3E}">
        <p14:creationId xmlns:p14="http://schemas.microsoft.com/office/powerpoint/2010/main" val="3174102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Police, capture d’écran, diagramme&#10;&#10;Le contenu généré par l’IA peut être incorrect.">
            <a:extLst>
              <a:ext uri="{FF2B5EF4-FFF2-40B4-BE49-F238E27FC236}">
                <a16:creationId xmlns:a16="http://schemas.microsoft.com/office/drawing/2014/main" id="{98CE7AAB-A3E7-7C45-2EE3-52A6051A097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723344" y="-108303"/>
            <a:ext cx="6858000" cy="6858000"/>
          </a:xfrm>
          <a:prstGeom prst="rect">
            <a:avLst/>
          </a:prstGeom>
        </p:spPr>
      </p:pic>
      <p:sp>
        <p:nvSpPr>
          <p:cNvPr id="21" name="Rectangle 20">
            <a:extLst>
              <a:ext uri="{FF2B5EF4-FFF2-40B4-BE49-F238E27FC236}">
                <a16:creationId xmlns:a16="http://schemas.microsoft.com/office/drawing/2014/main" id="{EB92CFE6-1963-835D-13E4-02CFC6F9052E}"/>
              </a:ext>
            </a:extLst>
          </p:cNvPr>
          <p:cNvSpPr/>
          <p:nvPr/>
        </p:nvSpPr>
        <p:spPr>
          <a:xfrm>
            <a:off x="7250312" y="243411"/>
            <a:ext cx="1836538" cy="19983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a:extLst>
              <a:ext uri="{FF2B5EF4-FFF2-40B4-BE49-F238E27FC236}">
                <a16:creationId xmlns:a16="http://schemas.microsoft.com/office/drawing/2014/main" id="{E6901E25-7638-F396-95CC-CEAB9DDD5345}"/>
              </a:ext>
            </a:extLst>
          </p:cNvPr>
          <p:cNvSpPr/>
          <p:nvPr/>
        </p:nvSpPr>
        <p:spPr>
          <a:xfrm>
            <a:off x="6953919" y="4555306"/>
            <a:ext cx="1360170" cy="1911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a:extLst>
              <a:ext uri="{FF2B5EF4-FFF2-40B4-BE49-F238E27FC236}">
                <a16:creationId xmlns:a16="http://schemas.microsoft.com/office/drawing/2014/main" id="{C4C5F6F5-8BB1-4965-071A-65A376379432}"/>
              </a:ext>
            </a:extLst>
          </p:cNvPr>
          <p:cNvSpPr/>
          <p:nvPr/>
        </p:nvSpPr>
        <p:spPr>
          <a:xfrm>
            <a:off x="3497580" y="4777740"/>
            <a:ext cx="1360170" cy="1911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2E9D8538-C5F2-A249-C91A-CF283DD02716}"/>
              </a:ext>
            </a:extLst>
          </p:cNvPr>
          <p:cNvSpPr txBox="1"/>
          <p:nvPr/>
        </p:nvSpPr>
        <p:spPr>
          <a:xfrm>
            <a:off x="1073624" y="2529915"/>
            <a:ext cx="10044752" cy="1446550"/>
          </a:xfrm>
          <a:prstGeom prst="rect">
            <a:avLst/>
          </a:prstGeom>
          <a:solidFill>
            <a:schemeClr val="bg1"/>
          </a:solidFill>
        </p:spPr>
        <p:txBody>
          <a:bodyPr wrap="square" rtlCol="0">
            <a:spAutoFit/>
          </a:bodyPr>
          <a:lstStyle/>
          <a:p>
            <a:pPr algn="ctr"/>
            <a:r>
              <a:rPr lang="nl-BE" sz="4400" dirty="0">
                <a:latin typeface="ADLaM Display" panose="02010000000000000000" pitchFamily="2" charset="0"/>
                <a:ea typeface="ADLaM Display" panose="02010000000000000000" pitchFamily="2" charset="0"/>
                <a:cs typeface="ADLaM Display" panose="02010000000000000000" pitchFamily="2" charset="0"/>
              </a:rPr>
              <a:t>2 – Het toepassingsgebied van de </a:t>
            </a:r>
            <a:r>
              <a:rPr lang="nl-BE" sz="4400" dirty="0" err="1">
                <a:latin typeface="ADLaM Display" panose="02010000000000000000" pitchFamily="2" charset="0"/>
                <a:ea typeface="ADLaM Display" panose="02010000000000000000" pitchFamily="2" charset="0"/>
                <a:cs typeface="ADLaM Display" panose="02010000000000000000" pitchFamily="2" charset="0"/>
              </a:rPr>
              <a:t>ARHUU’s</a:t>
            </a:r>
            <a:r>
              <a:rPr lang="nl-BE" sz="4400" dirty="0">
                <a:latin typeface="ADLaM Display" panose="02010000000000000000" pitchFamily="2" charset="0"/>
                <a:ea typeface="ADLaM Display" panose="02010000000000000000" pitchFamily="2" charset="0"/>
                <a:cs typeface="ADLaM Display" panose="02010000000000000000" pitchFamily="2" charset="0"/>
              </a:rPr>
              <a:t> </a:t>
            </a:r>
          </a:p>
          <a:p>
            <a:pPr algn="ctr"/>
            <a:endParaRPr lang="nl-BE" sz="44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0" name="Graphique 19">
            <a:extLst>
              <a:ext uri="{FF2B5EF4-FFF2-40B4-BE49-F238E27FC236}">
                <a16:creationId xmlns:a16="http://schemas.microsoft.com/office/drawing/2014/main" id="{D3C26783-94CA-77E0-3456-63FD765F95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3213" y="4535934"/>
            <a:ext cx="914098" cy="912251"/>
          </a:xfrm>
          <a:prstGeom prst="rect">
            <a:avLst/>
          </a:prstGeom>
        </p:spPr>
      </p:pic>
      <p:sp>
        <p:nvSpPr>
          <p:cNvPr id="3" name="ZoneTexte 2">
            <a:extLst>
              <a:ext uri="{FF2B5EF4-FFF2-40B4-BE49-F238E27FC236}">
                <a16:creationId xmlns:a16="http://schemas.microsoft.com/office/drawing/2014/main" id="{991BEC4C-3A83-04BA-418C-FCAC0836AA50}"/>
              </a:ext>
            </a:extLst>
          </p:cNvPr>
          <p:cNvSpPr txBox="1"/>
          <p:nvPr/>
        </p:nvSpPr>
        <p:spPr>
          <a:xfrm>
            <a:off x="6335795" y="109015"/>
            <a:ext cx="3189205" cy="1384995"/>
          </a:xfrm>
          <a:prstGeom prst="rect">
            <a:avLst/>
          </a:prstGeom>
          <a:solidFill>
            <a:schemeClr val="bg1"/>
          </a:solidFill>
        </p:spPr>
        <p:txBody>
          <a:bodyPr wrap="square" rtlCol="0">
            <a:spAutoFit/>
          </a:bodyPr>
          <a:lstStyle/>
          <a:p>
            <a:pPr algn="ctr"/>
            <a:r>
              <a:rPr lang="nl-BE" sz="2800" dirty="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Verspreide en diverse territoria </a:t>
            </a:r>
          </a:p>
          <a:p>
            <a:pPr algn="ctr"/>
            <a:r>
              <a:rPr lang="nl-BE" sz="2800" dirty="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a:t>
            </a:r>
            <a:r>
              <a:rPr lang="nl-BE" sz="2800" b="1" dirty="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Contexten</a:t>
            </a:r>
            <a:r>
              <a:rPr lang="nl-BE" sz="2800" dirty="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a:t>
            </a:r>
          </a:p>
        </p:txBody>
      </p:sp>
      <p:sp>
        <p:nvSpPr>
          <p:cNvPr id="5" name="ZoneTexte 4">
            <a:extLst>
              <a:ext uri="{FF2B5EF4-FFF2-40B4-BE49-F238E27FC236}">
                <a16:creationId xmlns:a16="http://schemas.microsoft.com/office/drawing/2014/main" id="{C0C7D250-4639-A8C3-91DE-635ABF9EE5A7}"/>
              </a:ext>
            </a:extLst>
          </p:cNvPr>
          <p:cNvSpPr txBox="1"/>
          <p:nvPr/>
        </p:nvSpPr>
        <p:spPr>
          <a:xfrm>
            <a:off x="1803603" y="197597"/>
            <a:ext cx="3753320" cy="1815882"/>
          </a:xfrm>
          <a:prstGeom prst="rect">
            <a:avLst/>
          </a:prstGeom>
          <a:solidFill>
            <a:schemeClr val="bg1"/>
          </a:solidFill>
        </p:spPr>
        <p:txBody>
          <a:bodyPr wrap="square" rtlCol="0">
            <a:spAutoFit/>
          </a:bodyPr>
          <a:lstStyle/>
          <a:p>
            <a:pPr algn="ctr"/>
            <a:r>
              <a:rPr lang="nl-BE" sz="280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Samenwerking en splitsing van de systemen </a:t>
            </a:r>
          </a:p>
          <a:p>
            <a:pPr algn="ctr"/>
            <a:r>
              <a:rPr lang="nl-BE" sz="280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a:t>
            </a:r>
            <a:r>
              <a:rPr lang="nl-BE" sz="2800" b="1">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Doelstellingen)</a:t>
            </a:r>
          </a:p>
        </p:txBody>
      </p:sp>
      <p:sp>
        <p:nvSpPr>
          <p:cNvPr id="6" name="ZoneTexte 5">
            <a:extLst>
              <a:ext uri="{FF2B5EF4-FFF2-40B4-BE49-F238E27FC236}">
                <a16:creationId xmlns:a16="http://schemas.microsoft.com/office/drawing/2014/main" id="{9F62C8F0-6ED5-1E9A-5B78-8ED24E4E0D12}"/>
              </a:ext>
            </a:extLst>
          </p:cNvPr>
          <p:cNvSpPr txBox="1"/>
          <p:nvPr/>
        </p:nvSpPr>
        <p:spPr>
          <a:xfrm>
            <a:off x="491058" y="4492901"/>
            <a:ext cx="3189205" cy="2246769"/>
          </a:xfrm>
          <a:prstGeom prst="rect">
            <a:avLst/>
          </a:prstGeom>
          <a:solidFill>
            <a:schemeClr val="bg1"/>
          </a:solidFill>
        </p:spPr>
        <p:txBody>
          <a:bodyPr wrap="square" rtlCol="0">
            <a:spAutoFit/>
          </a:bodyPr>
          <a:lstStyle/>
          <a:p>
            <a:pPr algn="ctr"/>
            <a:r>
              <a:rPr lang="nl-BE" sz="280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Valorisatie van de vrijwillige en professionele competenties</a:t>
            </a:r>
          </a:p>
          <a:p>
            <a:pPr algn="ctr"/>
            <a:r>
              <a:rPr lang="nl-BE" sz="280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a:t>
            </a:r>
            <a:r>
              <a:rPr lang="nl-BE" sz="2800" b="1">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Competenties</a:t>
            </a:r>
            <a:r>
              <a:rPr lang="nl-BE" sz="280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a:t>
            </a:r>
          </a:p>
        </p:txBody>
      </p:sp>
      <p:sp>
        <p:nvSpPr>
          <p:cNvPr id="7" name="ZoneTexte 6">
            <a:extLst>
              <a:ext uri="{FF2B5EF4-FFF2-40B4-BE49-F238E27FC236}">
                <a16:creationId xmlns:a16="http://schemas.microsoft.com/office/drawing/2014/main" id="{69954EAB-152E-2D19-1AEB-EBA99325873A}"/>
              </a:ext>
            </a:extLst>
          </p:cNvPr>
          <p:cNvSpPr txBox="1"/>
          <p:nvPr/>
        </p:nvSpPr>
        <p:spPr>
          <a:xfrm>
            <a:off x="4499397" y="5196745"/>
            <a:ext cx="3189205" cy="1384995"/>
          </a:xfrm>
          <a:prstGeom prst="rect">
            <a:avLst/>
          </a:prstGeom>
          <a:solidFill>
            <a:schemeClr val="bg1"/>
          </a:solidFill>
        </p:spPr>
        <p:txBody>
          <a:bodyPr wrap="square" rtlCol="0">
            <a:spAutoFit/>
          </a:bodyPr>
          <a:lstStyle/>
          <a:p>
            <a:pPr algn="ctr"/>
            <a:r>
              <a:rPr lang="nl-BE" sz="2800" dirty="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Onderwerpen, interventiegebieden en -locaties</a:t>
            </a:r>
          </a:p>
          <a:p>
            <a:pPr algn="ctr"/>
            <a:r>
              <a:rPr lang="nl-BE" sz="2800" dirty="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a:t>
            </a:r>
            <a:r>
              <a:rPr lang="nl-BE" sz="2800" b="1" dirty="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Voorwerp)</a:t>
            </a:r>
          </a:p>
        </p:txBody>
      </p:sp>
      <p:sp>
        <p:nvSpPr>
          <p:cNvPr id="9" name="ZoneTexte 8">
            <a:extLst>
              <a:ext uri="{FF2B5EF4-FFF2-40B4-BE49-F238E27FC236}">
                <a16:creationId xmlns:a16="http://schemas.microsoft.com/office/drawing/2014/main" id="{362D0AFB-3835-75F1-0032-D25D45F62B03}"/>
              </a:ext>
            </a:extLst>
          </p:cNvPr>
          <p:cNvSpPr txBox="1"/>
          <p:nvPr/>
        </p:nvSpPr>
        <p:spPr>
          <a:xfrm>
            <a:off x="7828457" y="4555306"/>
            <a:ext cx="3189205" cy="1384995"/>
          </a:xfrm>
          <a:prstGeom prst="rect">
            <a:avLst/>
          </a:prstGeom>
          <a:solidFill>
            <a:schemeClr val="bg1"/>
          </a:solidFill>
        </p:spPr>
        <p:txBody>
          <a:bodyPr wrap="square" rtlCol="0">
            <a:spAutoFit/>
          </a:bodyPr>
          <a:lstStyle/>
          <a:p>
            <a:pPr algn="ctr"/>
            <a:r>
              <a:rPr lang="nl-BE" sz="2800" dirty="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Acties, projecten, </a:t>
            </a:r>
          </a:p>
          <a:p>
            <a:pPr algn="ctr"/>
            <a:r>
              <a:rPr lang="nl-BE" sz="2800" dirty="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collectieve adviezen </a:t>
            </a:r>
          </a:p>
          <a:p>
            <a:pPr algn="ctr"/>
            <a:r>
              <a:rPr lang="nl-BE" sz="2800" dirty="0">
                <a:solidFill>
                  <a:schemeClr val="bg1">
                    <a:lumMod val="65000"/>
                  </a:schemeClr>
                </a:solidFill>
                <a:latin typeface="Dreaming Outloud Pro" panose="020F0502020204030204" pitchFamily="66" charset="0"/>
                <a:ea typeface="Dotum" panose="020B0503020000020004" pitchFamily="34" charset="-127"/>
                <a:cs typeface="Dreaming Outloud Pro" panose="020F0502020204030204" pitchFamily="66" charset="0"/>
              </a:rPr>
              <a:t>(Manier)</a:t>
            </a:r>
          </a:p>
        </p:txBody>
      </p:sp>
      <p:pic>
        <p:nvPicPr>
          <p:cNvPr id="11" name="Graphique 10">
            <a:extLst>
              <a:ext uri="{FF2B5EF4-FFF2-40B4-BE49-F238E27FC236}">
                <a16:creationId xmlns:a16="http://schemas.microsoft.com/office/drawing/2014/main" id="{C7E67B4B-CA6F-BB1B-1D79-65840BEEA3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6456" y="1466200"/>
            <a:ext cx="1082710" cy="1063715"/>
          </a:xfrm>
          <a:prstGeom prst="rect">
            <a:avLst/>
          </a:prstGeom>
        </p:spPr>
      </p:pic>
      <p:pic>
        <p:nvPicPr>
          <p:cNvPr id="13" name="Graphique 12">
            <a:extLst>
              <a:ext uri="{FF2B5EF4-FFF2-40B4-BE49-F238E27FC236}">
                <a16:creationId xmlns:a16="http://schemas.microsoft.com/office/drawing/2014/main" id="{9080AAF9-B77C-A44E-7949-AB8417B817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24925" y="945023"/>
            <a:ext cx="1200150" cy="1276350"/>
          </a:xfrm>
          <a:prstGeom prst="rect">
            <a:avLst/>
          </a:prstGeom>
        </p:spPr>
      </p:pic>
      <p:pic>
        <p:nvPicPr>
          <p:cNvPr id="15" name="Graphique 14">
            <a:extLst>
              <a:ext uri="{FF2B5EF4-FFF2-40B4-BE49-F238E27FC236}">
                <a16:creationId xmlns:a16="http://schemas.microsoft.com/office/drawing/2014/main" id="{15F0058F-71F1-5ACE-0891-7172A9AD00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936" y="5041091"/>
            <a:ext cx="1003935" cy="848152"/>
          </a:xfrm>
          <a:prstGeom prst="rect">
            <a:avLst/>
          </a:prstGeom>
        </p:spPr>
      </p:pic>
      <p:pic>
        <p:nvPicPr>
          <p:cNvPr id="19" name="Graphique 18">
            <a:extLst>
              <a:ext uri="{FF2B5EF4-FFF2-40B4-BE49-F238E27FC236}">
                <a16:creationId xmlns:a16="http://schemas.microsoft.com/office/drawing/2014/main" id="{DFA0C7A3-CC34-9275-19EB-D672D43FB9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45438" y="5523851"/>
            <a:ext cx="790575" cy="942975"/>
          </a:xfrm>
          <a:prstGeom prst="rect">
            <a:avLst/>
          </a:prstGeom>
        </p:spPr>
      </p:pic>
    </p:spTree>
    <p:extLst>
      <p:ext uri="{BB962C8B-B14F-4D97-AF65-F5344CB8AC3E}">
        <p14:creationId xmlns:p14="http://schemas.microsoft.com/office/powerpoint/2010/main" val="1267331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8CEEA-902C-C3C0-5EE6-0505D236BE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83195-BCD1-75C3-7B16-7DD38C276EAC}"/>
              </a:ext>
            </a:extLst>
          </p:cNvPr>
          <p:cNvSpPr>
            <a:spLocks noGrp="1"/>
          </p:cNvSpPr>
          <p:nvPr>
            <p:ph type="title"/>
          </p:nvPr>
        </p:nvSpPr>
        <p:spPr>
          <a:xfrm>
            <a:off x="479425" y="145302"/>
            <a:ext cx="11233150" cy="701731"/>
          </a:xfrm>
        </p:spPr>
        <p:txBody>
          <a:bodyPr>
            <a:normAutofit fontScale="90000"/>
          </a:bodyPr>
          <a:lstStyle/>
          <a:p>
            <a:r>
              <a:rPr lang="nl-BE" b="0" dirty="0">
                <a:latin typeface="Calibri"/>
                <a:ea typeface="+mj-ea"/>
                <a:cs typeface="Calibri"/>
              </a:rPr>
              <a:t>1.  Analyse van het PSC-systeem</a:t>
            </a:r>
            <a:br>
              <a:rPr lang="nl-BE" b="0" dirty="0">
                <a:latin typeface="Calibri"/>
                <a:ea typeface="+mj-ea"/>
                <a:cs typeface="Calibri"/>
              </a:rPr>
            </a:br>
            <a:r>
              <a:rPr lang="nl-BE" sz="2000" b="0" dirty="0">
                <a:solidFill>
                  <a:srgbClr val="3F6FC3"/>
                </a:solidFill>
                <a:latin typeface="Calibri"/>
                <a:ea typeface="+mj-ea"/>
                <a:cs typeface="Calibri"/>
              </a:rPr>
              <a:t>1.1</a:t>
            </a:r>
            <a:r>
              <a:rPr kumimoji="0" lang="nl-BE" sz="2000" b="0" i="0" u="none" strike="noStrike" cap="none" normalizeH="0" baseline="0" noProof="0" dirty="0">
                <a:ln>
                  <a:noFill/>
                </a:ln>
                <a:solidFill>
                  <a:srgbClr val="3F6FC3"/>
                </a:solidFill>
                <a:effectLst/>
                <a:uLnTx/>
                <a:uFillTx/>
                <a:latin typeface="Calibri"/>
                <a:ea typeface="+mj-ea"/>
                <a:cs typeface="Calibri"/>
              </a:rPr>
              <a:t> </a:t>
            </a:r>
            <a:r>
              <a:rPr kumimoji="0" lang="nl-BE" sz="2000" b="0" i="0" u="none" strike="noStrike" cap="none" normalizeH="0" baseline="0" noProof="0" dirty="0">
                <a:ln>
                  <a:noFill/>
                </a:ln>
                <a:solidFill>
                  <a:schemeClr val="bg1">
                    <a:lumMod val="75000"/>
                  </a:schemeClr>
                </a:solidFill>
                <a:effectLst/>
                <a:uLnTx/>
                <a:uFillTx/>
                <a:latin typeface="Calibri"/>
                <a:ea typeface="+mj-ea"/>
                <a:cs typeface="Calibri"/>
              </a:rPr>
              <a:t>Algemeen systeem, </a:t>
            </a:r>
            <a:r>
              <a:rPr kumimoji="0" lang="nl-BE" sz="2000" b="0" i="0" u="none" strike="noStrike" cap="none" normalizeH="0" baseline="0" noProof="0" dirty="0">
                <a:ln>
                  <a:noFill/>
                </a:ln>
                <a:solidFill>
                  <a:srgbClr val="3F6FC3"/>
                </a:solidFill>
                <a:effectLst/>
                <a:uLnTx/>
                <a:uFillTx/>
                <a:latin typeface="Calibri"/>
                <a:ea typeface="+mj-ea"/>
                <a:cs typeface="Calibri"/>
              </a:rPr>
              <a:t>context </a:t>
            </a:r>
            <a:r>
              <a:rPr lang="nl-BE" sz="2000" b="0" dirty="0">
                <a:solidFill>
                  <a:srgbClr val="3F6FC3"/>
                </a:solidFill>
                <a:latin typeface="Calibri"/>
                <a:ea typeface="+mj-ea"/>
                <a:cs typeface="Calibri"/>
              </a:rPr>
              <a:t>en perimeters</a:t>
            </a:r>
          </a:p>
        </p:txBody>
      </p:sp>
      <p:sp>
        <p:nvSpPr>
          <p:cNvPr id="3" name="Slide Number Placeholder 2">
            <a:extLst>
              <a:ext uri="{FF2B5EF4-FFF2-40B4-BE49-F238E27FC236}">
                <a16:creationId xmlns:a16="http://schemas.microsoft.com/office/drawing/2014/main" id="{C8DF6416-1615-86B7-0B8B-56CA06068029}"/>
              </a:ext>
            </a:extLst>
          </p:cNvPr>
          <p:cNvSpPr>
            <a:spLocks noGrp="1"/>
          </p:cNvSpPr>
          <p:nvPr>
            <p:ph type="sldNum" sz="quarter" idx="4"/>
          </p:nvPr>
        </p:nvSpPr>
        <p:spPr/>
        <p:txBody>
          <a:bodyPr/>
          <a:lstStyle/>
          <a:p>
            <a:pPr algn="r"/>
            <a:fld id="{40A309F3-4EDD-E040-AF0C-9B3B38A0CA5F}" type="slidenum">
              <a:rPr lang="en-BE" smtClean="0"/>
              <a:pPr algn="r"/>
              <a:t>13</a:t>
            </a:fld>
            <a:endParaRPr lang="en-BE"/>
          </a:p>
        </p:txBody>
      </p:sp>
      <p:sp>
        <p:nvSpPr>
          <p:cNvPr id="14" name="Text Placeholder 4">
            <a:extLst>
              <a:ext uri="{FF2B5EF4-FFF2-40B4-BE49-F238E27FC236}">
                <a16:creationId xmlns:a16="http://schemas.microsoft.com/office/drawing/2014/main" id="{64EC9E36-26B6-99B3-C6CA-8C075F839777}"/>
              </a:ext>
            </a:extLst>
          </p:cNvPr>
          <p:cNvSpPr txBox="1">
            <a:spLocks/>
          </p:cNvSpPr>
          <p:nvPr/>
        </p:nvSpPr>
        <p:spPr>
          <a:xfrm>
            <a:off x="1393239" y="1854910"/>
            <a:ext cx="11233149" cy="1980000"/>
          </a:xfrm>
          <a:prstGeom prst="rect">
            <a:avLst/>
          </a:prstGeom>
        </p:spPr>
        <p:txBody>
          <a:bodyPr vert="horz" lIns="0" tIns="45720" rIns="0" bIns="45720" numCol="2" rtlCol="0">
            <a:noAutofit/>
          </a:bodyPr>
          <a:lstStyle>
            <a:lvl1pPr marL="0" indent="0" algn="l" defTabSz="914400" rtl="0" eaLnBrk="1" latinLnBrk="0" hangingPunct="1">
              <a:lnSpc>
                <a:spcPct val="100000"/>
              </a:lnSpc>
              <a:spcBef>
                <a:spcPts val="600"/>
              </a:spcBef>
              <a:buFont typeface="Arial" panose="020B0604020202020204" pitchFamily="34" charset="0"/>
              <a:buNone/>
              <a:defRPr sz="1100" b="0" i="0" kern="1200">
                <a:solidFill>
                  <a:schemeClr val="tx2"/>
                </a:solidFill>
                <a:latin typeface="+mn-lt"/>
                <a:ea typeface="+mn-ea"/>
                <a:cs typeface="Calibri Light" panose="020F0302020204030204" pitchFamily="34" charset="0"/>
              </a:defRPr>
            </a:lvl1pPr>
            <a:lvl2pPr marL="177800" indent="-177800" algn="l" defTabSz="914400" rtl="0" eaLnBrk="1" latinLnBrk="0" hangingPunct="1">
              <a:lnSpc>
                <a:spcPct val="100000"/>
              </a:lnSpc>
              <a:spcBef>
                <a:spcPts val="600"/>
              </a:spcBef>
              <a:buClr>
                <a:schemeClr val="accent1"/>
              </a:buClr>
              <a:buSzPct val="100000"/>
              <a:buFont typeface="Wingdings" pitchFamily="2" charset="2"/>
              <a:buChar char="§"/>
              <a:tabLst/>
              <a:defRPr sz="1100" b="0" i="0" kern="1200">
                <a:solidFill>
                  <a:schemeClr val="tx2"/>
                </a:solidFill>
                <a:latin typeface="+mn-lt"/>
                <a:ea typeface="+mn-ea"/>
                <a:cs typeface="Calibri Light" panose="020F0302020204030204" pitchFamily="34" charset="0"/>
              </a:defRPr>
            </a:lvl2pPr>
            <a:lvl3pPr marL="355600" indent="-177800" algn="l" defTabSz="914400" rtl="0" eaLnBrk="1" latinLnBrk="0" hangingPunct="1">
              <a:lnSpc>
                <a:spcPct val="100000"/>
              </a:lnSpc>
              <a:spcBef>
                <a:spcPts val="600"/>
              </a:spcBef>
              <a:buFont typeface="Wingdings" pitchFamily="2" charset="2"/>
              <a:buChar char="§"/>
              <a:tabLst/>
              <a:defRPr sz="1100" b="0" i="0" kern="1200">
                <a:solidFill>
                  <a:schemeClr val="tx2"/>
                </a:solidFill>
                <a:latin typeface="+mn-lt"/>
                <a:ea typeface="+mn-ea"/>
                <a:cs typeface="Calibri Light" panose="020F0302020204030204" pitchFamily="34" charset="0"/>
              </a:defRPr>
            </a:lvl3pPr>
            <a:lvl4pPr marL="541338" indent="-185738" algn="l" defTabSz="914400" rtl="0" eaLnBrk="1" latinLnBrk="0" hangingPunct="1">
              <a:lnSpc>
                <a:spcPct val="100000"/>
              </a:lnSpc>
              <a:spcBef>
                <a:spcPts val="600"/>
              </a:spcBef>
              <a:buClr>
                <a:schemeClr val="accent3"/>
              </a:buClr>
              <a:buFont typeface="Wingdings" pitchFamily="2" charset="2"/>
              <a:buChar char="§"/>
              <a:tabLst/>
              <a:defRPr sz="1100" b="0" i="0" kern="1200">
                <a:solidFill>
                  <a:schemeClr val="tx2"/>
                </a:solidFill>
                <a:latin typeface="+mn-lt"/>
                <a:ea typeface="+mn-ea"/>
                <a:cs typeface="Calibri Light" panose="020F0302020204030204" pitchFamily="34" charset="0"/>
              </a:defRPr>
            </a:lvl4pPr>
            <a:lvl5pPr marL="7938" indent="0" algn="l" defTabSz="914400" rtl="0" eaLnBrk="1" latinLnBrk="0" hangingPunct="1">
              <a:lnSpc>
                <a:spcPct val="100000"/>
              </a:lnSpc>
              <a:spcBef>
                <a:spcPts val="600"/>
              </a:spcBef>
              <a:buFont typeface="Arial" panose="020B0604020202020204" pitchFamily="34" charset="0"/>
              <a:buNone/>
              <a:tabLst/>
              <a:defRPr sz="1100" b="1" i="0" kern="1200">
                <a:solidFill>
                  <a:schemeClr val="accent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BE"/>
          </a:p>
          <a:p>
            <a:endParaRPr lang="fr-BE"/>
          </a:p>
          <a:p>
            <a:endParaRPr lang="fr-BE"/>
          </a:p>
          <a:p>
            <a:endParaRPr lang="fr-BE"/>
          </a:p>
          <a:p>
            <a:endParaRPr lang="fr-BE"/>
          </a:p>
          <a:p>
            <a:endParaRPr lang="fr-BE"/>
          </a:p>
          <a:p>
            <a:endParaRPr lang="fr-BE"/>
          </a:p>
        </p:txBody>
      </p:sp>
      <p:grpSp>
        <p:nvGrpSpPr>
          <p:cNvPr id="28" name="Group 27">
            <a:extLst>
              <a:ext uri="{FF2B5EF4-FFF2-40B4-BE49-F238E27FC236}">
                <a16:creationId xmlns:a16="http://schemas.microsoft.com/office/drawing/2014/main" id="{DDF071A6-ABFF-9C58-9A90-CC6A848D496F}"/>
              </a:ext>
            </a:extLst>
          </p:cNvPr>
          <p:cNvGrpSpPr/>
          <p:nvPr/>
        </p:nvGrpSpPr>
        <p:grpSpPr>
          <a:xfrm>
            <a:off x="5719494" y="710410"/>
            <a:ext cx="5709285" cy="5828502"/>
            <a:chOff x="5163442" y="1713756"/>
            <a:chExt cx="2857502" cy="2762389"/>
          </a:xfrm>
        </p:grpSpPr>
        <p:grpSp>
          <p:nvGrpSpPr>
            <p:cNvPr id="8" name="Group 7">
              <a:extLst>
                <a:ext uri="{FF2B5EF4-FFF2-40B4-BE49-F238E27FC236}">
                  <a16:creationId xmlns:a16="http://schemas.microsoft.com/office/drawing/2014/main" id="{73D66D61-8AA6-28EB-9A49-ABF464DFA942}"/>
                </a:ext>
              </a:extLst>
            </p:cNvPr>
            <p:cNvGrpSpPr/>
            <p:nvPr/>
          </p:nvGrpSpPr>
          <p:grpSpPr>
            <a:xfrm>
              <a:off x="5163442" y="3159898"/>
              <a:ext cx="2857501" cy="1316247"/>
              <a:chOff x="10968039" y="3250891"/>
              <a:chExt cx="3676382" cy="1464010"/>
            </a:xfrm>
          </p:grpSpPr>
          <p:grpSp>
            <p:nvGrpSpPr>
              <p:cNvPr id="10" name="Group 9">
                <a:extLst>
                  <a:ext uri="{FF2B5EF4-FFF2-40B4-BE49-F238E27FC236}">
                    <a16:creationId xmlns:a16="http://schemas.microsoft.com/office/drawing/2014/main" id="{A4F4BDFA-B68F-FD58-9289-79A5F4B14622}"/>
                  </a:ext>
                </a:extLst>
              </p:cNvPr>
              <p:cNvGrpSpPr/>
              <p:nvPr/>
            </p:nvGrpSpPr>
            <p:grpSpPr>
              <a:xfrm>
                <a:off x="11304685" y="3481945"/>
                <a:ext cx="3006474" cy="1202225"/>
                <a:chOff x="11346561" y="7671602"/>
                <a:chExt cx="4487877" cy="1868499"/>
              </a:xfrm>
            </p:grpSpPr>
            <p:pic>
              <p:nvPicPr>
                <p:cNvPr id="13" name="Picture 12">
                  <a:extLst>
                    <a:ext uri="{FF2B5EF4-FFF2-40B4-BE49-F238E27FC236}">
                      <a16:creationId xmlns:a16="http://schemas.microsoft.com/office/drawing/2014/main" id="{A3A309A6-FD4D-9CEE-391E-9DA204C4AEA3}"/>
                    </a:ext>
                  </a:extLst>
                </p:cNvPr>
                <p:cNvPicPr>
                  <a:picLocks noChangeAspect="1"/>
                </p:cNvPicPr>
                <p:nvPr/>
              </p:nvPicPr>
              <p:blipFill>
                <a:blip r:embed="rId2"/>
                <a:srcRect r="76877"/>
                <a:stretch/>
              </p:blipFill>
              <p:spPr>
                <a:xfrm>
                  <a:off x="11346561" y="7671602"/>
                  <a:ext cx="1698369" cy="1864857"/>
                </a:xfrm>
                <a:prstGeom prst="rect">
                  <a:avLst/>
                </a:prstGeom>
              </p:spPr>
            </p:pic>
            <p:pic>
              <p:nvPicPr>
                <p:cNvPr id="15" name="Picture 14">
                  <a:extLst>
                    <a:ext uri="{FF2B5EF4-FFF2-40B4-BE49-F238E27FC236}">
                      <a16:creationId xmlns:a16="http://schemas.microsoft.com/office/drawing/2014/main" id="{8C5854DD-4C03-3DA4-2361-10DFE3211C37}"/>
                    </a:ext>
                  </a:extLst>
                </p:cNvPr>
                <p:cNvPicPr>
                  <a:picLocks noChangeAspect="1"/>
                </p:cNvPicPr>
                <p:nvPr/>
              </p:nvPicPr>
              <p:blipFill>
                <a:blip r:embed="rId2"/>
                <a:srcRect l="68794"/>
                <a:stretch/>
              </p:blipFill>
              <p:spPr>
                <a:xfrm>
                  <a:off x="13542404" y="7675244"/>
                  <a:ext cx="2292034" cy="1864857"/>
                </a:xfrm>
                <a:prstGeom prst="rect">
                  <a:avLst/>
                </a:prstGeom>
              </p:spPr>
            </p:pic>
          </p:grpSp>
          <p:sp>
            <p:nvSpPr>
              <p:cNvPr id="12" name="Rectangle 11">
                <a:extLst>
                  <a:ext uri="{FF2B5EF4-FFF2-40B4-BE49-F238E27FC236}">
                    <a16:creationId xmlns:a16="http://schemas.microsoft.com/office/drawing/2014/main" id="{ADD27CD6-1BDD-108D-F2F5-FB74FE6521F5}"/>
                  </a:ext>
                </a:extLst>
              </p:cNvPr>
              <p:cNvSpPr/>
              <p:nvPr/>
            </p:nvSpPr>
            <p:spPr>
              <a:xfrm>
                <a:off x="10968039" y="3250891"/>
                <a:ext cx="3676382" cy="1464010"/>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1100" i="1" dirty="0">
                    <a:solidFill>
                      <a:schemeClr val="accent6">
                        <a:lumMod val="50000"/>
                      </a:schemeClr>
                    </a:solidFill>
                    <a:cs typeface="Calibri Light" panose="020F0302020204030204" pitchFamily="34" charset="0"/>
                  </a:rPr>
                  <a:t>Perceptie van de PSC's van de samenhang van de perimeters van de PSC's (Is de perimeter van uw PSC coherent?)</a:t>
                </a:r>
              </a:p>
            </p:txBody>
          </p:sp>
        </p:grpSp>
        <p:sp>
          <p:nvSpPr>
            <p:cNvPr id="19" name="Rectangle 18">
              <a:extLst>
                <a:ext uri="{FF2B5EF4-FFF2-40B4-BE49-F238E27FC236}">
                  <a16:creationId xmlns:a16="http://schemas.microsoft.com/office/drawing/2014/main" id="{CCF1DFE3-127D-D221-0904-11AEB55A7B9E}"/>
                </a:ext>
              </a:extLst>
            </p:cNvPr>
            <p:cNvSpPr/>
            <p:nvPr/>
          </p:nvSpPr>
          <p:spPr>
            <a:xfrm>
              <a:off x="5163443" y="1713756"/>
              <a:ext cx="2857501" cy="1369296"/>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1100" i="1" dirty="0">
                  <a:solidFill>
                    <a:schemeClr val="accent6">
                      <a:lumMod val="50000"/>
                    </a:schemeClr>
                  </a:solidFill>
                  <a:cs typeface="Calibri Light" panose="020F0302020204030204" pitchFamily="34" charset="0"/>
                </a:rPr>
                <a:t>Perceptie van de OVM's van de samenhang van de perimeters van de PSC’s (Is de perimeter van de PSC’s coherent?)</a:t>
              </a:r>
            </a:p>
          </p:txBody>
        </p:sp>
        <p:grpSp>
          <p:nvGrpSpPr>
            <p:cNvPr id="20" name="Group 19">
              <a:extLst>
                <a:ext uri="{FF2B5EF4-FFF2-40B4-BE49-F238E27FC236}">
                  <a16:creationId xmlns:a16="http://schemas.microsoft.com/office/drawing/2014/main" id="{A985CED5-FD7F-230B-DC67-83C1AFBA1F1B}"/>
                </a:ext>
              </a:extLst>
            </p:cNvPr>
            <p:cNvGrpSpPr/>
            <p:nvPr/>
          </p:nvGrpSpPr>
          <p:grpSpPr>
            <a:xfrm>
              <a:off x="5416584" y="1920947"/>
              <a:ext cx="2419971" cy="1078776"/>
              <a:chOff x="2082571" y="4425206"/>
              <a:chExt cx="4589958" cy="2162477"/>
            </a:xfrm>
          </p:grpSpPr>
          <p:pic>
            <p:nvPicPr>
              <p:cNvPr id="24" name="Picture 23">
                <a:extLst>
                  <a:ext uri="{FF2B5EF4-FFF2-40B4-BE49-F238E27FC236}">
                    <a16:creationId xmlns:a16="http://schemas.microsoft.com/office/drawing/2014/main" id="{FF3FFBCD-8F4D-22C8-58F7-E4D690FD3568}"/>
                  </a:ext>
                </a:extLst>
              </p:cNvPr>
              <p:cNvPicPr>
                <a:picLocks noChangeAspect="1"/>
              </p:cNvPicPr>
              <p:nvPr/>
            </p:nvPicPr>
            <p:blipFill>
              <a:blip r:embed="rId3"/>
              <a:srcRect r="73022"/>
              <a:stretch/>
            </p:blipFill>
            <p:spPr>
              <a:xfrm>
                <a:off x="2082571" y="4425206"/>
                <a:ext cx="2043189" cy="2162477"/>
              </a:xfrm>
              <a:prstGeom prst="rect">
                <a:avLst/>
              </a:prstGeom>
            </p:spPr>
          </p:pic>
          <p:pic>
            <p:nvPicPr>
              <p:cNvPr id="27" name="Picture 26">
                <a:extLst>
                  <a:ext uri="{FF2B5EF4-FFF2-40B4-BE49-F238E27FC236}">
                    <a16:creationId xmlns:a16="http://schemas.microsoft.com/office/drawing/2014/main" id="{BDD2A05F-54A3-E5EB-6F0C-B8004EA44AF3}"/>
                  </a:ext>
                </a:extLst>
              </p:cNvPr>
              <p:cNvPicPr>
                <a:picLocks noChangeAspect="1"/>
              </p:cNvPicPr>
              <p:nvPr/>
            </p:nvPicPr>
            <p:blipFill>
              <a:blip r:embed="rId3"/>
              <a:srcRect l="66372"/>
              <a:stretch/>
            </p:blipFill>
            <p:spPr>
              <a:xfrm>
                <a:off x="4125760" y="4425206"/>
                <a:ext cx="2546769" cy="2162477"/>
              </a:xfrm>
              <a:prstGeom prst="rect">
                <a:avLst/>
              </a:prstGeom>
            </p:spPr>
          </p:pic>
        </p:grpSp>
      </p:grpSp>
      <p:grpSp>
        <p:nvGrpSpPr>
          <p:cNvPr id="4" name="Group 3">
            <a:extLst>
              <a:ext uri="{FF2B5EF4-FFF2-40B4-BE49-F238E27FC236}">
                <a16:creationId xmlns:a16="http://schemas.microsoft.com/office/drawing/2014/main" id="{2DBDD9F4-F650-E51E-7304-258F8C231290}"/>
              </a:ext>
            </a:extLst>
          </p:cNvPr>
          <p:cNvGrpSpPr/>
          <p:nvPr/>
        </p:nvGrpSpPr>
        <p:grpSpPr>
          <a:xfrm>
            <a:off x="479425" y="1010454"/>
            <a:ext cx="4326255" cy="4445466"/>
            <a:chOff x="479425" y="1010454"/>
            <a:chExt cx="2792095" cy="3317292"/>
          </a:xfrm>
        </p:grpSpPr>
        <p:graphicFrame>
          <p:nvGraphicFramePr>
            <p:cNvPr id="29" name="Chart 28">
              <a:extLst>
                <a:ext uri="{FF2B5EF4-FFF2-40B4-BE49-F238E27FC236}">
                  <a16:creationId xmlns:a16="http://schemas.microsoft.com/office/drawing/2014/main" id="{2D289C85-A085-E925-1852-0355C6BB0045}"/>
                </a:ext>
              </a:extLst>
            </p:cNvPr>
            <p:cNvGraphicFramePr>
              <a:graphicFrameLocks/>
            </p:cNvGraphicFramePr>
            <p:nvPr/>
          </p:nvGraphicFramePr>
          <p:xfrm>
            <a:off x="479425" y="1010454"/>
            <a:ext cx="2792095" cy="1507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B7005FB0-E739-BAE3-B07F-C18D10B69B79}"/>
                </a:ext>
              </a:extLst>
            </p:cNvPr>
            <p:cNvGraphicFramePr>
              <a:graphicFrameLocks/>
            </p:cNvGraphicFramePr>
            <p:nvPr/>
          </p:nvGraphicFramePr>
          <p:xfrm>
            <a:off x="479425" y="2699367"/>
            <a:ext cx="2792095" cy="1628379"/>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31603627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E973CD-A6BE-27BF-A800-A6BFF19A0E34}"/>
              </a:ext>
            </a:extLst>
          </p:cNvPr>
          <p:cNvSpPr>
            <a:spLocks noGrp="1"/>
          </p:cNvSpPr>
          <p:nvPr>
            <p:ph type="title"/>
          </p:nvPr>
        </p:nvSpPr>
        <p:spPr>
          <a:xfrm>
            <a:off x="3516923" y="1698482"/>
            <a:ext cx="5613430" cy="3250959"/>
          </a:xfrm>
        </p:spPr>
        <p:txBody>
          <a:bodyPr>
            <a:normAutofit fontScale="90000"/>
          </a:bodyPr>
          <a:lstStyle/>
          <a:p>
            <a:pPr algn="ctr"/>
            <a:r>
              <a:rPr lang="nl-BE" sz="3200">
                <a:latin typeface="ADLaM Display" panose="02010000000000000000" pitchFamily="2" charset="0"/>
                <a:ea typeface="ADLaM Display" panose="02010000000000000000" pitchFamily="2" charset="0"/>
                <a:cs typeface="ADLaM Display" panose="02010000000000000000" pitchFamily="2" charset="0"/>
              </a:rPr>
              <a:t>1-  Splitsing van en samenwerking tussen de systemen voor sociale actie</a:t>
            </a:r>
            <a:br>
              <a:rPr lang="nl-BE" sz="3200">
                <a:latin typeface="ADLaM Display" panose="02010000000000000000" pitchFamily="2" charset="0"/>
                <a:ea typeface="ADLaM Display" panose="02010000000000000000" pitchFamily="2" charset="0"/>
                <a:cs typeface="ADLaM Display" panose="02010000000000000000" pitchFamily="2" charset="0"/>
              </a:rPr>
            </a:br>
            <a:r>
              <a:rPr lang="nl-BE" sz="320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“Doelstellingen”</a:t>
            </a:r>
            <a:br>
              <a:rPr lang="nl-BE" sz="2200">
                <a:solidFill>
                  <a:schemeClr val="bg2">
                    <a:lumMod val="25000"/>
                  </a:schemeClr>
                </a:solidFill>
                <a:latin typeface="Dreaming Outloud Pro" panose="03050502040302030504" pitchFamily="66" charset="0"/>
                <a:ea typeface="ADLaM Display" panose="02010000000000000000" pitchFamily="2" charset="0"/>
                <a:cs typeface="Dreaming Outloud Pro" panose="03050502040302030504" pitchFamily="66" charset="0"/>
              </a:rPr>
            </a:br>
            <a:br>
              <a:rPr lang="nl-BE" sz="2200">
                <a:solidFill>
                  <a:schemeClr val="bg2">
                    <a:lumMod val="25000"/>
                  </a:schemeClr>
                </a:solidFill>
                <a:latin typeface="Dreaming Outloud Pro" panose="03050502040302030504" pitchFamily="66" charset="0"/>
                <a:ea typeface="ADLaM Display" panose="02010000000000000000" pitchFamily="2" charset="0"/>
                <a:cs typeface="Dreaming Outloud Pro" panose="03050502040302030504" pitchFamily="66" charset="0"/>
              </a:rPr>
            </a:br>
            <a:r>
              <a:rPr lang="nl-BE" sz="2200" i="1">
                <a:solidFill>
                  <a:schemeClr val="bg2">
                    <a:lumMod val="50000"/>
                  </a:schemeClr>
                </a:solidFill>
                <a:latin typeface="Dreaming Outloud Pro" panose="03050502040302030504" pitchFamily="66" charset="0"/>
                <a:ea typeface="ADLaM Display" panose="02010000000000000000" pitchFamily="2" charset="0"/>
                <a:cs typeface="Dreaming Outloud Pro" panose="03050502040302030504" pitchFamily="66" charset="0"/>
              </a:rPr>
              <a:t>«Activiteiten organiseren voor huurders is meer een middel. Maar de belangrijkste opdracht van de ARHUU's is ervoor te zorgen dat huurders vertegenwoordigd zijn in een raad van bestuur." </a:t>
            </a:r>
            <a:br>
              <a:rPr lang="nl-BE" sz="3200"/>
            </a:br>
            <a:endParaRPr lang="nl-BE" sz="3200"/>
          </a:p>
        </p:txBody>
      </p:sp>
      <p:cxnSp>
        <p:nvCxnSpPr>
          <p:cNvPr id="5" name="Connecteur droit avec flèche 4">
            <a:extLst>
              <a:ext uri="{FF2B5EF4-FFF2-40B4-BE49-F238E27FC236}">
                <a16:creationId xmlns:a16="http://schemas.microsoft.com/office/drawing/2014/main" id="{63E66C8F-FAD6-F159-9294-EC8BE9638ED5}"/>
              </a:ext>
            </a:extLst>
          </p:cNvPr>
          <p:cNvCxnSpPr>
            <a:cxnSpLocks/>
            <a:stCxn id="2" idx="1"/>
            <a:endCxn id="7" idx="2"/>
          </p:cNvCxnSpPr>
          <p:nvPr/>
        </p:nvCxnSpPr>
        <p:spPr>
          <a:xfrm flipH="1" flipV="1">
            <a:off x="1470547" y="2425993"/>
            <a:ext cx="2046376" cy="89796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7" name="Titre 1">
            <a:extLst>
              <a:ext uri="{FF2B5EF4-FFF2-40B4-BE49-F238E27FC236}">
                <a16:creationId xmlns:a16="http://schemas.microsoft.com/office/drawing/2014/main" id="{4815181F-EAD2-A777-347D-831C7DDAC711}"/>
              </a:ext>
            </a:extLst>
          </p:cNvPr>
          <p:cNvSpPr txBox="1">
            <a:spLocks/>
          </p:cNvSpPr>
          <p:nvPr/>
        </p:nvSpPr>
        <p:spPr>
          <a:xfrm>
            <a:off x="-120555" y="1482436"/>
            <a:ext cx="3182204" cy="9435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latin typeface="ADLaM Display" panose="02010000000000000000" pitchFamily="2" charset="0"/>
                <a:ea typeface="ADLaM Display" panose="02010000000000000000" pitchFamily="2" charset="0"/>
                <a:cs typeface="ADLaM Display" panose="02010000000000000000" pitchFamily="2" charset="0"/>
              </a:rPr>
              <a:t>Meerdere systemen, doelstellingen en regelgevingskaders</a:t>
            </a:r>
          </a:p>
        </p:txBody>
      </p:sp>
      <p:cxnSp>
        <p:nvCxnSpPr>
          <p:cNvPr id="9" name="Connecteur droit avec flèche 8">
            <a:extLst>
              <a:ext uri="{FF2B5EF4-FFF2-40B4-BE49-F238E27FC236}">
                <a16:creationId xmlns:a16="http://schemas.microsoft.com/office/drawing/2014/main" id="{1A977EE3-7719-3A97-86B1-BA95F9EF818B}"/>
              </a:ext>
            </a:extLst>
          </p:cNvPr>
          <p:cNvCxnSpPr>
            <a:cxnSpLocks/>
            <a:stCxn id="2" idx="3"/>
            <a:endCxn id="13" idx="2"/>
          </p:cNvCxnSpPr>
          <p:nvPr/>
        </p:nvCxnSpPr>
        <p:spPr>
          <a:xfrm flipV="1">
            <a:off x="9130353" y="1207992"/>
            <a:ext cx="1591100" cy="211597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13" name="Titre 1">
            <a:extLst>
              <a:ext uri="{FF2B5EF4-FFF2-40B4-BE49-F238E27FC236}">
                <a16:creationId xmlns:a16="http://schemas.microsoft.com/office/drawing/2014/main" id="{E11DB037-B38E-F9E3-7832-B0431ADA8D33}"/>
              </a:ext>
            </a:extLst>
          </p:cNvPr>
          <p:cNvSpPr txBox="1">
            <a:spLocks/>
          </p:cNvSpPr>
          <p:nvPr/>
        </p:nvSpPr>
        <p:spPr>
          <a:xfrm>
            <a:off x="9507939" y="680604"/>
            <a:ext cx="2427028" cy="5273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latin typeface="ADLaM Display" panose="02010000000000000000" pitchFamily="2" charset="0"/>
                <a:ea typeface="ADLaM Display" panose="02010000000000000000" pitchFamily="2" charset="0"/>
                <a:cs typeface="ADLaM Display" panose="02010000000000000000" pitchFamily="2" charset="0"/>
              </a:rPr>
              <a:t>Meerdere methoden</a:t>
            </a:r>
          </a:p>
        </p:txBody>
      </p:sp>
      <p:sp>
        <p:nvSpPr>
          <p:cNvPr id="14" name="Titre 1">
            <a:extLst>
              <a:ext uri="{FF2B5EF4-FFF2-40B4-BE49-F238E27FC236}">
                <a16:creationId xmlns:a16="http://schemas.microsoft.com/office/drawing/2014/main" id="{A8D7CBC2-E051-3947-9018-0BC9F405CCE2}"/>
              </a:ext>
            </a:extLst>
          </p:cNvPr>
          <p:cNvSpPr txBox="1">
            <a:spLocks/>
          </p:cNvSpPr>
          <p:nvPr/>
        </p:nvSpPr>
        <p:spPr>
          <a:xfrm>
            <a:off x="6471312" y="5703625"/>
            <a:ext cx="3182204" cy="69603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latin typeface="ADLaM Display" panose="02010000000000000000" pitchFamily="2" charset="0"/>
                <a:ea typeface="ADLaM Display" panose="02010000000000000000" pitchFamily="2" charset="0"/>
                <a:cs typeface="ADLaM Display" panose="02010000000000000000" pitchFamily="2" charset="0"/>
              </a:rPr>
              <a:t>Posities en relaties tussen de actoren</a:t>
            </a:r>
            <a:br>
              <a:rPr lang="nl-BE" sz="1800">
                <a:latin typeface="ADLaM Display" panose="02010000000000000000" pitchFamily="2" charset="0"/>
                <a:ea typeface="ADLaM Display" panose="02010000000000000000" pitchFamily="2" charset="0"/>
                <a:cs typeface="ADLaM Display" panose="02010000000000000000" pitchFamily="2" charset="0"/>
              </a:rPr>
            </a:br>
            <a:endParaRPr lang="nl-BE" sz="1800">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15" name="Connecteur droit avec flèche 14">
            <a:extLst>
              <a:ext uri="{FF2B5EF4-FFF2-40B4-BE49-F238E27FC236}">
                <a16:creationId xmlns:a16="http://schemas.microsoft.com/office/drawing/2014/main" id="{4AD4068B-98DC-0E43-4732-6F42FFEF963D}"/>
              </a:ext>
            </a:extLst>
          </p:cNvPr>
          <p:cNvCxnSpPr>
            <a:cxnSpLocks/>
            <a:stCxn id="2" idx="2"/>
            <a:endCxn id="14" idx="0"/>
          </p:cNvCxnSpPr>
          <p:nvPr/>
        </p:nvCxnSpPr>
        <p:spPr>
          <a:xfrm>
            <a:off x="6323638" y="4949441"/>
            <a:ext cx="1738776" cy="75418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pic>
        <p:nvPicPr>
          <p:cNvPr id="3" name="Graphique 2">
            <a:extLst>
              <a:ext uri="{FF2B5EF4-FFF2-40B4-BE49-F238E27FC236}">
                <a16:creationId xmlns:a16="http://schemas.microsoft.com/office/drawing/2014/main" id="{354CAB1C-D76C-A4A2-EC5B-D467ED347B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4059" y="4639910"/>
            <a:ext cx="1082710" cy="1063715"/>
          </a:xfrm>
          <a:prstGeom prst="rect">
            <a:avLst/>
          </a:prstGeom>
        </p:spPr>
      </p:pic>
    </p:spTree>
    <p:extLst>
      <p:ext uri="{BB962C8B-B14F-4D97-AF65-F5344CB8AC3E}">
        <p14:creationId xmlns:p14="http://schemas.microsoft.com/office/powerpoint/2010/main" val="22409464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8F086-325C-1719-44C6-A9DADC3F0E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C75784B-0F55-6DA0-807E-BF50CABE9B85}"/>
              </a:ext>
            </a:extLst>
          </p:cNvPr>
          <p:cNvSpPr>
            <a:spLocks noGrp="1"/>
          </p:cNvSpPr>
          <p:nvPr>
            <p:ph type="title"/>
          </p:nvPr>
        </p:nvSpPr>
        <p:spPr>
          <a:xfrm>
            <a:off x="3589361" y="1473959"/>
            <a:ext cx="4967785" cy="3190164"/>
          </a:xfrm>
        </p:spPr>
        <p:txBody>
          <a:bodyPr>
            <a:normAutofit/>
          </a:bodyPr>
          <a:lstStyle/>
          <a:p>
            <a:pPr algn="ctr"/>
            <a:r>
              <a:rPr lang="nl-BE" sz="3600">
                <a:latin typeface="ADLaM Display" panose="02010000000000000000" pitchFamily="2" charset="0"/>
                <a:ea typeface="ADLaM Display" panose="02010000000000000000" pitchFamily="2" charset="0"/>
                <a:cs typeface="ADLaM Display" panose="02010000000000000000" pitchFamily="2" charset="0"/>
              </a:rPr>
              <a:t>2- Verspreide en diverse territoria</a:t>
            </a:r>
            <a:br>
              <a:rPr lang="nl-BE" sz="3600">
                <a:latin typeface="ADLaM Display" panose="02010000000000000000" pitchFamily="2" charset="0"/>
                <a:ea typeface="ADLaM Display" panose="02010000000000000000" pitchFamily="2" charset="0"/>
                <a:cs typeface="ADLaM Display" panose="02010000000000000000" pitchFamily="2" charset="0"/>
              </a:rPr>
            </a:br>
            <a:r>
              <a:rPr lang="nl-BE" sz="360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Context »</a:t>
            </a:r>
            <a:r>
              <a:rPr lang="nl-BE" sz="2000" i="1">
                <a:solidFill>
                  <a:schemeClr val="bg2">
                    <a:lumMod val="50000"/>
                  </a:schemeClr>
                </a:solidFill>
              </a:rPr>
              <a:t> </a:t>
            </a:r>
            <a:br>
              <a:rPr lang="nl-BE" sz="2000" i="1">
                <a:solidFill>
                  <a:schemeClr val="bg2">
                    <a:lumMod val="50000"/>
                  </a:schemeClr>
                </a:solidFill>
              </a:rPr>
            </a:br>
            <a:br>
              <a:rPr lang="nl-BE" sz="2000" i="1">
                <a:solidFill>
                  <a:schemeClr val="bg2">
                    <a:lumMod val="50000"/>
                  </a:schemeClr>
                </a:solidFill>
              </a:rPr>
            </a:br>
            <a:r>
              <a:rPr lang="nl-BE" sz="2000" i="1">
                <a:solidFill>
                  <a:schemeClr val="bg2">
                    <a:lumMod val="50000"/>
                  </a:schemeClr>
                </a:solidFill>
                <a:latin typeface="Dreaming Outloud Pro" panose="03050502040302030504" pitchFamily="66" charset="0"/>
                <a:cs typeface="Dreaming Outloud Pro" panose="03050502040302030504" pitchFamily="66" charset="0"/>
              </a:rPr>
              <a:t>“We moeten ons aanpassen aan het tempo van de verschillende sites, want sommige staan verder dan andere wat de collectieve dynamiek betreft”</a:t>
            </a:r>
          </a:p>
        </p:txBody>
      </p:sp>
      <p:cxnSp>
        <p:nvCxnSpPr>
          <p:cNvPr id="5" name="Connecteur droit avec flèche 4">
            <a:extLst>
              <a:ext uri="{FF2B5EF4-FFF2-40B4-BE49-F238E27FC236}">
                <a16:creationId xmlns:a16="http://schemas.microsoft.com/office/drawing/2014/main" id="{AFFF0BE8-3212-A2D2-7842-8FF1A8055AB0}"/>
              </a:ext>
            </a:extLst>
          </p:cNvPr>
          <p:cNvCxnSpPr>
            <a:cxnSpLocks/>
            <a:stCxn id="2" idx="1"/>
            <a:endCxn id="7" idx="2"/>
          </p:cNvCxnSpPr>
          <p:nvPr/>
        </p:nvCxnSpPr>
        <p:spPr>
          <a:xfrm flipH="1" flipV="1">
            <a:off x="1848135" y="955964"/>
            <a:ext cx="1741226" cy="211307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7" name="Titre 1">
            <a:extLst>
              <a:ext uri="{FF2B5EF4-FFF2-40B4-BE49-F238E27FC236}">
                <a16:creationId xmlns:a16="http://schemas.microsoft.com/office/drawing/2014/main" id="{01A014E7-C9AC-F29A-B70B-C4CD20C97EDF}"/>
              </a:ext>
            </a:extLst>
          </p:cNvPr>
          <p:cNvSpPr txBox="1">
            <a:spLocks/>
          </p:cNvSpPr>
          <p:nvPr/>
        </p:nvSpPr>
        <p:spPr>
          <a:xfrm>
            <a:off x="257033" y="341193"/>
            <a:ext cx="3182204" cy="61477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latin typeface="ADLaM Display" panose="02010000000000000000" pitchFamily="2" charset="0"/>
                <a:ea typeface="ADLaM Display" panose="02010000000000000000" pitchFamily="2" charset="0"/>
                <a:cs typeface="ADLaM Display" panose="02010000000000000000" pitchFamily="2" charset="0"/>
              </a:rPr>
              <a:t>Onmogelijke vertegenwoordiging…?</a:t>
            </a:r>
          </a:p>
        </p:txBody>
      </p:sp>
      <p:sp>
        <p:nvSpPr>
          <p:cNvPr id="14" name="Titre 1">
            <a:extLst>
              <a:ext uri="{FF2B5EF4-FFF2-40B4-BE49-F238E27FC236}">
                <a16:creationId xmlns:a16="http://schemas.microsoft.com/office/drawing/2014/main" id="{76E26B49-1308-F0C8-7EB1-4F552F4FA6CC}"/>
              </a:ext>
            </a:extLst>
          </p:cNvPr>
          <p:cNvSpPr txBox="1">
            <a:spLocks/>
          </p:cNvSpPr>
          <p:nvPr/>
        </p:nvSpPr>
        <p:spPr>
          <a:xfrm>
            <a:off x="6471312" y="5624945"/>
            <a:ext cx="3182204" cy="7747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latin typeface="ADLaM Display" panose="02010000000000000000" pitchFamily="2" charset="0"/>
                <a:ea typeface="ADLaM Display" panose="02010000000000000000" pitchFamily="2" charset="0"/>
                <a:cs typeface="ADLaM Display" panose="02010000000000000000" pitchFamily="2" charset="0"/>
              </a:rPr>
              <a:t>Systeem niet aangepast aan de lokale contexten</a:t>
            </a:r>
          </a:p>
        </p:txBody>
      </p:sp>
      <p:cxnSp>
        <p:nvCxnSpPr>
          <p:cNvPr id="15" name="Connecteur droit avec flèche 14">
            <a:extLst>
              <a:ext uri="{FF2B5EF4-FFF2-40B4-BE49-F238E27FC236}">
                <a16:creationId xmlns:a16="http://schemas.microsoft.com/office/drawing/2014/main" id="{7F71EF53-EE4F-8317-0BCA-508B7C42AD52}"/>
              </a:ext>
            </a:extLst>
          </p:cNvPr>
          <p:cNvCxnSpPr>
            <a:cxnSpLocks/>
            <a:stCxn id="2" idx="2"/>
            <a:endCxn id="14" idx="0"/>
          </p:cNvCxnSpPr>
          <p:nvPr/>
        </p:nvCxnSpPr>
        <p:spPr>
          <a:xfrm>
            <a:off x="6073254" y="4664123"/>
            <a:ext cx="1989160" cy="96082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pic>
        <p:nvPicPr>
          <p:cNvPr id="3" name="Graphique 2">
            <a:extLst>
              <a:ext uri="{FF2B5EF4-FFF2-40B4-BE49-F238E27FC236}">
                <a16:creationId xmlns:a16="http://schemas.microsoft.com/office/drawing/2014/main" id="{386AC93F-66E2-7043-7EBE-7520C33C1F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3366" y="1095091"/>
            <a:ext cx="1200150" cy="1276350"/>
          </a:xfrm>
          <a:prstGeom prst="rect">
            <a:avLst/>
          </a:prstGeom>
        </p:spPr>
      </p:pic>
    </p:spTree>
    <p:extLst>
      <p:ext uri="{BB962C8B-B14F-4D97-AF65-F5344CB8AC3E}">
        <p14:creationId xmlns:p14="http://schemas.microsoft.com/office/powerpoint/2010/main" val="28516420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D12D7-FA35-67D0-0AA3-2856D0A3A6E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323BBA4-162F-FFD7-BB73-047411E0CEED}"/>
              </a:ext>
            </a:extLst>
          </p:cNvPr>
          <p:cNvSpPr>
            <a:spLocks noGrp="1"/>
          </p:cNvSpPr>
          <p:nvPr>
            <p:ph type="title"/>
          </p:nvPr>
        </p:nvSpPr>
        <p:spPr>
          <a:xfrm>
            <a:off x="3589361" y="1473959"/>
            <a:ext cx="4967785" cy="3190164"/>
          </a:xfrm>
        </p:spPr>
        <p:txBody>
          <a:bodyPr>
            <a:normAutofit fontScale="90000"/>
          </a:bodyPr>
          <a:lstStyle/>
          <a:p>
            <a:pPr algn="ctr"/>
            <a:r>
              <a:rPr lang="nl-BE" sz="3600">
                <a:latin typeface="ADLaM Display" panose="02010000000000000000" pitchFamily="2" charset="0"/>
                <a:ea typeface="ADLaM Display" panose="02010000000000000000" pitchFamily="2" charset="0"/>
                <a:cs typeface="ADLaM Display" panose="02010000000000000000" pitchFamily="2" charset="0"/>
              </a:rPr>
              <a:t>3- Onderwerpen, interventiegebieden en -locaties</a:t>
            </a:r>
            <a:br>
              <a:rPr lang="nl-BE" sz="3600">
                <a:latin typeface="ADLaM Display" panose="02010000000000000000" pitchFamily="2" charset="0"/>
                <a:ea typeface="ADLaM Display" panose="02010000000000000000" pitchFamily="2" charset="0"/>
                <a:cs typeface="ADLaM Display" panose="02010000000000000000" pitchFamily="2" charset="0"/>
              </a:rPr>
            </a:br>
            <a:r>
              <a:rPr lang="nl-BE" sz="360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“Voorwerp”</a:t>
            </a:r>
            <a:br>
              <a:rPr lang="nl-BE" sz="2000" i="1">
                <a:solidFill>
                  <a:schemeClr val="bg2">
                    <a:lumMod val="50000"/>
                  </a:schemeClr>
                </a:solidFill>
                <a:latin typeface="Dreaming Outloud Pro" panose="03050502040302030504" pitchFamily="66" charset="0"/>
                <a:cs typeface="Dreaming Outloud Pro" panose="03050502040302030504" pitchFamily="66" charset="0"/>
              </a:rPr>
            </a:br>
            <a:br>
              <a:rPr lang="nl-BE" sz="2000" i="1">
                <a:solidFill>
                  <a:schemeClr val="bg2">
                    <a:lumMod val="50000"/>
                  </a:schemeClr>
                </a:solidFill>
                <a:latin typeface="Dreaming Outloud Pro" panose="03050502040302030504" pitchFamily="66" charset="0"/>
                <a:cs typeface="Dreaming Outloud Pro" panose="03050502040302030504" pitchFamily="66" charset="0"/>
              </a:rPr>
            </a:br>
            <a:r>
              <a:rPr lang="nl-BE" sz="2000" i="1">
                <a:solidFill>
                  <a:schemeClr val="bg2">
                    <a:lumMod val="50000"/>
                  </a:schemeClr>
                </a:solidFill>
                <a:latin typeface="Dreaming Outloud Pro" panose="03050502040302030504" pitchFamily="66" charset="0"/>
                <a:cs typeface="Dreaming Outloud Pro" panose="03050502040302030504" pitchFamily="66" charset="0"/>
              </a:rPr>
              <a:t>“Ik vind het belangrijk </a:t>
            </a:r>
            <a:br>
              <a:rPr lang="nl-BE" sz="2000" i="1">
                <a:solidFill>
                  <a:schemeClr val="bg2">
                    <a:lumMod val="50000"/>
                  </a:schemeClr>
                </a:solidFill>
                <a:latin typeface="Dreaming Outloud Pro" panose="03050502040302030504" pitchFamily="66" charset="0"/>
                <a:cs typeface="Dreaming Outloud Pro" panose="03050502040302030504" pitchFamily="66" charset="0"/>
              </a:rPr>
            </a:br>
            <a:r>
              <a:rPr lang="nl-BE" sz="2000" i="1">
                <a:solidFill>
                  <a:schemeClr val="bg2">
                    <a:lumMod val="50000"/>
                  </a:schemeClr>
                </a:solidFill>
                <a:latin typeface="Dreaming Outloud Pro" panose="03050502040302030504" pitchFamily="66" charset="0"/>
                <a:cs typeface="Dreaming Outloud Pro" panose="03050502040302030504" pitchFamily="66" charset="0"/>
              </a:rPr>
              <a:t>om individuele problemen aan te pakken, anders verliezen de huurders hun vertrouwen in onze ARHUU</a:t>
            </a:r>
            <a:r>
              <a:rPr lang="nl-BE" sz="2000" i="1">
                <a:solidFill>
                  <a:schemeClr val="bg2">
                    <a:lumMod val="50000"/>
                  </a:schemeClr>
                </a:solidFill>
              </a:rPr>
              <a:t>”</a:t>
            </a:r>
          </a:p>
        </p:txBody>
      </p:sp>
      <p:cxnSp>
        <p:nvCxnSpPr>
          <p:cNvPr id="5" name="Connecteur droit avec flèche 4">
            <a:extLst>
              <a:ext uri="{FF2B5EF4-FFF2-40B4-BE49-F238E27FC236}">
                <a16:creationId xmlns:a16="http://schemas.microsoft.com/office/drawing/2014/main" id="{89CE32D3-FDE8-A7B1-B85B-BC2791391F9E}"/>
              </a:ext>
            </a:extLst>
          </p:cNvPr>
          <p:cNvCxnSpPr>
            <a:cxnSpLocks/>
            <a:stCxn id="2" idx="1"/>
            <a:endCxn id="7" idx="2"/>
          </p:cNvCxnSpPr>
          <p:nvPr/>
        </p:nvCxnSpPr>
        <p:spPr>
          <a:xfrm flipH="1" flipV="1">
            <a:off x="1848135" y="1733266"/>
            <a:ext cx="1741226" cy="133577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7" name="Titre 1">
            <a:extLst>
              <a:ext uri="{FF2B5EF4-FFF2-40B4-BE49-F238E27FC236}">
                <a16:creationId xmlns:a16="http://schemas.microsoft.com/office/drawing/2014/main" id="{D15CCEB5-D6EA-31D5-E473-C1D72A5F971C}"/>
              </a:ext>
            </a:extLst>
          </p:cNvPr>
          <p:cNvSpPr txBox="1">
            <a:spLocks/>
          </p:cNvSpPr>
          <p:nvPr/>
        </p:nvSpPr>
        <p:spPr>
          <a:xfrm>
            <a:off x="257033" y="341193"/>
            <a:ext cx="3182204" cy="13920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latin typeface="ADLaM Display" panose="02010000000000000000" pitchFamily="2" charset="0"/>
                <a:ea typeface="ADLaM Display" panose="02010000000000000000" pitchFamily="2" charset="0"/>
                <a:cs typeface="ADLaM Display" panose="02010000000000000000" pitchFamily="2" charset="0"/>
              </a:rPr>
              <a:t>De RvB als </a:t>
            </a:r>
            <a:r>
              <a:rPr lang="nl-BE" sz="1800">
                <a:solidFill>
                  <a:schemeClr val="tx2">
                    <a:lumMod val="75000"/>
                    <a:lumOff val="25000"/>
                  </a:schemeClr>
                </a:solidFill>
                <a:latin typeface="ADLaM Display" panose="02010000000000000000" pitchFamily="2" charset="0"/>
                <a:ea typeface="ADLaM Display" panose="02010000000000000000" pitchFamily="2" charset="0"/>
                <a:cs typeface="ADLaM Display" panose="02010000000000000000" pitchFamily="2" charset="0"/>
              </a:rPr>
              <a:t>interventielocatie</a:t>
            </a:r>
            <a:r>
              <a:rPr lang="nl-BE" sz="1800">
                <a:latin typeface="ADLaM Display" panose="02010000000000000000" pitchFamily="2" charset="0"/>
                <a:ea typeface="ADLaM Display" panose="02010000000000000000" pitchFamily="2" charset="0"/>
                <a:cs typeface="ADLaM Display" panose="02010000000000000000" pitchFamily="2" charset="0"/>
              </a:rPr>
              <a:t> van de ARHUU's</a:t>
            </a:r>
          </a:p>
        </p:txBody>
      </p:sp>
      <p:sp>
        <p:nvSpPr>
          <p:cNvPr id="14" name="Titre 1">
            <a:extLst>
              <a:ext uri="{FF2B5EF4-FFF2-40B4-BE49-F238E27FC236}">
                <a16:creationId xmlns:a16="http://schemas.microsoft.com/office/drawing/2014/main" id="{375A7E1E-0725-0192-0FFC-55281B51F998}"/>
              </a:ext>
            </a:extLst>
          </p:cNvPr>
          <p:cNvSpPr txBox="1">
            <a:spLocks/>
          </p:cNvSpPr>
          <p:nvPr/>
        </p:nvSpPr>
        <p:spPr>
          <a:xfrm>
            <a:off x="6471312" y="5007589"/>
            <a:ext cx="3182204" cy="13920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solidFill>
                  <a:schemeClr val="tx2">
                    <a:lumMod val="75000"/>
                    <a:lumOff val="25000"/>
                  </a:schemeClr>
                </a:solidFill>
                <a:latin typeface="ADLaM Display" panose="02010000000000000000" pitchFamily="2" charset="0"/>
                <a:ea typeface="ADLaM Display" panose="02010000000000000000" pitchFamily="2" charset="0"/>
                <a:cs typeface="ADLaM Display" panose="02010000000000000000" pitchFamily="2" charset="0"/>
              </a:rPr>
              <a:t>Onderwerpen </a:t>
            </a:r>
            <a:r>
              <a:rPr lang="nl-BE" sz="1800">
                <a:latin typeface="ADLaM Display" panose="02010000000000000000" pitchFamily="2" charset="0"/>
                <a:ea typeface="ADLaM Display" panose="02010000000000000000" pitchFamily="2" charset="0"/>
                <a:cs typeface="ADLaM Display" panose="02010000000000000000" pitchFamily="2" charset="0"/>
              </a:rPr>
              <a:t>die onder andere beslissingsniveaus vallen</a:t>
            </a:r>
          </a:p>
        </p:txBody>
      </p:sp>
      <p:cxnSp>
        <p:nvCxnSpPr>
          <p:cNvPr id="15" name="Connecteur droit avec flèche 14">
            <a:extLst>
              <a:ext uri="{FF2B5EF4-FFF2-40B4-BE49-F238E27FC236}">
                <a16:creationId xmlns:a16="http://schemas.microsoft.com/office/drawing/2014/main" id="{F44EDBDB-D2D3-C6D3-A90D-C39B56871033}"/>
              </a:ext>
            </a:extLst>
          </p:cNvPr>
          <p:cNvCxnSpPr>
            <a:cxnSpLocks/>
            <a:stCxn id="2" idx="2"/>
            <a:endCxn id="14" idx="0"/>
          </p:cNvCxnSpPr>
          <p:nvPr/>
        </p:nvCxnSpPr>
        <p:spPr>
          <a:xfrm>
            <a:off x="6073254" y="4664123"/>
            <a:ext cx="1989160" cy="34346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3" name="Titre 1">
            <a:extLst>
              <a:ext uri="{FF2B5EF4-FFF2-40B4-BE49-F238E27FC236}">
                <a16:creationId xmlns:a16="http://schemas.microsoft.com/office/drawing/2014/main" id="{12F0115E-68B1-8D15-3FA1-1E7F4D4BCF09}"/>
              </a:ext>
            </a:extLst>
          </p:cNvPr>
          <p:cNvSpPr txBox="1">
            <a:spLocks/>
          </p:cNvSpPr>
          <p:nvPr/>
        </p:nvSpPr>
        <p:spPr>
          <a:xfrm>
            <a:off x="8602641" y="719919"/>
            <a:ext cx="3332326" cy="10133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dirty="0">
                <a:latin typeface="ADLaM Display" panose="02010000000000000000" pitchFamily="2" charset="0"/>
                <a:ea typeface="ADLaM Display" panose="02010000000000000000" pitchFamily="2" charset="0"/>
                <a:cs typeface="ADLaM Display" panose="02010000000000000000" pitchFamily="2" charset="0"/>
              </a:rPr>
              <a:t>Een </a:t>
            </a:r>
            <a:r>
              <a:rPr lang="nl-BE" sz="1800" dirty="0">
                <a:solidFill>
                  <a:schemeClr val="tx2">
                    <a:lumMod val="75000"/>
                    <a:lumOff val="25000"/>
                  </a:schemeClr>
                </a:solidFill>
                <a:latin typeface="ADLaM Display" panose="02010000000000000000" pitchFamily="2" charset="0"/>
                <a:ea typeface="ADLaM Display" panose="02010000000000000000" pitchFamily="2" charset="0"/>
                <a:cs typeface="ADLaM Display" panose="02010000000000000000" pitchFamily="2" charset="0"/>
              </a:rPr>
              <a:t>interventiegebied </a:t>
            </a:r>
            <a:r>
              <a:rPr lang="nl-BE" sz="1800" dirty="0">
                <a:latin typeface="ADLaM Display" panose="02010000000000000000" pitchFamily="2" charset="0"/>
                <a:ea typeface="ADLaM Display" panose="02010000000000000000" pitchFamily="2" charset="0"/>
                <a:cs typeface="ADLaM Display" panose="02010000000000000000" pitchFamily="2" charset="0"/>
              </a:rPr>
              <a:t>“dat niet individueel van aard is” </a:t>
            </a:r>
          </a:p>
        </p:txBody>
      </p:sp>
      <p:pic>
        <p:nvPicPr>
          <p:cNvPr id="4" name="Graphique 3">
            <a:extLst>
              <a:ext uri="{FF2B5EF4-FFF2-40B4-BE49-F238E27FC236}">
                <a16:creationId xmlns:a16="http://schemas.microsoft.com/office/drawing/2014/main" id="{FE50B96C-CFBB-4444-C18B-AE72B5929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0260" y="3864848"/>
            <a:ext cx="1600049" cy="1596816"/>
          </a:xfrm>
          <a:prstGeom prst="rect">
            <a:avLst/>
          </a:prstGeom>
        </p:spPr>
      </p:pic>
      <p:cxnSp>
        <p:nvCxnSpPr>
          <p:cNvPr id="6" name="Connecteur droit avec flèche 5">
            <a:extLst>
              <a:ext uri="{FF2B5EF4-FFF2-40B4-BE49-F238E27FC236}">
                <a16:creationId xmlns:a16="http://schemas.microsoft.com/office/drawing/2014/main" id="{3CD8B24A-C3A0-2ED6-6BE3-466951812525}"/>
              </a:ext>
            </a:extLst>
          </p:cNvPr>
          <p:cNvCxnSpPr>
            <a:cxnSpLocks/>
            <a:endCxn id="3" idx="2"/>
          </p:cNvCxnSpPr>
          <p:nvPr/>
        </p:nvCxnSpPr>
        <p:spPr>
          <a:xfrm flipV="1">
            <a:off x="8752763" y="1733267"/>
            <a:ext cx="1516041" cy="1467133"/>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18745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3675A-75FB-5F22-F463-D00F93A256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55AE91-782B-B32F-366A-112BC05E2F4A}"/>
              </a:ext>
            </a:extLst>
          </p:cNvPr>
          <p:cNvSpPr>
            <a:spLocks noGrp="1"/>
          </p:cNvSpPr>
          <p:nvPr>
            <p:ph type="title"/>
          </p:nvPr>
        </p:nvSpPr>
        <p:spPr>
          <a:xfrm>
            <a:off x="3589361" y="1473959"/>
            <a:ext cx="4967785" cy="3190164"/>
          </a:xfrm>
        </p:spPr>
        <p:txBody>
          <a:bodyPr>
            <a:normAutofit/>
          </a:bodyPr>
          <a:lstStyle/>
          <a:p>
            <a:pPr algn="ctr"/>
            <a:r>
              <a:rPr lang="nl-BE" sz="3600" dirty="0">
                <a:latin typeface="ADLaM Display" panose="02010000000000000000" pitchFamily="2" charset="0"/>
                <a:ea typeface="ADLaM Display" panose="02010000000000000000" pitchFamily="2" charset="0"/>
                <a:cs typeface="ADLaM Display" panose="02010000000000000000" pitchFamily="2" charset="0"/>
              </a:rPr>
              <a:t>4- Acties, projecten en collectieve adviezen</a:t>
            </a:r>
            <a:br>
              <a:rPr lang="nl-BE" sz="3600" dirty="0">
                <a:latin typeface="ADLaM Display" panose="02010000000000000000" pitchFamily="2" charset="0"/>
                <a:ea typeface="ADLaM Display" panose="02010000000000000000" pitchFamily="2" charset="0"/>
                <a:cs typeface="ADLaM Display" panose="02010000000000000000" pitchFamily="2" charset="0"/>
              </a:rPr>
            </a:br>
            <a:r>
              <a:rPr lang="nl-BE" sz="36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“Manier”</a:t>
            </a:r>
            <a:br>
              <a:rPr lang="nl-BE" sz="2000" dirty="0">
                <a:solidFill>
                  <a:schemeClr val="bg2">
                    <a:lumMod val="50000"/>
                  </a:schemeClr>
                </a:solidFill>
              </a:rPr>
            </a:br>
            <a:br>
              <a:rPr lang="nl-BE" sz="2000" dirty="0">
                <a:solidFill>
                  <a:schemeClr val="bg2">
                    <a:lumMod val="50000"/>
                  </a:schemeClr>
                </a:solidFill>
              </a:rPr>
            </a:br>
            <a:r>
              <a:rPr lang="nl-BE" sz="2000" i="1" dirty="0">
                <a:solidFill>
                  <a:schemeClr val="bg2">
                    <a:lumMod val="50000"/>
                  </a:schemeClr>
                </a:solidFill>
                <a:latin typeface="Dreaming Outloud Pro" panose="03050502040302030504" pitchFamily="66" charset="0"/>
                <a:cs typeface="Dreaming Outloud Pro" panose="03050502040302030504" pitchFamily="66" charset="0"/>
              </a:rPr>
              <a:t>“Bij het beslissingsproces zeggen de </a:t>
            </a:r>
            <a:r>
              <a:rPr lang="nl-BE" sz="2000" i="1" dirty="0" err="1">
                <a:solidFill>
                  <a:schemeClr val="bg2">
                    <a:lumMod val="50000"/>
                  </a:schemeClr>
                </a:solidFill>
                <a:latin typeface="Dreaming Outloud Pro" panose="03050502040302030504" pitchFamily="66" charset="0"/>
                <a:cs typeface="Dreaming Outloud Pro" panose="03050502040302030504" pitchFamily="66" charset="0"/>
              </a:rPr>
              <a:t>ARHUU's</a:t>
            </a:r>
            <a:r>
              <a:rPr lang="nl-BE" sz="2000" i="1" dirty="0">
                <a:solidFill>
                  <a:schemeClr val="bg2">
                    <a:lumMod val="50000"/>
                  </a:schemeClr>
                </a:solidFill>
                <a:latin typeface="Dreaming Outloud Pro" panose="03050502040302030504" pitchFamily="66" charset="0"/>
                <a:cs typeface="Dreaming Outloud Pro" panose="03050502040302030504" pitchFamily="66" charset="0"/>
              </a:rPr>
              <a:t> niets, ze stellen geen vragen, ze praten er niet over met hun buren. Ze zijn niet collectief! "</a:t>
            </a:r>
          </a:p>
        </p:txBody>
      </p:sp>
      <p:cxnSp>
        <p:nvCxnSpPr>
          <p:cNvPr id="5" name="Connecteur droit avec flèche 4">
            <a:extLst>
              <a:ext uri="{FF2B5EF4-FFF2-40B4-BE49-F238E27FC236}">
                <a16:creationId xmlns:a16="http://schemas.microsoft.com/office/drawing/2014/main" id="{AA76B814-36DE-BA69-9077-C51D59C9A223}"/>
              </a:ext>
            </a:extLst>
          </p:cNvPr>
          <p:cNvCxnSpPr>
            <a:cxnSpLocks/>
            <a:stCxn id="2" idx="1"/>
            <a:endCxn id="7" idx="0"/>
          </p:cNvCxnSpPr>
          <p:nvPr/>
        </p:nvCxnSpPr>
        <p:spPr>
          <a:xfrm flipH="1">
            <a:off x="1998259" y="3069041"/>
            <a:ext cx="1591102" cy="159508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7" name="Titre 1">
            <a:extLst>
              <a:ext uri="{FF2B5EF4-FFF2-40B4-BE49-F238E27FC236}">
                <a16:creationId xmlns:a16="http://schemas.microsoft.com/office/drawing/2014/main" id="{D9BF768D-7851-4A9D-AB60-D2C19B26160B}"/>
              </a:ext>
            </a:extLst>
          </p:cNvPr>
          <p:cNvSpPr txBox="1">
            <a:spLocks/>
          </p:cNvSpPr>
          <p:nvPr/>
        </p:nvSpPr>
        <p:spPr>
          <a:xfrm>
            <a:off x="407157" y="4664123"/>
            <a:ext cx="3182204" cy="13920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latin typeface="ADLaM Display" panose="02010000000000000000" pitchFamily="2" charset="0"/>
                <a:ea typeface="ADLaM Display" panose="02010000000000000000" pitchFamily="2" charset="0"/>
                <a:cs typeface="ADLaM Display" panose="02010000000000000000" pitchFamily="2" charset="0"/>
              </a:rPr>
              <a:t>“Niet-collectieve” verkiezingen  </a:t>
            </a:r>
          </a:p>
          <a:p>
            <a:pPr algn="ctr"/>
            <a:endParaRPr lang="nl-BE" sz="1800">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itre 1">
            <a:extLst>
              <a:ext uri="{FF2B5EF4-FFF2-40B4-BE49-F238E27FC236}">
                <a16:creationId xmlns:a16="http://schemas.microsoft.com/office/drawing/2014/main" id="{91F4D657-F6BB-3E98-FE2B-632A17A904E0}"/>
              </a:ext>
            </a:extLst>
          </p:cNvPr>
          <p:cNvSpPr txBox="1">
            <a:spLocks/>
          </p:cNvSpPr>
          <p:nvPr/>
        </p:nvSpPr>
        <p:spPr>
          <a:xfrm>
            <a:off x="6471312" y="5007589"/>
            <a:ext cx="3182204" cy="13920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latin typeface="ADLaM Display" panose="02010000000000000000" pitchFamily="2" charset="0"/>
                <a:ea typeface="ADLaM Display" panose="02010000000000000000" pitchFamily="2" charset="0"/>
                <a:cs typeface="ADLaM Display" panose="02010000000000000000" pitchFamily="2" charset="0"/>
              </a:rPr>
              <a:t>Collectieve actie en algemeen belang ter discussie gesteld </a:t>
            </a:r>
          </a:p>
          <a:p>
            <a:pPr algn="ctr"/>
            <a:endParaRPr lang="nl-BE" sz="1800">
              <a:latin typeface="ADLaM Display" panose="02010000000000000000" pitchFamily="2" charset="0"/>
              <a:ea typeface="ADLaM Display" panose="02010000000000000000" pitchFamily="2" charset="0"/>
              <a:cs typeface="ADLaM Display" panose="02010000000000000000" pitchFamily="2" charset="0"/>
            </a:endParaRPr>
          </a:p>
          <a:p>
            <a:pPr algn="ctr"/>
            <a:endParaRPr lang="nl-BE" sz="1800">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15" name="Connecteur droit avec flèche 14">
            <a:extLst>
              <a:ext uri="{FF2B5EF4-FFF2-40B4-BE49-F238E27FC236}">
                <a16:creationId xmlns:a16="http://schemas.microsoft.com/office/drawing/2014/main" id="{F55F1326-26A1-5E82-C0FC-D84D6AEA636E}"/>
              </a:ext>
            </a:extLst>
          </p:cNvPr>
          <p:cNvCxnSpPr>
            <a:cxnSpLocks/>
            <a:stCxn id="2" idx="2"/>
            <a:endCxn id="14" idx="0"/>
          </p:cNvCxnSpPr>
          <p:nvPr/>
        </p:nvCxnSpPr>
        <p:spPr>
          <a:xfrm>
            <a:off x="6073254" y="4664123"/>
            <a:ext cx="1989160" cy="34346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pic>
        <p:nvPicPr>
          <p:cNvPr id="6" name="Graphique 5">
            <a:extLst>
              <a:ext uri="{FF2B5EF4-FFF2-40B4-BE49-F238E27FC236}">
                <a16:creationId xmlns:a16="http://schemas.microsoft.com/office/drawing/2014/main" id="{42940F4E-D9E9-D66A-6AB1-2D32F2C0AD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7146" y="617536"/>
            <a:ext cx="1436022" cy="1712846"/>
          </a:xfrm>
          <a:prstGeom prst="rect">
            <a:avLst/>
          </a:prstGeom>
        </p:spPr>
      </p:pic>
    </p:spTree>
    <p:extLst>
      <p:ext uri="{BB962C8B-B14F-4D97-AF65-F5344CB8AC3E}">
        <p14:creationId xmlns:p14="http://schemas.microsoft.com/office/powerpoint/2010/main" val="37259778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86EC2-7C18-6D76-7E24-CDFD603C0E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60DBDA9-8393-B804-8A0E-F06BFEE410A9}"/>
              </a:ext>
            </a:extLst>
          </p:cNvPr>
          <p:cNvSpPr>
            <a:spLocks noGrp="1"/>
          </p:cNvSpPr>
          <p:nvPr>
            <p:ph type="title"/>
          </p:nvPr>
        </p:nvSpPr>
        <p:spPr>
          <a:xfrm>
            <a:off x="3589361" y="1149927"/>
            <a:ext cx="4967785" cy="3857662"/>
          </a:xfrm>
        </p:spPr>
        <p:txBody>
          <a:bodyPr>
            <a:normAutofit fontScale="90000"/>
          </a:bodyPr>
          <a:lstStyle/>
          <a:p>
            <a:pPr algn="ctr"/>
            <a:r>
              <a:rPr lang="nl-BE" sz="3600">
                <a:latin typeface="ADLaM Display" panose="02010000000000000000" pitchFamily="2" charset="0"/>
                <a:ea typeface="ADLaM Display" panose="02010000000000000000" pitchFamily="2" charset="0"/>
                <a:cs typeface="ADLaM Display" panose="02010000000000000000" pitchFamily="2" charset="0"/>
              </a:rPr>
              <a:t>5- Valorisatie van de competenties: tussen vrijwilligers en professionals</a:t>
            </a:r>
            <a:br>
              <a:rPr lang="nl-BE" sz="3600">
                <a:latin typeface="ADLaM Display" panose="02010000000000000000" pitchFamily="2" charset="0"/>
                <a:ea typeface="ADLaM Display" panose="02010000000000000000" pitchFamily="2" charset="0"/>
                <a:cs typeface="ADLaM Display" panose="02010000000000000000" pitchFamily="2" charset="0"/>
              </a:rPr>
            </a:br>
            <a:r>
              <a:rPr lang="nl-BE" sz="360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“Competentie”</a:t>
            </a:r>
            <a:br>
              <a:rPr lang="nl-BE" sz="320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br>
            <a:br>
              <a:rPr lang="nl-BE" sz="320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br>
            <a:r>
              <a:rPr lang="nl-BE" sz="2200">
                <a:solidFill>
                  <a:schemeClr val="bg1">
                    <a:lumMod val="50000"/>
                  </a:schemeClr>
                </a:solidFill>
                <a:latin typeface="Dreaming Outloud Pro" panose="03050502040302030504" pitchFamily="66" charset="0"/>
                <a:cs typeface="Dreaming Outloud Pro" panose="03050502040302030504" pitchFamily="66" charset="0"/>
              </a:rPr>
              <a:t>“De ARHUU's begrijpen niet alle methodologieën van het werk op het terrein. Dat is logisch, want ze worden daar niet voor betaald en zijn daar niet voor opgeleid.”</a:t>
            </a:r>
          </a:p>
        </p:txBody>
      </p:sp>
      <p:cxnSp>
        <p:nvCxnSpPr>
          <p:cNvPr id="5" name="Connecteur droit avec flèche 4">
            <a:extLst>
              <a:ext uri="{FF2B5EF4-FFF2-40B4-BE49-F238E27FC236}">
                <a16:creationId xmlns:a16="http://schemas.microsoft.com/office/drawing/2014/main" id="{4F6801A2-DB25-346F-8167-DC6210CAE8DE}"/>
              </a:ext>
            </a:extLst>
          </p:cNvPr>
          <p:cNvCxnSpPr>
            <a:cxnSpLocks/>
            <a:stCxn id="2" idx="1"/>
            <a:endCxn id="7" idx="0"/>
          </p:cNvCxnSpPr>
          <p:nvPr/>
        </p:nvCxnSpPr>
        <p:spPr>
          <a:xfrm flipH="1">
            <a:off x="1998259" y="3078758"/>
            <a:ext cx="1591102" cy="158536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7" name="Titre 1">
            <a:extLst>
              <a:ext uri="{FF2B5EF4-FFF2-40B4-BE49-F238E27FC236}">
                <a16:creationId xmlns:a16="http://schemas.microsoft.com/office/drawing/2014/main" id="{B39CEF35-F23E-5EF6-D7CA-8FA5489D0C0B}"/>
              </a:ext>
            </a:extLst>
          </p:cNvPr>
          <p:cNvSpPr txBox="1">
            <a:spLocks/>
          </p:cNvSpPr>
          <p:nvPr/>
        </p:nvSpPr>
        <p:spPr>
          <a:xfrm>
            <a:off x="407157" y="4664123"/>
            <a:ext cx="3182204" cy="7540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latin typeface="ADLaM Display" panose="02010000000000000000" pitchFamily="2" charset="0"/>
                <a:ea typeface="ADLaM Display" panose="02010000000000000000" pitchFamily="2" charset="0"/>
                <a:cs typeface="ADLaM Display" panose="02010000000000000000" pitchFamily="2" charset="0"/>
              </a:rPr>
              <a:t>Meerdere taken en werkdruk</a:t>
            </a:r>
          </a:p>
        </p:txBody>
      </p:sp>
      <p:sp>
        <p:nvSpPr>
          <p:cNvPr id="14" name="Titre 1">
            <a:extLst>
              <a:ext uri="{FF2B5EF4-FFF2-40B4-BE49-F238E27FC236}">
                <a16:creationId xmlns:a16="http://schemas.microsoft.com/office/drawing/2014/main" id="{252896A6-CF74-1636-16DD-1B3E60B69F59}"/>
              </a:ext>
            </a:extLst>
          </p:cNvPr>
          <p:cNvSpPr txBox="1">
            <a:spLocks/>
          </p:cNvSpPr>
          <p:nvPr/>
        </p:nvSpPr>
        <p:spPr>
          <a:xfrm>
            <a:off x="6471311" y="5761629"/>
            <a:ext cx="3559379" cy="857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latin typeface="ADLaM Display" panose="02010000000000000000" pitchFamily="2" charset="0"/>
                <a:ea typeface="ADLaM Display" panose="02010000000000000000" pitchFamily="2" charset="0"/>
                <a:cs typeface="ADLaM Display" panose="02010000000000000000" pitchFamily="2" charset="0"/>
              </a:rPr>
              <a:t>Competenties, soorten kennis en inzicht en beslissingsniveau </a:t>
            </a:r>
          </a:p>
          <a:p>
            <a:pPr algn="ctr"/>
            <a:endParaRPr lang="nl-BE" sz="1800">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15" name="Connecteur droit avec flèche 14">
            <a:extLst>
              <a:ext uri="{FF2B5EF4-FFF2-40B4-BE49-F238E27FC236}">
                <a16:creationId xmlns:a16="http://schemas.microsoft.com/office/drawing/2014/main" id="{93FBC326-F870-77B2-4B02-07EF53E933DB}"/>
              </a:ext>
            </a:extLst>
          </p:cNvPr>
          <p:cNvCxnSpPr>
            <a:cxnSpLocks/>
            <a:stCxn id="2" idx="2"/>
            <a:endCxn id="14" idx="0"/>
          </p:cNvCxnSpPr>
          <p:nvPr/>
        </p:nvCxnSpPr>
        <p:spPr>
          <a:xfrm>
            <a:off x="6073254" y="5007589"/>
            <a:ext cx="2177747" cy="75404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3" name="Titre 1">
            <a:extLst>
              <a:ext uri="{FF2B5EF4-FFF2-40B4-BE49-F238E27FC236}">
                <a16:creationId xmlns:a16="http://schemas.microsoft.com/office/drawing/2014/main" id="{17741872-4558-DDA3-0E93-00FFE20F1555}"/>
              </a:ext>
            </a:extLst>
          </p:cNvPr>
          <p:cNvSpPr txBox="1">
            <a:spLocks/>
          </p:cNvSpPr>
          <p:nvPr/>
        </p:nvSpPr>
        <p:spPr>
          <a:xfrm>
            <a:off x="8752763" y="1011381"/>
            <a:ext cx="3182204" cy="72188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1800">
                <a:latin typeface="ADLaM Display" panose="02010000000000000000" pitchFamily="2" charset="0"/>
                <a:ea typeface="ADLaM Display" panose="02010000000000000000" pitchFamily="2" charset="0"/>
                <a:cs typeface="ADLaM Display" panose="02010000000000000000" pitchFamily="2" charset="0"/>
              </a:rPr>
              <a:t>Rol en participatie van professionals</a:t>
            </a:r>
          </a:p>
        </p:txBody>
      </p:sp>
      <p:cxnSp>
        <p:nvCxnSpPr>
          <p:cNvPr id="4" name="Connecteur droit avec flèche 3">
            <a:extLst>
              <a:ext uri="{FF2B5EF4-FFF2-40B4-BE49-F238E27FC236}">
                <a16:creationId xmlns:a16="http://schemas.microsoft.com/office/drawing/2014/main" id="{E3F9F5FB-C4CC-DF43-8773-1DECB819F7ED}"/>
              </a:ext>
            </a:extLst>
          </p:cNvPr>
          <p:cNvCxnSpPr>
            <a:cxnSpLocks/>
            <a:stCxn id="2" idx="3"/>
            <a:endCxn id="3" idx="2"/>
          </p:cNvCxnSpPr>
          <p:nvPr/>
        </p:nvCxnSpPr>
        <p:spPr>
          <a:xfrm flipV="1">
            <a:off x="8557146" y="1733266"/>
            <a:ext cx="1786719" cy="134549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pic>
        <p:nvPicPr>
          <p:cNvPr id="9" name="Graphique 8">
            <a:extLst>
              <a:ext uri="{FF2B5EF4-FFF2-40B4-BE49-F238E27FC236}">
                <a16:creationId xmlns:a16="http://schemas.microsoft.com/office/drawing/2014/main" id="{F10F4396-2A8B-2565-1B79-7C13205C07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8300" y="719919"/>
            <a:ext cx="1591102" cy="1344207"/>
          </a:xfrm>
          <a:prstGeom prst="rect">
            <a:avLst/>
          </a:prstGeom>
        </p:spPr>
      </p:pic>
    </p:spTree>
    <p:extLst>
      <p:ext uri="{BB962C8B-B14F-4D97-AF65-F5344CB8AC3E}">
        <p14:creationId xmlns:p14="http://schemas.microsoft.com/office/powerpoint/2010/main" val="40125653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D4F999F-258A-8C65-3427-760CDDACDFCC}"/>
              </a:ext>
            </a:extLst>
          </p:cNvPr>
          <p:cNvSpPr>
            <a:spLocks noGrp="1"/>
          </p:cNvSpPr>
          <p:nvPr>
            <p:ph idx="1"/>
          </p:nvPr>
        </p:nvSpPr>
        <p:spPr>
          <a:xfrm>
            <a:off x="838200" y="955964"/>
            <a:ext cx="10515600" cy="2770909"/>
          </a:xfrm>
        </p:spPr>
        <p:txBody>
          <a:bodyPr>
            <a:normAutofit/>
          </a:bodyPr>
          <a:lstStyle/>
          <a:p>
            <a:pPr marL="0" indent="0">
              <a:buNone/>
            </a:pPr>
            <a:r>
              <a:rPr lang="nl-BE" dirty="0">
                <a:latin typeface="ADLaM Display" panose="02010000000000000000" pitchFamily="2" charset="77"/>
                <a:ea typeface="ADLaM Display" panose="02010000000000000000" pitchFamily="2" charset="77"/>
                <a:cs typeface="ADLaM Display" panose="02010000000000000000" pitchFamily="2" charset="77"/>
              </a:rPr>
              <a:t>Hoewel de opdracht van de </a:t>
            </a:r>
            <a:r>
              <a:rPr lang="nl-BE" dirty="0" err="1">
                <a:latin typeface="ADLaM Display" panose="02010000000000000000" pitchFamily="2" charset="77"/>
                <a:ea typeface="ADLaM Display" panose="02010000000000000000" pitchFamily="2" charset="77"/>
                <a:cs typeface="ADLaM Display" panose="02010000000000000000" pitchFamily="2" charset="77"/>
              </a:rPr>
              <a:t>ARHUU's</a:t>
            </a:r>
            <a:r>
              <a:rPr lang="nl-BE" dirty="0">
                <a:latin typeface="ADLaM Display" panose="02010000000000000000" pitchFamily="2" charset="77"/>
                <a:ea typeface="ADLaM Display" panose="02010000000000000000" pitchFamily="2" charset="77"/>
                <a:cs typeface="ADLaM Display" panose="02010000000000000000" pitchFamily="2" charset="77"/>
              </a:rPr>
              <a:t> om “huurders te laten </a:t>
            </a:r>
            <a:r>
              <a:rPr lang="nl-BE" dirty="0">
                <a:solidFill>
                  <a:schemeClr val="tx2">
                    <a:lumMod val="75000"/>
                    <a:lumOff val="25000"/>
                  </a:schemeClr>
                </a:solidFill>
                <a:latin typeface="ADLaM Display" panose="02010000000000000000" pitchFamily="2" charset="77"/>
                <a:ea typeface="ADLaM Display" panose="02010000000000000000" pitchFamily="2" charset="77"/>
                <a:cs typeface="ADLaM Display" panose="02010000000000000000" pitchFamily="2" charset="77"/>
              </a:rPr>
              <a:t>deelnemen aan de besluitvorming</a:t>
            </a:r>
            <a:r>
              <a:rPr lang="nl-BE" dirty="0">
                <a:latin typeface="ADLaM Display" panose="02010000000000000000" pitchFamily="2" charset="77"/>
                <a:ea typeface="ADLaM Display" panose="02010000000000000000" pitchFamily="2" charset="77"/>
                <a:cs typeface="ADLaM Display" panose="02010000000000000000" pitchFamily="2" charset="77"/>
              </a:rPr>
              <a:t>” uniek is, komen er verschillende knelpunten naar voren in het ontwerp en de huidige uitvoering van het systeem. Het vervolg van het onderzoek en de workshops zullen aanbevelingen opleveren om het systeem te actualiseren. </a:t>
            </a:r>
          </a:p>
          <a:p>
            <a:pPr marL="0" indent="0">
              <a:buNone/>
            </a:pPr>
            <a:r>
              <a:rPr lang="nl-BE" dirty="0">
                <a:latin typeface="ADLaM Display" panose="02010000000000000000" pitchFamily="2" charset="77"/>
                <a:ea typeface="ADLaM Display" panose="02010000000000000000" pitchFamily="2" charset="77"/>
                <a:cs typeface="ADLaM Display" panose="02010000000000000000" pitchFamily="2" charset="77"/>
              </a:rPr>
              <a:t> </a:t>
            </a:r>
          </a:p>
        </p:txBody>
      </p:sp>
      <p:sp>
        <p:nvSpPr>
          <p:cNvPr id="4" name="ZoneTexte 3">
            <a:extLst>
              <a:ext uri="{FF2B5EF4-FFF2-40B4-BE49-F238E27FC236}">
                <a16:creationId xmlns:a16="http://schemas.microsoft.com/office/drawing/2014/main" id="{B71061C2-9E88-3E96-0FB0-AD21F6ED00F8}"/>
              </a:ext>
            </a:extLst>
          </p:cNvPr>
          <p:cNvSpPr txBox="1"/>
          <p:nvPr/>
        </p:nvSpPr>
        <p:spPr>
          <a:xfrm>
            <a:off x="2535380" y="5237017"/>
            <a:ext cx="7523019" cy="1015663"/>
          </a:xfrm>
          <a:prstGeom prst="rect">
            <a:avLst/>
          </a:prstGeom>
          <a:noFill/>
        </p:spPr>
        <p:txBody>
          <a:bodyPr wrap="square" rtlCol="0">
            <a:spAutoFit/>
          </a:bodyPr>
          <a:lstStyle/>
          <a:p>
            <a:pPr algn="ctr"/>
            <a:r>
              <a:rPr lang="nl-BE" sz="2000" i="1" dirty="0">
                <a:solidFill>
                  <a:schemeClr val="bg2">
                    <a:lumMod val="50000"/>
                  </a:schemeClr>
                </a:solidFill>
                <a:latin typeface="Dreaming Outloud Pro" panose="03050502040302030504" pitchFamily="66" charset="0"/>
                <a:cs typeface="Dreaming Outloud Pro" panose="03050502040302030504" pitchFamily="66" charset="0"/>
              </a:rPr>
              <a:t>“De </a:t>
            </a:r>
            <a:r>
              <a:rPr lang="nl-BE" sz="2000" i="1" dirty="0" err="1">
                <a:solidFill>
                  <a:schemeClr val="bg2">
                    <a:lumMod val="50000"/>
                  </a:schemeClr>
                </a:solidFill>
                <a:latin typeface="Dreaming Outloud Pro" panose="03050502040302030504" pitchFamily="66" charset="0"/>
                <a:cs typeface="Dreaming Outloud Pro" panose="03050502040302030504" pitchFamily="66" charset="0"/>
              </a:rPr>
              <a:t>ARHUU's</a:t>
            </a:r>
            <a:r>
              <a:rPr lang="nl-BE" sz="2000" i="1" dirty="0">
                <a:solidFill>
                  <a:schemeClr val="bg2">
                    <a:lumMod val="50000"/>
                  </a:schemeClr>
                </a:solidFill>
                <a:latin typeface="Dreaming Outloud Pro" panose="03050502040302030504" pitchFamily="66" charset="0"/>
                <a:cs typeface="Dreaming Outloud Pro" panose="03050502040302030504" pitchFamily="66" charset="0"/>
              </a:rPr>
              <a:t> zorgen voor dat menselijke aspect. Op ons niveau (OVM) moeten we ervoor zorgen dat we dat niet uit het oog verliezen, want dat zou problemen kunnen opleveren voor ons beheer.”</a:t>
            </a:r>
          </a:p>
        </p:txBody>
      </p:sp>
      <p:sp>
        <p:nvSpPr>
          <p:cNvPr id="5" name="ZoneTexte 4">
            <a:extLst>
              <a:ext uri="{FF2B5EF4-FFF2-40B4-BE49-F238E27FC236}">
                <a16:creationId xmlns:a16="http://schemas.microsoft.com/office/drawing/2014/main" id="{F28AC3E8-15E0-39E9-E11F-2C088556F5CF}"/>
              </a:ext>
            </a:extLst>
          </p:cNvPr>
          <p:cNvSpPr txBox="1"/>
          <p:nvPr/>
        </p:nvSpPr>
        <p:spPr>
          <a:xfrm>
            <a:off x="2376054" y="3865418"/>
            <a:ext cx="7682346" cy="1015663"/>
          </a:xfrm>
          <a:prstGeom prst="rect">
            <a:avLst/>
          </a:prstGeom>
          <a:noFill/>
        </p:spPr>
        <p:txBody>
          <a:bodyPr wrap="square" rtlCol="0">
            <a:spAutoFit/>
          </a:bodyPr>
          <a:lstStyle/>
          <a:p>
            <a:pPr algn="ctr"/>
            <a:r>
              <a:rPr lang="nl-BE" sz="2000" i="1" dirty="0">
                <a:solidFill>
                  <a:schemeClr val="bg2">
                    <a:lumMod val="50000"/>
                  </a:schemeClr>
                </a:solidFill>
                <a:latin typeface="Dreaming Outloud Pro" panose="03050502040302030504" pitchFamily="66" charset="0"/>
                <a:cs typeface="Dreaming Outloud Pro" panose="03050502040302030504" pitchFamily="66" charset="0"/>
              </a:rPr>
              <a:t>“Voor ons, OVM’s, is het gemakkelijker om zonder ARHUU te werken, maar ik denk dat het belangrijk is en dat het ons informatie geeft over zaken op het terrein waar we niet altijd van op de hoogte waren.” </a:t>
            </a:r>
          </a:p>
        </p:txBody>
      </p:sp>
    </p:spTree>
    <p:extLst>
      <p:ext uri="{BB962C8B-B14F-4D97-AF65-F5344CB8AC3E}">
        <p14:creationId xmlns:p14="http://schemas.microsoft.com/office/powerpoint/2010/main" val="36447155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AF9FE04-A634-64EA-3A66-7B7D53C09CA6}"/>
              </a:ext>
            </a:extLst>
          </p:cNvPr>
          <p:cNvPicPr>
            <a:picLocks noChangeAspect="1"/>
          </p:cNvPicPr>
          <p:nvPr/>
        </p:nvPicPr>
        <p:blipFill rotWithShape="1">
          <a:blip r:embed="rId2"/>
          <a:srcRect r="51717" b="17778"/>
          <a:stretch/>
        </p:blipFill>
        <p:spPr>
          <a:xfrm>
            <a:off x="8469762" y="1219200"/>
            <a:ext cx="3722238" cy="5638800"/>
          </a:xfrm>
          <a:prstGeom prst="rect">
            <a:avLst/>
          </a:prstGeom>
        </p:spPr>
      </p:pic>
      <p:sp>
        <p:nvSpPr>
          <p:cNvPr id="3" name="ZoneTexte 2">
            <a:extLst>
              <a:ext uri="{FF2B5EF4-FFF2-40B4-BE49-F238E27FC236}">
                <a16:creationId xmlns:a16="http://schemas.microsoft.com/office/drawing/2014/main" id="{8805EE34-3762-2295-A95F-06641D30E7AA}"/>
              </a:ext>
            </a:extLst>
          </p:cNvPr>
          <p:cNvSpPr txBox="1"/>
          <p:nvPr/>
        </p:nvSpPr>
        <p:spPr>
          <a:xfrm>
            <a:off x="3385840" y="2012769"/>
            <a:ext cx="6417915" cy="1569660"/>
          </a:xfrm>
          <a:prstGeom prst="rect">
            <a:avLst/>
          </a:prstGeom>
          <a:noFill/>
        </p:spPr>
        <p:txBody>
          <a:bodyPr wrap="square" lIns="91440" tIns="45720" rIns="91440" bIns="45720" rtlCol="0" anchor="t">
            <a:spAutoFit/>
          </a:bodyPr>
          <a:lstStyle/>
          <a:p>
            <a:r>
              <a:rPr lang="nl-BE" sz="4800" b="1">
                <a:solidFill>
                  <a:srgbClr val="606060"/>
                </a:solidFill>
                <a:latin typeface="Omnes"/>
              </a:rPr>
              <a:t>Bedankt voor uw </a:t>
            </a:r>
            <a:r>
              <a:rPr lang="nl-BE" sz="4800" b="1">
                <a:solidFill>
                  <a:srgbClr val="098689"/>
                </a:solidFill>
                <a:latin typeface="Omnes"/>
              </a:rPr>
              <a:t>aandacht </a:t>
            </a:r>
          </a:p>
        </p:txBody>
      </p:sp>
      <p:sp>
        <p:nvSpPr>
          <p:cNvPr id="4" name="ZoneTexte 3">
            <a:extLst>
              <a:ext uri="{FF2B5EF4-FFF2-40B4-BE49-F238E27FC236}">
                <a16:creationId xmlns:a16="http://schemas.microsoft.com/office/drawing/2014/main" id="{F602CB98-0B86-C65A-8D12-40C831D47AE4}"/>
              </a:ext>
            </a:extLst>
          </p:cNvPr>
          <p:cNvSpPr txBox="1"/>
          <p:nvPr/>
        </p:nvSpPr>
        <p:spPr>
          <a:xfrm>
            <a:off x="478302" y="1689772"/>
            <a:ext cx="7709272" cy="830997"/>
          </a:xfrm>
          <a:prstGeom prst="rect">
            <a:avLst/>
          </a:prstGeom>
          <a:noFill/>
        </p:spPr>
        <p:txBody>
          <a:bodyPr wrap="square" lIns="91440" tIns="45720" rIns="91440" bIns="45720" rtlCol="0" anchor="t">
            <a:spAutoFit/>
          </a:bodyPr>
          <a:lstStyle/>
          <a:p>
            <a:endParaRPr lang="fr-FR" sz="4800" b="1">
              <a:solidFill>
                <a:srgbClr val="00A8B4"/>
              </a:solidFill>
              <a:latin typeface="Omnes"/>
            </a:endParaRPr>
          </a:p>
        </p:txBody>
      </p:sp>
      <p:pic>
        <p:nvPicPr>
          <p:cNvPr id="5" name="Image 4">
            <a:extLst>
              <a:ext uri="{FF2B5EF4-FFF2-40B4-BE49-F238E27FC236}">
                <a16:creationId xmlns:a16="http://schemas.microsoft.com/office/drawing/2014/main" id="{8D28D781-7BE9-214D-1C1A-EA2E484B9B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538" y="4533910"/>
            <a:ext cx="3600400" cy="1854546"/>
          </a:xfrm>
          <a:prstGeom prst="rect">
            <a:avLst/>
          </a:prstGeom>
        </p:spPr>
      </p:pic>
      <p:sp>
        <p:nvSpPr>
          <p:cNvPr id="6" name="Espace réservé du pied de page 5">
            <a:extLst>
              <a:ext uri="{FF2B5EF4-FFF2-40B4-BE49-F238E27FC236}">
                <a16:creationId xmlns:a16="http://schemas.microsoft.com/office/drawing/2014/main" id="{0637FA32-7FC8-F683-6325-66EDCC47AB9D}"/>
              </a:ext>
            </a:extLst>
          </p:cNvPr>
          <p:cNvSpPr>
            <a:spLocks noGrp="1"/>
          </p:cNvSpPr>
          <p:nvPr>
            <p:ph type="ftr" sz="quarter" idx="11"/>
          </p:nvPr>
        </p:nvSpPr>
        <p:spPr/>
        <p:txBody>
          <a:bodyPr/>
          <a:lstStyle/>
          <a:p>
            <a:r>
              <a:rPr lang="nl-BE" dirty="0"/>
              <a:t>Plenaire vergadering PSC’s 2025</a:t>
            </a:r>
          </a:p>
        </p:txBody>
      </p:sp>
      <p:sp>
        <p:nvSpPr>
          <p:cNvPr id="7" name="Espace réservé du numéro de diapositive 6">
            <a:extLst>
              <a:ext uri="{FF2B5EF4-FFF2-40B4-BE49-F238E27FC236}">
                <a16:creationId xmlns:a16="http://schemas.microsoft.com/office/drawing/2014/main" id="{A3CF180B-ECB3-4554-198E-A5B00EF874CA}"/>
              </a:ext>
            </a:extLst>
          </p:cNvPr>
          <p:cNvSpPr>
            <a:spLocks noGrp="1"/>
          </p:cNvSpPr>
          <p:nvPr>
            <p:ph type="sldNum" sz="quarter" idx="12"/>
          </p:nvPr>
        </p:nvSpPr>
        <p:spPr/>
        <p:txBody>
          <a:bodyPr/>
          <a:lstStyle/>
          <a:p>
            <a:fld id="{0C80B96F-DABE-4E74-8116-82B521590C4F}" type="slidenum">
              <a:rPr lang="fr-FR" smtClean="0"/>
              <a:t>136</a:t>
            </a:fld>
            <a:endParaRPr lang="fr-FR"/>
          </a:p>
        </p:txBody>
      </p:sp>
    </p:spTree>
    <p:extLst>
      <p:ext uri="{BB962C8B-B14F-4D97-AF65-F5344CB8AC3E}">
        <p14:creationId xmlns:p14="http://schemas.microsoft.com/office/powerpoint/2010/main" val="1228315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8618B-C38A-AEC1-9E34-95CCE541F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B899E-B5C8-2B02-EF64-F460F70CD23B}"/>
              </a:ext>
            </a:extLst>
          </p:cNvPr>
          <p:cNvSpPr>
            <a:spLocks noGrp="1"/>
          </p:cNvSpPr>
          <p:nvPr>
            <p:ph type="title"/>
          </p:nvPr>
        </p:nvSpPr>
        <p:spPr>
          <a:xfrm>
            <a:off x="479425" y="145302"/>
            <a:ext cx="11233150" cy="701731"/>
          </a:xfrm>
        </p:spPr>
        <p:txBody>
          <a:bodyPr>
            <a:normAutofit fontScale="90000"/>
          </a:bodyPr>
          <a:lstStyle/>
          <a:p>
            <a:r>
              <a:rPr lang="nl-BE" b="0">
                <a:latin typeface="Calibri"/>
                <a:cs typeface="Calibri"/>
              </a:rPr>
              <a:t>1.  Analyse van het PSC-systeem</a:t>
            </a:r>
            <a:br>
              <a:rPr lang="nl-BE" b="0">
                <a:latin typeface="Calibri"/>
                <a:cs typeface="Calibri"/>
              </a:rPr>
            </a:br>
            <a:r>
              <a:rPr lang="nl-BE" sz="2000" b="0">
                <a:solidFill>
                  <a:srgbClr val="3F6FC3"/>
                </a:solidFill>
                <a:latin typeface="Calibri"/>
                <a:cs typeface="Calibri"/>
              </a:rPr>
              <a:t>1.2 Analyse van de menselijke </a:t>
            </a:r>
            <a:r>
              <a:rPr lang="nl-BE" sz="2000" b="0">
                <a:solidFill>
                  <a:schemeClr val="bg1">
                    <a:lumMod val="85000"/>
                  </a:schemeClr>
                </a:solidFill>
                <a:latin typeface="Calibri"/>
                <a:cs typeface="Calibri"/>
              </a:rPr>
              <a:t>en materiële</a:t>
            </a:r>
            <a:r>
              <a:rPr lang="nl-BE" sz="2000" b="0">
                <a:solidFill>
                  <a:srgbClr val="3F6FC3"/>
                </a:solidFill>
                <a:latin typeface="Calibri"/>
                <a:cs typeface="Calibri"/>
              </a:rPr>
              <a:t> middelen</a:t>
            </a:r>
            <a:r>
              <a:rPr lang="nl-BE" sz="2000" b="0">
                <a:solidFill>
                  <a:schemeClr val="bg1">
                    <a:lumMod val="85000"/>
                  </a:schemeClr>
                </a:solidFill>
                <a:latin typeface="Calibri"/>
                <a:cs typeface="Calibri"/>
              </a:rPr>
              <a:t> </a:t>
            </a:r>
          </a:p>
        </p:txBody>
      </p:sp>
      <p:sp>
        <p:nvSpPr>
          <p:cNvPr id="4" name="Text Placeholder 3">
            <a:extLst>
              <a:ext uri="{FF2B5EF4-FFF2-40B4-BE49-F238E27FC236}">
                <a16:creationId xmlns:a16="http://schemas.microsoft.com/office/drawing/2014/main" id="{9A738E8B-9F0E-DD2E-5402-C3310F106877}"/>
              </a:ext>
            </a:extLst>
          </p:cNvPr>
          <p:cNvSpPr>
            <a:spLocks noGrp="1"/>
          </p:cNvSpPr>
          <p:nvPr>
            <p:ph type="body" sz="quarter" idx="10"/>
          </p:nvPr>
        </p:nvSpPr>
        <p:spPr>
          <a:xfrm>
            <a:off x="479425" y="1091954"/>
            <a:ext cx="7384416" cy="5073896"/>
          </a:xfrm>
        </p:spPr>
        <p:txBody>
          <a:bodyPr numCol="1">
            <a:normAutofit/>
          </a:bodyPr>
          <a:lstStyle/>
          <a:p>
            <a:pPr marL="171450" indent="-171450">
              <a:buFont typeface="Arial" panose="020B0604020202020204" pitchFamily="34" charset="0"/>
              <a:buChar char="•"/>
            </a:pPr>
            <a:r>
              <a:rPr lang="nl-BE" sz="1400" dirty="0"/>
              <a:t>86,38 </a:t>
            </a:r>
            <a:r>
              <a:rPr lang="nl-BE" sz="1400" dirty="0" err="1"/>
              <a:t>VTE's</a:t>
            </a:r>
            <a:r>
              <a:rPr lang="nl-BE" sz="1400" dirty="0"/>
              <a:t> (op basis van de 32 PSC's die aan de studie hebben deelgenomen), ofwel een gemiddelde van 2,70 </a:t>
            </a:r>
            <a:r>
              <a:rPr lang="nl-BE" sz="1400" dirty="0" err="1"/>
              <a:t>VTE's</a:t>
            </a:r>
            <a:r>
              <a:rPr lang="nl-BE" sz="1400" dirty="0"/>
              <a:t> per PSC</a:t>
            </a:r>
          </a:p>
          <a:p>
            <a:pPr marL="171450" indent="-171450">
              <a:buFont typeface="Arial" panose="020B0604020202020204" pitchFamily="34" charset="0"/>
              <a:buChar char="•"/>
            </a:pPr>
            <a:r>
              <a:rPr lang="nl-BE" sz="1400" b="1" dirty="0"/>
              <a:t>71% van het totale personeelsbestand wordt gesubsidieerd door de gewestelijke PSC-subsidie – BGHM</a:t>
            </a:r>
          </a:p>
          <a:p>
            <a:pPr marL="171450" indent="-171450">
              <a:buFont typeface="Arial" panose="020B0604020202020204" pitchFamily="34" charset="0"/>
              <a:buChar char="•"/>
            </a:pPr>
            <a:r>
              <a:rPr lang="nl-BE" sz="1400" b="1" dirty="0"/>
              <a:t>29% van het totale personeelsbestand</a:t>
            </a:r>
            <a:r>
              <a:rPr lang="nl-BE" sz="1400" dirty="0"/>
              <a:t> wordt gefinancierd door verschillende aanvullende financieringsbronnen (voor 20 PSC's), zoals:</a:t>
            </a:r>
          </a:p>
          <a:p>
            <a:pPr marL="712788" lvl="3" indent="-171450"/>
            <a:r>
              <a:rPr lang="nl-BE" sz="1400" i="1" dirty="0" err="1"/>
              <a:t>Actiris</a:t>
            </a:r>
            <a:r>
              <a:rPr lang="nl-BE" sz="1400" i="1" dirty="0"/>
              <a:t> SBO animator</a:t>
            </a:r>
          </a:p>
          <a:p>
            <a:pPr marL="712788" lvl="3" indent="-171450"/>
            <a:r>
              <a:rPr lang="nl-BE" sz="1400" i="1" dirty="0"/>
              <a:t>SBO administratief medewerker</a:t>
            </a:r>
          </a:p>
          <a:p>
            <a:pPr marL="712788" lvl="3" indent="-171450"/>
            <a:r>
              <a:rPr lang="nl-BE" sz="1400" i="1" dirty="0"/>
              <a:t>Terbeschikkingstelling door OVM of gemeente (of vzw in sommige gevallen)</a:t>
            </a:r>
          </a:p>
          <a:p>
            <a:pPr marL="712788" lvl="3" indent="-171450"/>
            <a:r>
              <a:rPr lang="nl-BE" sz="1400" i="1" dirty="0"/>
              <a:t>Specifieke projectsubsidies (specifieke projectoproepen, wijkcontracten, gemeente, KBS, ...)</a:t>
            </a:r>
          </a:p>
          <a:p>
            <a:pPr marL="712788" lvl="3" indent="-171450"/>
            <a:r>
              <a:rPr lang="nl-BE" sz="1400" i="1" dirty="0"/>
              <a:t>Artikelen 60</a:t>
            </a:r>
          </a:p>
          <a:p>
            <a:pPr marL="349250" lvl="1" indent="-171450">
              <a:buFont typeface="Arial" panose="020B0604020202020204" pitchFamily="34" charset="0"/>
              <a:buChar char="•"/>
            </a:pPr>
            <a:endParaRPr lang="fr-BE" sz="1400" dirty="0"/>
          </a:p>
        </p:txBody>
      </p:sp>
      <p:sp>
        <p:nvSpPr>
          <p:cNvPr id="3" name="Slide Number Placeholder 2">
            <a:extLst>
              <a:ext uri="{FF2B5EF4-FFF2-40B4-BE49-F238E27FC236}">
                <a16:creationId xmlns:a16="http://schemas.microsoft.com/office/drawing/2014/main" id="{51A9DD99-45A4-B395-8000-88CB11E31B4E}"/>
              </a:ext>
            </a:extLst>
          </p:cNvPr>
          <p:cNvSpPr>
            <a:spLocks noGrp="1"/>
          </p:cNvSpPr>
          <p:nvPr>
            <p:ph type="sldNum" sz="quarter" idx="4"/>
          </p:nvPr>
        </p:nvSpPr>
        <p:spPr/>
        <p:txBody>
          <a:bodyPr/>
          <a:lstStyle/>
          <a:p>
            <a:pPr algn="r"/>
            <a:fld id="{40A309F3-4EDD-E040-AF0C-9B3B38A0CA5F}" type="slidenum">
              <a:rPr lang="en-BE" smtClean="0"/>
              <a:pPr algn="r"/>
              <a:t>14</a:t>
            </a:fld>
            <a:endParaRPr lang="en-BE"/>
          </a:p>
        </p:txBody>
      </p:sp>
      <p:graphicFrame>
        <p:nvGraphicFramePr>
          <p:cNvPr id="9" name="Chart 8">
            <a:extLst>
              <a:ext uri="{FF2B5EF4-FFF2-40B4-BE49-F238E27FC236}">
                <a16:creationId xmlns:a16="http://schemas.microsoft.com/office/drawing/2014/main" id="{950E7D10-2AAC-0E56-F142-EBBAF066E27C}"/>
              </a:ext>
            </a:extLst>
          </p:cNvPr>
          <p:cNvGraphicFramePr>
            <a:graphicFrameLocks/>
          </p:cNvGraphicFramePr>
          <p:nvPr/>
        </p:nvGraphicFramePr>
        <p:xfrm>
          <a:off x="8199120" y="1249998"/>
          <a:ext cx="3513451" cy="20824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B8542D5-6DB2-B919-39D4-8057051C7D43}"/>
              </a:ext>
            </a:extLst>
          </p:cNvPr>
          <p:cNvGraphicFramePr>
            <a:graphicFrameLocks/>
          </p:cNvGraphicFramePr>
          <p:nvPr>
            <p:extLst>
              <p:ext uri="{D42A27DB-BD31-4B8C-83A1-F6EECF244321}">
                <p14:modId xmlns:p14="http://schemas.microsoft.com/office/powerpoint/2010/main" val="777236308"/>
              </p:ext>
            </p:extLst>
          </p:nvPr>
        </p:nvGraphicFramePr>
        <p:xfrm>
          <a:off x="1108899" y="3671381"/>
          <a:ext cx="4987101" cy="273939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8325FA5D-FFA1-5B37-A8F4-019927A5EEE2}"/>
              </a:ext>
            </a:extLst>
          </p:cNvPr>
          <p:cNvSpPr txBox="1"/>
          <p:nvPr/>
        </p:nvSpPr>
        <p:spPr>
          <a:xfrm>
            <a:off x="6634254" y="4042192"/>
            <a:ext cx="4824539" cy="246221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l-BE" sz="1400" b="0"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Teams doorgaans bestaand uit:</a:t>
            </a:r>
          </a:p>
          <a:p>
            <a:pPr marL="349250" marR="0" lvl="1" indent="-171450" algn="l" defTabSz="914400" rtl="0" eaLnBrk="1" fontAlgn="auto" latinLnBrk="0" hangingPunct="1">
              <a:lnSpc>
                <a:spcPct val="100000"/>
              </a:lnSpc>
              <a:spcBef>
                <a:spcPts val="600"/>
              </a:spcBef>
              <a:spcAft>
                <a:spcPts val="0"/>
              </a:spcAft>
              <a:buClr>
                <a:srgbClr val="3F6FC3"/>
              </a:buClr>
              <a:buSzPct val="100000"/>
              <a:buFont typeface="Arial" panose="020B0604020202020204" pitchFamily="34" charset="0"/>
              <a:buChar char="•"/>
              <a:tabLst/>
              <a:defRPr/>
            </a:pPr>
            <a:r>
              <a:rPr kumimoji="0" lang="nl-BE" sz="14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Coördinatoren</a:t>
            </a:r>
          </a:p>
          <a:p>
            <a:pPr marL="349250" marR="0" lvl="1" indent="-171450" algn="l" defTabSz="914400" rtl="0" eaLnBrk="1" fontAlgn="auto" latinLnBrk="0" hangingPunct="1">
              <a:lnSpc>
                <a:spcPct val="100000"/>
              </a:lnSpc>
              <a:spcBef>
                <a:spcPts val="600"/>
              </a:spcBef>
              <a:spcAft>
                <a:spcPts val="0"/>
              </a:spcAft>
              <a:buClr>
                <a:srgbClr val="3F6FC3"/>
              </a:buClr>
              <a:buSzPct val="100000"/>
              <a:buFont typeface="Arial" panose="020B0604020202020204" pitchFamily="34" charset="0"/>
              <a:buChar char="•"/>
              <a:tabLst/>
              <a:defRPr/>
            </a:pPr>
            <a:r>
              <a:rPr kumimoji="0" lang="nl-BE" sz="14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Maatschappelijk werkers </a:t>
            </a:r>
          </a:p>
          <a:p>
            <a:pPr marL="349250" marR="0" lvl="1" indent="-171450" algn="l" defTabSz="914400" rtl="0" eaLnBrk="1" fontAlgn="auto" latinLnBrk="0" hangingPunct="1">
              <a:lnSpc>
                <a:spcPct val="100000"/>
              </a:lnSpc>
              <a:spcBef>
                <a:spcPts val="600"/>
              </a:spcBef>
              <a:spcAft>
                <a:spcPts val="0"/>
              </a:spcAft>
              <a:buClr>
                <a:srgbClr val="3F6FC3"/>
              </a:buClr>
              <a:buSzPct val="100000"/>
              <a:buFont typeface="Arial" panose="020B0604020202020204" pitchFamily="34" charset="0"/>
              <a:buChar char="•"/>
              <a:tabLst/>
              <a:defRPr/>
            </a:pPr>
            <a:r>
              <a:rPr kumimoji="0" lang="nl-BE" sz="14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Animatoren</a:t>
            </a:r>
          </a:p>
          <a:p>
            <a:pPr marL="349250" marR="0" lvl="1" indent="-171450" algn="l" defTabSz="914400" rtl="0" eaLnBrk="1" fontAlgn="auto" latinLnBrk="0" hangingPunct="1">
              <a:lnSpc>
                <a:spcPct val="100000"/>
              </a:lnSpc>
              <a:spcBef>
                <a:spcPts val="600"/>
              </a:spcBef>
              <a:spcAft>
                <a:spcPts val="0"/>
              </a:spcAft>
              <a:buClr>
                <a:srgbClr val="3F6FC3"/>
              </a:buClr>
              <a:buSzPct val="100000"/>
              <a:buFont typeface="Wingdings" pitchFamily="2" charset="2"/>
              <a:buChar char="§"/>
              <a:tabLst/>
              <a:defRPr/>
            </a:pPr>
            <a:r>
              <a:rPr kumimoji="0" lang="nl-BE" sz="14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Project- of opdrachtverantwoordelijken</a:t>
            </a:r>
          </a:p>
          <a:p>
            <a:pPr marL="349250" marR="0" lvl="1" indent="-171450" algn="l" defTabSz="914400" rtl="0" eaLnBrk="1" fontAlgn="auto" latinLnBrk="0" hangingPunct="1">
              <a:lnSpc>
                <a:spcPct val="100000"/>
              </a:lnSpc>
              <a:spcBef>
                <a:spcPts val="600"/>
              </a:spcBef>
              <a:spcAft>
                <a:spcPts val="0"/>
              </a:spcAft>
              <a:buClr>
                <a:srgbClr val="3F6FC3"/>
              </a:buClr>
              <a:buSzPct val="100000"/>
              <a:buFont typeface="Wingdings" pitchFamily="2" charset="2"/>
              <a:buChar char="§"/>
              <a:tabLst/>
              <a:defRPr/>
            </a:pPr>
            <a:r>
              <a:rPr kumimoji="0" lang="nl-BE" sz="1400" b="0"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In de marge zien we dat er voor bepaalde PSC's extra functies bestaan die voornamelijk verband houden met:</a:t>
            </a:r>
          </a:p>
          <a:p>
            <a:pPr marL="5270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l-BE" sz="11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Administratieve en boekhoudkundige ondersteuning</a:t>
            </a:r>
          </a:p>
          <a:p>
            <a:pPr marL="5270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l-BE" sz="1100"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De </a:t>
            </a:r>
            <a:r>
              <a:rPr kumimoji="0" lang="nl-BE" sz="11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vergoeding van vrijwilligers</a:t>
            </a:r>
            <a:r>
              <a:rPr kumimoji="0" lang="nl-BE" sz="1100"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 in het kader van specifieke activiteiten</a:t>
            </a:r>
          </a:p>
        </p:txBody>
      </p:sp>
    </p:spTree>
    <p:extLst>
      <p:ext uri="{BB962C8B-B14F-4D97-AF65-F5344CB8AC3E}">
        <p14:creationId xmlns:p14="http://schemas.microsoft.com/office/powerpoint/2010/main" val="2121191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B757B-6D7E-6930-BD9B-6D63BCF56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EC98A-5CB7-B387-6ECC-DF1C6DFF266B}"/>
              </a:ext>
            </a:extLst>
          </p:cNvPr>
          <p:cNvSpPr>
            <a:spLocks noGrp="1"/>
          </p:cNvSpPr>
          <p:nvPr>
            <p:ph type="title"/>
          </p:nvPr>
        </p:nvSpPr>
        <p:spPr>
          <a:xfrm>
            <a:off x="479425" y="145302"/>
            <a:ext cx="11233150" cy="701731"/>
          </a:xfrm>
        </p:spPr>
        <p:txBody>
          <a:bodyPr>
            <a:normAutofit fontScale="90000"/>
          </a:bodyPr>
          <a:lstStyle/>
          <a:p>
            <a:r>
              <a:rPr lang="nl-BE" b="0">
                <a:latin typeface="Calibri"/>
                <a:cs typeface="Calibri"/>
              </a:rPr>
              <a:t>1.  Analyse van het PSC-systeem</a:t>
            </a:r>
            <a:br>
              <a:rPr lang="nl-BE" b="0">
                <a:latin typeface="Calibri"/>
                <a:cs typeface="Calibri"/>
              </a:rPr>
            </a:br>
            <a:r>
              <a:rPr lang="nl-BE" sz="2000" b="0">
                <a:solidFill>
                  <a:srgbClr val="3F6FC3"/>
                </a:solidFill>
                <a:latin typeface="Calibri"/>
                <a:cs typeface="Calibri"/>
              </a:rPr>
              <a:t>1.2 Analyse van de menselijke </a:t>
            </a:r>
            <a:r>
              <a:rPr lang="nl-BE" sz="2000" b="0">
                <a:solidFill>
                  <a:schemeClr val="bg1">
                    <a:lumMod val="85000"/>
                  </a:schemeClr>
                </a:solidFill>
                <a:latin typeface="Calibri"/>
                <a:cs typeface="Calibri"/>
              </a:rPr>
              <a:t>en materiële</a:t>
            </a:r>
            <a:r>
              <a:rPr lang="nl-BE" sz="2000" b="0">
                <a:solidFill>
                  <a:srgbClr val="3F6FC3"/>
                </a:solidFill>
                <a:latin typeface="Calibri"/>
                <a:cs typeface="Calibri"/>
              </a:rPr>
              <a:t> middelen</a:t>
            </a:r>
            <a:r>
              <a:rPr lang="nl-BE" sz="2000" b="0">
                <a:solidFill>
                  <a:schemeClr val="bg1">
                    <a:lumMod val="85000"/>
                  </a:schemeClr>
                </a:solidFill>
                <a:latin typeface="Calibri"/>
                <a:cs typeface="Calibri"/>
              </a:rPr>
              <a:t> </a:t>
            </a:r>
          </a:p>
        </p:txBody>
      </p:sp>
      <p:sp>
        <p:nvSpPr>
          <p:cNvPr id="3" name="Slide Number Placeholder 2">
            <a:extLst>
              <a:ext uri="{FF2B5EF4-FFF2-40B4-BE49-F238E27FC236}">
                <a16:creationId xmlns:a16="http://schemas.microsoft.com/office/drawing/2014/main" id="{970AEF38-8247-9C47-6657-4CF8C324C2BA}"/>
              </a:ext>
            </a:extLst>
          </p:cNvPr>
          <p:cNvSpPr>
            <a:spLocks noGrp="1"/>
          </p:cNvSpPr>
          <p:nvPr>
            <p:ph type="sldNum" sz="quarter" idx="4"/>
          </p:nvPr>
        </p:nvSpPr>
        <p:spPr/>
        <p:txBody>
          <a:bodyPr/>
          <a:lstStyle/>
          <a:p>
            <a:pPr algn="r"/>
            <a:fld id="{40A309F3-4EDD-E040-AF0C-9B3B38A0CA5F}" type="slidenum">
              <a:rPr lang="en-BE" smtClean="0"/>
              <a:pPr algn="r"/>
              <a:t>15</a:t>
            </a:fld>
            <a:endParaRPr lang="en-BE"/>
          </a:p>
        </p:txBody>
      </p:sp>
      <p:grpSp>
        <p:nvGrpSpPr>
          <p:cNvPr id="12" name="Group 11">
            <a:extLst>
              <a:ext uri="{FF2B5EF4-FFF2-40B4-BE49-F238E27FC236}">
                <a16:creationId xmlns:a16="http://schemas.microsoft.com/office/drawing/2014/main" id="{FFC68788-13A1-6D79-EC40-2E820BD692A3}"/>
              </a:ext>
            </a:extLst>
          </p:cNvPr>
          <p:cNvGrpSpPr/>
          <p:nvPr/>
        </p:nvGrpSpPr>
        <p:grpSpPr>
          <a:xfrm>
            <a:off x="563483" y="1085375"/>
            <a:ext cx="5735717" cy="3223259"/>
            <a:chOff x="1198647" y="3863293"/>
            <a:chExt cx="4054493" cy="1767110"/>
          </a:xfrm>
        </p:grpSpPr>
        <p:pic>
          <p:nvPicPr>
            <p:cNvPr id="13" name="Picture 12">
              <a:extLst>
                <a:ext uri="{FF2B5EF4-FFF2-40B4-BE49-F238E27FC236}">
                  <a16:creationId xmlns:a16="http://schemas.microsoft.com/office/drawing/2014/main" id="{E93BBD0E-2CFB-3F97-3FA3-76C7894F89FD}"/>
                </a:ext>
              </a:extLst>
            </p:cNvPr>
            <p:cNvPicPr>
              <a:picLocks noChangeAspect="1"/>
            </p:cNvPicPr>
            <p:nvPr/>
          </p:nvPicPr>
          <p:blipFill>
            <a:blip r:embed="rId2"/>
            <a:stretch>
              <a:fillRect/>
            </a:stretch>
          </p:blipFill>
          <p:spPr>
            <a:xfrm>
              <a:off x="3181079" y="4197870"/>
              <a:ext cx="1847363" cy="1359053"/>
            </a:xfrm>
            <a:prstGeom prst="rect">
              <a:avLst/>
            </a:prstGeom>
          </p:spPr>
        </p:pic>
        <p:pic>
          <p:nvPicPr>
            <p:cNvPr id="6" name="Picture 5">
              <a:extLst>
                <a:ext uri="{FF2B5EF4-FFF2-40B4-BE49-F238E27FC236}">
                  <a16:creationId xmlns:a16="http://schemas.microsoft.com/office/drawing/2014/main" id="{5EB51889-6C95-680A-9B9B-10FD37F1DC6B}"/>
                </a:ext>
              </a:extLst>
            </p:cNvPr>
            <p:cNvPicPr>
              <a:picLocks noChangeAspect="1"/>
            </p:cNvPicPr>
            <p:nvPr/>
          </p:nvPicPr>
          <p:blipFill>
            <a:blip r:embed="rId3"/>
            <a:stretch>
              <a:fillRect/>
            </a:stretch>
          </p:blipFill>
          <p:spPr>
            <a:xfrm>
              <a:off x="1377848" y="4330660"/>
              <a:ext cx="1359253" cy="889243"/>
            </a:xfrm>
            <a:prstGeom prst="rect">
              <a:avLst/>
            </a:prstGeom>
          </p:spPr>
        </p:pic>
        <p:sp>
          <p:nvSpPr>
            <p:cNvPr id="5" name="Rectangle 4">
              <a:extLst>
                <a:ext uri="{FF2B5EF4-FFF2-40B4-BE49-F238E27FC236}">
                  <a16:creationId xmlns:a16="http://schemas.microsoft.com/office/drawing/2014/main" id="{3F866C10-8EFD-1E2B-BA8B-B9EA637E025F}"/>
                </a:ext>
              </a:extLst>
            </p:cNvPr>
            <p:cNvSpPr/>
            <p:nvPr/>
          </p:nvSpPr>
          <p:spPr>
            <a:xfrm>
              <a:off x="1198647" y="3863293"/>
              <a:ext cx="4054493" cy="1767110"/>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0" lang="nl-BE" sz="1600" b="0" i="1" u="none" strike="noStrike" cap="none" normalizeH="0" baseline="0" noProof="0">
                  <a:ln>
                    <a:noFill/>
                  </a:ln>
                  <a:solidFill>
                    <a:srgbClr val="D0E7E8">
                      <a:lumMod val="50000"/>
                    </a:srgbClr>
                  </a:solidFill>
                  <a:effectLst/>
                  <a:uLnTx/>
                  <a:uFillTx/>
                  <a:latin typeface="Calibri Light"/>
                  <a:ea typeface="+mn-ea"/>
                  <a:cs typeface="Calibri Light" panose="020F0302020204030204" pitchFamily="34" charset="0"/>
                </a:rPr>
                <a:t>Waargenomen vermogen om de nodige middelen en vaardigheden in te zetten en beschikbaar te stellen</a:t>
              </a:r>
            </a:p>
            <a:p>
              <a:pPr algn="ctr"/>
              <a:endParaRPr lang="fr-BE" sz="1600" b="0" i="1" dirty="0">
                <a:solidFill>
                  <a:schemeClr val="accent6">
                    <a:lumMod val="50000"/>
                  </a:schemeClr>
                </a:solidFill>
                <a:cs typeface="Calibri Light" panose="020F0302020204030204" pitchFamily="34" charset="0"/>
              </a:endParaRPr>
            </a:p>
          </p:txBody>
        </p:sp>
      </p:grpSp>
      <p:grpSp>
        <p:nvGrpSpPr>
          <p:cNvPr id="4" name="Group 3">
            <a:extLst>
              <a:ext uri="{FF2B5EF4-FFF2-40B4-BE49-F238E27FC236}">
                <a16:creationId xmlns:a16="http://schemas.microsoft.com/office/drawing/2014/main" id="{2E53624C-4244-7F9B-0FB5-94B1507FFA25}"/>
              </a:ext>
            </a:extLst>
          </p:cNvPr>
          <p:cNvGrpSpPr/>
          <p:nvPr/>
        </p:nvGrpSpPr>
        <p:grpSpPr>
          <a:xfrm>
            <a:off x="5950785" y="3244089"/>
            <a:ext cx="5670010" cy="2902711"/>
            <a:chOff x="5951569" y="2502409"/>
            <a:chExt cx="4459256" cy="2183889"/>
          </a:xfrm>
        </p:grpSpPr>
        <p:grpSp>
          <p:nvGrpSpPr>
            <p:cNvPr id="18" name="Group 17">
              <a:extLst>
                <a:ext uri="{FF2B5EF4-FFF2-40B4-BE49-F238E27FC236}">
                  <a16:creationId xmlns:a16="http://schemas.microsoft.com/office/drawing/2014/main" id="{7B8E0D24-597C-84F9-08A8-6AD566639175}"/>
                </a:ext>
              </a:extLst>
            </p:cNvPr>
            <p:cNvGrpSpPr/>
            <p:nvPr/>
          </p:nvGrpSpPr>
          <p:grpSpPr>
            <a:xfrm>
              <a:off x="6422459" y="2765690"/>
              <a:ext cx="3740716" cy="1679592"/>
              <a:chOff x="6422459" y="2765690"/>
              <a:chExt cx="3140278" cy="1369138"/>
            </a:xfrm>
          </p:grpSpPr>
          <p:pic>
            <p:nvPicPr>
              <p:cNvPr id="8" name="Picture 7">
                <a:extLst>
                  <a:ext uri="{FF2B5EF4-FFF2-40B4-BE49-F238E27FC236}">
                    <a16:creationId xmlns:a16="http://schemas.microsoft.com/office/drawing/2014/main" id="{9EAC3C3D-0F4F-74E0-F97E-283BE3F99009}"/>
                  </a:ext>
                </a:extLst>
              </p:cNvPr>
              <p:cNvPicPr>
                <a:picLocks noChangeAspect="1"/>
              </p:cNvPicPr>
              <p:nvPr/>
            </p:nvPicPr>
            <p:blipFill>
              <a:blip r:embed="rId4"/>
              <a:srcRect b="9557"/>
              <a:stretch/>
            </p:blipFill>
            <p:spPr>
              <a:xfrm>
                <a:off x="7792914" y="2765690"/>
                <a:ext cx="1769823" cy="1369138"/>
              </a:xfrm>
              <a:prstGeom prst="rect">
                <a:avLst/>
              </a:prstGeom>
            </p:spPr>
          </p:pic>
          <p:pic>
            <p:nvPicPr>
              <p:cNvPr id="9" name="Picture 8">
                <a:extLst>
                  <a:ext uri="{FF2B5EF4-FFF2-40B4-BE49-F238E27FC236}">
                    <a16:creationId xmlns:a16="http://schemas.microsoft.com/office/drawing/2014/main" id="{9D7DC49D-C1E9-DB7D-0964-2711873F301F}"/>
                  </a:ext>
                </a:extLst>
              </p:cNvPr>
              <p:cNvPicPr>
                <a:picLocks noChangeAspect="1"/>
              </p:cNvPicPr>
              <p:nvPr/>
            </p:nvPicPr>
            <p:blipFill>
              <a:blip r:embed="rId5"/>
              <a:stretch>
                <a:fillRect/>
              </a:stretch>
            </p:blipFill>
            <p:spPr>
              <a:xfrm>
                <a:off x="6422459" y="2765690"/>
                <a:ext cx="1335546" cy="1257748"/>
              </a:xfrm>
              <a:prstGeom prst="rect">
                <a:avLst/>
              </a:prstGeom>
            </p:spPr>
          </p:pic>
        </p:grpSp>
        <p:sp>
          <p:nvSpPr>
            <p:cNvPr id="11" name="Rectangle 10">
              <a:extLst>
                <a:ext uri="{FF2B5EF4-FFF2-40B4-BE49-F238E27FC236}">
                  <a16:creationId xmlns:a16="http://schemas.microsoft.com/office/drawing/2014/main" id="{260E9FDB-4E36-1C16-C8EF-A66362090F5B}"/>
                </a:ext>
              </a:extLst>
            </p:cNvPr>
            <p:cNvSpPr/>
            <p:nvPr/>
          </p:nvSpPr>
          <p:spPr>
            <a:xfrm>
              <a:off x="5951569" y="2502409"/>
              <a:ext cx="4459256" cy="2183889"/>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1600" b="0" i="1" dirty="0">
                  <a:solidFill>
                    <a:schemeClr val="accent6">
                      <a:lumMod val="50000"/>
                    </a:schemeClr>
                  </a:solidFill>
                  <a:cs typeface="Calibri Light" panose="020F0302020204030204" pitchFamily="34" charset="0"/>
                </a:rPr>
                <a:t>Niveau van absenteïsme en/of personeelsverloop binnen de PSC’s</a:t>
              </a:r>
            </a:p>
          </p:txBody>
        </p:sp>
      </p:grpSp>
    </p:spTree>
    <p:extLst>
      <p:ext uri="{BB962C8B-B14F-4D97-AF65-F5344CB8AC3E}">
        <p14:creationId xmlns:p14="http://schemas.microsoft.com/office/powerpoint/2010/main" val="1991221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D2136-E5BB-51F8-DD59-CFF4CA24BA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6171A-27F4-7DBE-261C-6D3319AD9780}"/>
              </a:ext>
            </a:extLst>
          </p:cNvPr>
          <p:cNvSpPr>
            <a:spLocks noGrp="1"/>
          </p:cNvSpPr>
          <p:nvPr>
            <p:ph type="title"/>
          </p:nvPr>
        </p:nvSpPr>
        <p:spPr>
          <a:xfrm>
            <a:off x="479425" y="145302"/>
            <a:ext cx="11233150" cy="701731"/>
          </a:xfrm>
        </p:spPr>
        <p:txBody>
          <a:bodyPr>
            <a:normAutofit fontScale="90000"/>
          </a:bodyPr>
          <a:lstStyle/>
          <a:p>
            <a:r>
              <a:rPr lang="nl-BE" b="0">
                <a:latin typeface="Calibri"/>
                <a:cs typeface="Calibri"/>
              </a:rPr>
              <a:t>1.  Analyse van het PSC-systeem</a:t>
            </a:r>
            <a:br>
              <a:rPr lang="nl-BE" b="0">
                <a:latin typeface="Calibri"/>
                <a:cs typeface="Calibri"/>
              </a:rPr>
            </a:br>
            <a:r>
              <a:rPr lang="nl-BE" sz="2000" b="0">
                <a:solidFill>
                  <a:srgbClr val="3F6FC3"/>
                </a:solidFill>
                <a:latin typeface="Calibri"/>
                <a:cs typeface="Calibri"/>
              </a:rPr>
              <a:t>1.2 Analyse van de </a:t>
            </a:r>
            <a:r>
              <a:rPr lang="nl-BE" sz="2000" b="0">
                <a:solidFill>
                  <a:schemeClr val="bg1">
                    <a:lumMod val="85000"/>
                  </a:schemeClr>
                </a:solidFill>
                <a:latin typeface="Calibri"/>
                <a:cs typeface="Calibri"/>
              </a:rPr>
              <a:t>menselijke en </a:t>
            </a:r>
            <a:r>
              <a:rPr lang="nl-BE" sz="2000" b="0">
                <a:solidFill>
                  <a:srgbClr val="3F6FC3"/>
                </a:solidFill>
                <a:latin typeface="Calibri"/>
                <a:cs typeface="Calibri"/>
              </a:rPr>
              <a:t>materiële middelen (omgeving, infrastructuur) </a:t>
            </a:r>
          </a:p>
        </p:txBody>
      </p:sp>
      <p:sp>
        <p:nvSpPr>
          <p:cNvPr id="6" name="Text Placeholder 5">
            <a:extLst>
              <a:ext uri="{FF2B5EF4-FFF2-40B4-BE49-F238E27FC236}">
                <a16:creationId xmlns:a16="http://schemas.microsoft.com/office/drawing/2014/main" id="{3F97472D-1F37-FCEA-0B26-4079FF82D26D}"/>
              </a:ext>
            </a:extLst>
          </p:cNvPr>
          <p:cNvSpPr>
            <a:spLocks noGrp="1"/>
          </p:cNvSpPr>
          <p:nvPr>
            <p:ph type="body" sz="quarter" idx="10"/>
          </p:nvPr>
        </p:nvSpPr>
        <p:spPr>
          <a:xfrm>
            <a:off x="479425" y="1056444"/>
            <a:ext cx="6288964" cy="5109406"/>
          </a:xfrm>
        </p:spPr>
        <p:txBody>
          <a:bodyPr/>
          <a:lstStyle/>
          <a:p>
            <a:pPr marL="171450" marR="0" lvl="1" indent="-171450" algn="l" defTabSz="914400" rtl="0" eaLnBrk="1" fontAlgn="auto" latinLnBrk="0" hangingPunct="1">
              <a:lnSpc>
                <a:spcPct val="100000"/>
              </a:lnSpc>
              <a:spcBef>
                <a:spcPts val="600"/>
              </a:spcBef>
              <a:spcAft>
                <a:spcPts val="0"/>
              </a:spcAft>
              <a:buClr>
                <a:srgbClr val="3F6FC3"/>
              </a:buClr>
              <a:buSzPct val="100000"/>
              <a:buFont typeface="Arial" panose="020B0604020202020204" pitchFamily="34" charset="0"/>
              <a:buChar char="•"/>
              <a:tabLst/>
              <a:defRPr/>
            </a:pPr>
            <a:r>
              <a:rPr kumimoji="0" lang="nl-BE" sz="14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Over het algemeen lokalen die voldoen aan de behoeften van de PSC’s</a:t>
            </a:r>
          </a:p>
          <a:p>
            <a:pPr marL="349250" marR="0" lvl="1" indent="-171450" algn="l" defTabSz="914400" rtl="0" eaLnBrk="1" fontAlgn="auto" latinLnBrk="0" hangingPunct="1">
              <a:lnSpc>
                <a:spcPct val="100000"/>
              </a:lnSpc>
              <a:spcBef>
                <a:spcPts val="600"/>
              </a:spcBef>
              <a:spcAft>
                <a:spcPts val="0"/>
              </a:spcAft>
              <a:buClr>
                <a:srgbClr val="3F6FC3"/>
              </a:buClr>
              <a:buSzPct val="100000"/>
              <a:buFont typeface="Arial" panose="020B0604020202020204" pitchFamily="34" charset="0"/>
              <a:buChar char="•"/>
              <a:tabLst/>
              <a:defRPr/>
            </a:pPr>
            <a:r>
              <a:rPr kumimoji="0" lang="nl-BE" sz="1400" b="0"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Verschillende soorten lokalen: specifieke lokalen, kantoren, gemeenschappelijke en gemeenschapsruimten</a:t>
            </a:r>
          </a:p>
          <a:p>
            <a:pPr marL="349250" marR="0" lvl="1" indent="-171450" algn="l" defTabSz="914400" rtl="0" eaLnBrk="1" fontAlgn="auto" latinLnBrk="0" hangingPunct="1">
              <a:lnSpc>
                <a:spcPct val="100000"/>
              </a:lnSpc>
              <a:spcBef>
                <a:spcPts val="600"/>
              </a:spcBef>
              <a:spcAft>
                <a:spcPts val="0"/>
              </a:spcAft>
              <a:buClr>
                <a:srgbClr val="3F6FC3"/>
              </a:buClr>
              <a:buSzPct val="100000"/>
              <a:buFont typeface="Arial" panose="020B0604020202020204" pitchFamily="34" charset="0"/>
              <a:buChar char="•"/>
              <a:tabLst/>
              <a:defRPr/>
            </a:pPr>
            <a:r>
              <a:rPr kumimoji="0" lang="nl-BE" sz="1400" b="0"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Nabijheid en gezelligheid</a:t>
            </a:r>
          </a:p>
          <a:p>
            <a:pPr marL="349250" marR="0" lvl="1" indent="-171450" algn="l" defTabSz="914400" rtl="0" eaLnBrk="1" fontAlgn="auto" latinLnBrk="0" hangingPunct="1">
              <a:lnSpc>
                <a:spcPct val="100000"/>
              </a:lnSpc>
              <a:spcBef>
                <a:spcPts val="600"/>
              </a:spcBef>
              <a:spcAft>
                <a:spcPts val="0"/>
              </a:spcAft>
              <a:buClr>
                <a:srgbClr val="3F6FC3"/>
              </a:buClr>
              <a:buSzPct val="100000"/>
              <a:buFont typeface="Arial" panose="020B0604020202020204" pitchFamily="34" charset="0"/>
              <a:buChar char="•"/>
              <a:tabLst/>
              <a:defRPr/>
            </a:pPr>
            <a:r>
              <a:rPr kumimoji="0" lang="nl-BE" sz="1400" b="0"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Niettemin een bijkomende behoefte om de gewenste activiteiten uit te voeren</a:t>
            </a:r>
          </a:p>
          <a:p>
            <a:endParaRPr lang="fr-BE" sz="1400" dirty="0"/>
          </a:p>
          <a:p>
            <a:pPr marL="171450" lvl="1" indent="-171450">
              <a:buClr>
                <a:srgbClr val="3F6FC3"/>
              </a:buClr>
              <a:buFont typeface="Arial" panose="020B0604020202020204" pitchFamily="34" charset="0"/>
              <a:buChar char="•"/>
              <a:defRPr/>
            </a:pPr>
            <a:r>
              <a:rPr kumimoji="0" lang="nl-BE" sz="14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Een goede tot zeer goede algemene zichtbaarheid van de PSC’s, waardoor fysieke nabijheid wordt gegarandeerd</a:t>
            </a:r>
          </a:p>
          <a:p>
            <a:pPr marL="349250" lvl="2" indent="-171450">
              <a:buClr>
                <a:srgbClr val="3F6FC3"/>
              </a:buClr>
              <a:buFont typeface="Arial" panose="020B0604020202020204" pitchFamily="34" charset="0"/>
              <a:buChar char="•"/>
              <a:defRPr/>
            </a:pPr>
            <a:r>
              <a:rPr lang="nl-BE" sz="1400" dirty="0">
                <a:solidFill>
                  <a:srgbClr val="002551"/>
                </a:solidFill>
                <a:latin typeface="Calibri Light"/>
              </a:rPr>
              <a:t>Ter beschikking gestelde lokalen en uitgevoerde activiteiten</a:t>
            </a:r>
          </a:p>
          <a:p>
            <a:pPr marL="349250" lvl="2" indent="-171450">
              <a:buClr>
                <a:srgbClr val="3F6FC3"/>
              </a:buClr>
              <a:buFont typeface="Arial" panose="020B0604020202020204" pitchFamily="34" charset="0"/>
              <a:buChar char="•"/>
              <a:defRPr/>
            </a:pPr>
            <a:r>
              <a:rPr kumimoji="0" lang="nl-BE" sz="1400" b="0"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Knelpunten op het vlak van zichtbaarheid en toegankelijkheid die de gewenste dynamiek van de PSC’s ondermijnen</a:t>
            </a:r>
          </a:p>
          <a:p>
            <a:pPr marL="349250" lvl="2" indent="-171450">
              <a:buClr>
                <a:srgbClr val="3F6FC3"/>
              </a:buClr>
              <a:buFont typeface="Arial" panose="020B0604020202020204" pitchFamily="34" charset="0"/>
              <a:buChar char="•"/>
              <a:defRPr/>
            </a:pPr>
            <a:endParaRPr kumimoji="0" lang="fr-BE" sz="1400" b="0" i="0" u="none" strike="noStrike" kern="1200" cap="none" spc="0" normalizeH="0" baseline="0" noProof="0" dirty="0">
              <a:ln>
                <a:noFill/>
              </a:ln>
              <a:solidFill>
                <a:srgbClr val="002551"/>
              </a:solidFill>
              <a:effectLst/>
              <a:uLnTx/>
              <a:uFillTx/>
              <a:latin typeface="Calibri Light"/>
              <a:ea typeface="+mn-ea"/>
              <a:cs typeface="Calibri Light" panose="020F0302020204030204" pitchFamily="34" charset="0"/>
            </a:endParaRPr>
          </a:p>
          <a:p>
            <a:pPr marL="171450" lvl="1" indent="-171450">
              <a:buClr>
                <a:srgbClr val="3F6FC3"/>
              </a:buClr>
              <a:buFont typeface="Arial" panose="020B0604020202020204" pitchFamily="34" charset="0"/>
              <a:buChar char="•"/>
              <a:defRPr/>
            </a:pPr>
            <a:r>
              <a:rPr kumimoji="0" lang="nl-BE" sz="14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Er is echter nog werk aan de winkel wat betreft de erkenning en positionering van de meeste PSC’s</a:t>
            </a:r>
          </a:p>
          <a:p>
            <a:pPr marL="349250" lvl="2" indent="-171450">
              <a:buClr>
                <a:srgbClr val="3F6FC3"/>
              </a:buClr>
              <a:buFont typeface="Arial" panose="020B0604020202020204" pitchFamily="34" charset="0"/>
              <a:buChar char="•"/>
              <a:defRPr/>
            </a:pPr>
            <a:r>
              <a:rPr kumimoji="0" lang="nl-BE" sz="1400" b="0"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Verwarring </a:t>
            </a:r>
            <a:r>
              <a:rPr lang="nl-BE" sz="1400" dirty="0">
                <a:solidFill>
                  <a:srgbClr val="002551"/>
                </a:solidFill>
                <a:latin typeface="Calibri Light"/>
                <a:ea typeface="+mn-ea"/>
                <a:cs typeface="Calibri Light" panose="020F0302020204030204" pitchFamily="34" charset="0"/>
              </a:rPr>
              <a:t>over de activiteiten van de vzw en een eigen identiteit die nog moet worden ontwikkeld </a:t>
            </a:r>
          </a:p>
          <a:p>
            <a:pPr marL="349250" lvl="2" indent="-171450">
              <a:buClr>
                <a:srgbClr val="3F6FC3"/>
              </a:buClr>
              <a:buFont typeface="Arial" panose="020B0604020202020204" pitchFamily="34" charset="0"/>
              <a:buChar char="•"/>
              <a:defRPr/>
            </a:pPr>
            <a:r>
              <a:rPr lang="nl-BE" sz="1400" dirty="0">
                <a:solidFill>
                  <a:srgbClr val="002551"/>
                </a:solidFill>
                <a:latin typeface="Calibri Light"/>
                <a:ea typeface="+mn-ea"/>
                <a:cs typeface="Calibri Light" panose="020F0302020204030204" pitchFamily="34" charset="0"/>
              </a:rPr>
              <a:t>Niet-optimale algemene </a:t>
            </a:r>
            <a:r>
              <a:rPr kumimoji="0" lang="nl-BE" sz="1400" b="0"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communicatie </a:t>
            </a:r>
            <a:r>
              <a:rPr kumimoji="0" lang="nl-BE" sz="1400" b="0" i="1"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voor bepaalde PSC’s en een duidelijke onderbenutting van “moderne” communicatiemiddelen</a:t>
            </a:r>
          </a:p>
          <a:p>
            <a:pPr marL="171450" marR="0" lvl="1" indent="-171450" algn="l" defTabSz="914400" rtl="0" eaLnBrk="1" fontAlgn="auto" latinLnBrk="0" hangingPunct="1">
              <a:lnSpc>
                <a:spcPct val="100000"/>
              </a:lnSpc>
              <a:spcBef>
                <a:spcPts val="600"/>
              </a:spcBef>
              <a:spcAft>
                <a:spcPts val="0"/>
              </a:spcAft>
              <a:buClr>
                <a:srgbClr val="3F6FC3"/>
              </a:buClr>
              <a:buSzPct val="100000"/>
              <a:buFont typeface="Arial" panose="020B0604020202020204" pitchFamily="34" charset="0"/>
              <a:buChar char="•"/>
              <a:tabLst/>
              <a:defRPr/>
            </a:pPr>
            <a:endParaRPr kumimoji="0" lang="fr-BE" sz="1400" b="1" i="0" u="none" strike="noStrike" kern="1200" cap="none" spc="0" normalizeH="0" baseline="0" noProof="0" dirty="0">
              <a:ln>
                <a:noFill/>
              </a:ln>
              <a:solidFill>
                <a:srgbClr val="002551"/>
              </a:solidFill>
              <a:effectLst/>
              <a:uLnTx/>
              <a:uFillTx/>
              <a:latin typeface="Calibri Light"/>
              <a:ea typeface="+mn-ea"/>
              <a:cs typeface="Calibri Light" panose="020F0302020204030204" pitchFamily="34" charset="0"/>
            </a:endParaRPr>
          </a:p>
          <a:p>
            <a:endParaRPr lang="fr-BE" sz="1400" dirty="0"/>
          </a:p>
        </p:txBody>
      </p:sp>
      <p:sp>
        <p:nvSpPr>
          <p:cNvPr id="3" name="Slide Number Placeholder 2">
            <a:extLst>
              <a:ext uri="{FF2B5EF4-FFF2-40B4-BE49-F238E27FC236}">
                <a16:creationId xmlns:a16="http://schemas.microsoft.com/office/drawing/2014/main" id="{82FCCA66-7469-0D2E-457C-960A601A51C2}"/>
              </a:ext>
            </a:extLst>
          </p:cNvPr>
          <p:cNvSpPr>
            <a:spLocks noGrp="1"/>
          </p:cNvSpPr>
          <p:nvPr>
            <p:ph type="sldNum" sz="quarter" idx="4"/>
          </p:nvPr>
        </p:nvSpPr>
        <p:spPr/>
        <p:txBody>
          <a:bodyPr/>
          <a:lstStyle/>
          <a:p>
            <a:pPr algn="r"/>
            <a:fld id="{40A309F3-4EDD-E040-AF0C-9B3B38A0CA5F}" type="slidenum">
              <a:rPr lang="en-BE" smtClean="0"/>
              <a:pPr algn="r"/>
              <a:t>16</a:t>
            </a:fld>
            <a:endParaRPr lang="en-BE"/>
          </a:p>
        </p:txBody>
      </p:sp>
      <p:grpSp>
        <p:nvGrpSpPr>
          <p:cNvPr id="4" name="Group 3">
            <a:extLst>
              <a:ext uri="{FF2B5EF4-FFF2-40B4-BE49-F238E27FC236}">
                <a16:creationId xmlns:a16="http://schemas.microsoft.com/office/drawing/2014/main" id="{E01274AB-E8F7-A53E-1662-6D9B4CE70C40}"/>
              </a:ext>
            </a:extLst>
          </p:cNvPr>
          <p:cNvGrpSpPr/>
          <p:nvPr/>
        </p:nvGrpSpPr>
        <p:grpSpPr>
          <a:xfrm>
            <a:off x="6870700" y="1355961"/>
            <a:ext cx="4269796" cy="1851677"/>
            <a:chOff x="7442779" y="1818301"/>
            <a:chExt cx="3223260" cy="1389337"/>
          </a:xfrm>
        </p:grpSpPr>
        <p:sp>
          <p:nvSpPr>
            <p:cNvPr id="10" name="Slide Number Placeholder 2">
              <a:extLst>
                <a:ext uri="{FF2B5EF4-FFF2-40B4-BE49-F238E27FC236}">
                  <a16:creationId xmlns:a16="http://schemas.microsoft.com/office/drawing/2014/main" id="{C62566AB-0E86-3744-5204-4F09BDEE5922}"/>
                </a:ext>
              </a:extLst>
            </p:cNvPr>
            <p:cNvSpPr txBox="1">
              <a:spLocks/>
            </p:cNvSpPr>
            <p:nvPr/>
          </p:nvSpPr>
          <p:spPr>
            <a:xfrm>
              <a:off x="8103679" y="2259054"/>
              <a:ext cx="360996" cy="253916"/>
            </a:xfrm>
            <a:prstGeom prst="rect">
              <a:avLst/>
            </a:prstGeom>
            <a:noFill/>
          </p:spPr>
          <p:txBody>
            <a:bodyPr vert="horz" wrap="none" lIns="91440" tIns="45720" rIns="91440" bIns="45720" rtlCol="0" anchor="ctr">
              <a:spAutoFit/>
            </a:bodyPr>
            <a:lstStyle>
              <a:defPPr>
                <a:defRPr lang="en-UA"/>
              </a:defPPr>
              <a:lvl1pPr marL="0" algn="l" defTabSz="914400" rtl="0" eaLnBrk="1" latinLnBrk="0" hangingPunct="1">
                <a:defRPr lang="en-GB" sz="1050" kern="1200" smtClean="0">
                  <a:solidFill>
                    <a:schemeClr val="tx2"/>
                  </a:solidFill>
                  <a:latin typeface="Hind Madurai" panose="02000000000000000000" pitchFamily="2" charset="77"/>
                  <a:ea typeface="+mn-ea"/>
                  <a:cs typeface="Hind Madurai" panose="02000000000000000000"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0A309F3-4EDD-E040-AF0C-9B3B38A0CA5F}" type="slidenum">
                <a:rPr lang="en-BE" smtClean="0"/>
                <a:pPr algn="r"/>
                <a:t>16</a:t>
              </a:fld>
              <a:endParaRPr lang="en-BE"/>
            </a:p>
          </p:txBody>
        </p:sp>
        <p:grpSp>
          <p:nvGrpSpPr>
            <p:cNvPr id="11" name="Group 10">
              <a:extLst>
                <a:ext uri="{FF2B5EF4-FFF2-40B4-BE49-F238E27FC236}">
                  <a16:creationId xmlns:a16="http://schemas.microsoft.com/office/drawing/2014/main" id="{BF62E649-2819-22F1-5F96-94CC57848054}"/>
                </a:ext>
              </a:extLst>
            </p:cNvPr>
            <p:cNvGrpSpPr/>
            <p:nvPr/>
          </p:nvGrpSpPr>
          <p:grpSpPr>
            <a:xfrm>
              <a:off x="7545422" y="2112170"/>
              <a:ext cx="2788182" cy="929610"/>
              <a:chOff x="8191442" y="2209431"/>
              <a:chExt cx="3196871" cy="1017079"/>
            </a:xfrm>
          </p:grpSpPr>
          <p:pic>
            <p:nvPicPr>
              <p:cNvPr id="15" name="Picture 14">
                <a:extLst>
                  <a:ext uri="{FF2B5EF4-FFF2-40B4-BE49-F238E27FC236}">
                    <a16:creationId xmlns:a16="http://schemas.microsoft.com/office/drawing/2014/main" id="{C2FC84FA-9C3C-1687-9027-738F4A638208}"/>
                  </a:ext>
                </a:extLst>
              </p:cNvPr>
              <p:cNvPicPr>
                <a:picLocks noChangeAspect="1"/>
              </p:cNvPicPr>
              <p:nvPr/>
            </p:nvPicPr>
            <p:blipFill>
              <a:blip r:embed="rId2"/>
              <a:srcRect l="56247" t="35068"/>
              <a:stretch/>
            </p:blipFill>
            <p:spPr>
              <a:xfrm>
                <a:off x="8191442" y="2323403"/>
                <a:ext cx="3196871" cy="903107"/>
              </a:xfrm>
              <a:prstGeom prst="rect">
                <a:avLst/>
              </a:prstGeom>
            </p:spPr>
          </p:pic>
          <p:pic>
            <p:nvPicPr>
              <p:cNvPr id="19" name="Picture 18">
                <a:extLst>
                  <a:ext uri="{FF2B5EF4-FFF2-40B4-BE49-F238E27FC236}">
                    <a16:creationId xmlns:a16="http://schemas.microsoft.com/office/drawing/2014/main" id="{1861521C-43EE-D04D-D62A-06E5AA9BE392}"/>
                  </a:ext>
                </a:extLst>
              </p:cNvPr>
              <p:cNvPicPr>
                <a:picLocks noChangeAspect="1"/>
              </p:cNvPicPr>
              <p:nvPr/>
            </p:nvPicPr>
            <p:blipFill>
              <a:blip r:embed="rId2"/>
              <a:srcRect l="2868" t="22270" r="48989" b="56882"/>
              <a:stretch/>
            </p:blipFill>
            <p:spPr>
              <a:xfrm>
                <a:off x="8309210" y="2209431"/>
                <a:ext cx="3079103" cy="253813"/>
              </a:xfrm>
              <a:prstGeom prst="rect">
                <a:avLst/>
              </a:prstGeom>
            </p:spPr>
          </p:pic>
        </p:grpSp>
        <p:sp>
          <p:nvSpPr>
            <p:cNvPr id="20" name="Rectangle 19">
              <a:extLst>
                <a:ext uri="{FF2B5EF4-FFF2-40B4-BE49-F238E27FC236}">
                  <a16:creationId xmlns:a16="http://schemas.microsoft.com/office/drawing/2014/main" id="{00E53DD1-FD19-1866-4B14-B31B647878A0}"/>
                </a:ext>
              </a:extLst>
            </p:cNvPr>
            <p:cNvSpPr/>
            <p:nvPr/>
          </p:nvSpPr>
          <p:spPr>
            <a:xfrm>
              <a:off x="7442779" y="1818301"/>
              <a:ext cx="3223260" cy="1389337"/>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800" b="0" i="1" dirty="0">
                  <a:solidFill>
                    <a:schemeClr val="accent6">
                      <a:lumMod val="50000"/>
                    </a:schemeClr>
                  </a:solidFill>
                  <a:cs typeface="Calibri Light" panose="020F0302020204030204" pitchFamily="34" charset="0"/>
                </a:rPr>
                <a:t>Zichtbaarheid van de PSC’s</a:t>
              </a:r>
            </a:p>
          </p:txBody>
        </p:sp>
      </p:grpSp>
      <p:sp>
        <p:nvSpPr>
          <p:cNvPr id="21" name="Rectangle 20">
            <a:extLst>
              <a:ext uri="{FF2B5EF4-FFF2-40B4-BE49-F238E27FC236}">
                <a16:creationId xmlns:a16="http://schemas.microsoft.com/office/drawing/2014/main" id="{60460B16-2A55-3838-1F7E-7CE0FD33B4BD}"/>
              </a:ext>
            </a:extLst>
          </p:cNvPr>
          <p:cNvSpPr/>
          <p:nvPr/>
        </p:nvSpPr>
        <p:spPr>
          <a:xfrm>
            <a:off x="6870700" y="3650363"/>
            <a:ext cx="4508500" cy="1389337"/>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800" b="0" i="1" dirty="0">
                <a:solidFill>
                  <a:schemeClr val="accent6">
                    <a:lumMod val="50000"/>
                  </a:schemeClr>
                </a:solidFill>
                <a:cs typeface="Calibri Light" panose="020F0302020204030204" pitchFamily="34" charset="0"/>
              </a:rPr>
              <a:t>Vermogen van de PSC’s om een eigen identiteit uit te dragen</a:t>
            </a:r>
          </a:p>
        </p:txBody>
      </p:sp>
      <p:pic>
        <p:nvPicPr>
          <p:cNvPr id="25" name="Picture 24">
            <a:extLst>
              <a:ext uri="{FF2B5EF4-FFF2-40B4-BE49-F238E27FC236}">
                <a16:creationId xmlns:a16="http://schemas.microsoft.com/office/drawing/2014/main" id="{755A8F66-501F-A394-E367-4E22E53AA369}"/>
              </a:ext>
            </a:extLst>
          </p:cNvPr>
          <p:cNvPicPr>
            <a:picLocks noChangeAspect="1"/>
          </p:cNvPicPr>
          <p:nvPr/>
        </p:nvPicPr>
        <p:blipFill>
          <a:blip r:embed="rId3"/>
          <a:srcRect t="28733" r="61566" b="11189"/>
          <a:stretch/>
        </p:blipFill>
        <p:spPr>
          <a:xfrm>
            <a:off x="7081385" y="4159291"/>
            <a:ext cx="2100716" cy="728719"/>
          </a:xfrm>
          <a:prstGeom prst="rect">
            <a:avLst/>
          </a:prstGeom>
        </p:spPr>
      </p:pic>
      <p:pic>
        <p:nvPicPr>
          <p:cNvPr id="26" name="Picture 25">
            <a:extLst>
              <a:ext uri="{FF2B5EF4-FFF2-40B4-BE49-F238E27FC236}">
                <a16:creationId xmlns:a16="http://schemas.microsoft.com/office/drawing/2014/main" id="{9CDD8990-B0A9-C347-0128-01E64CFC0C12}"/>
              </a:ext>
            </a:extLst>
          </p:cNvPr>
          <p:cNvPicPr>
            <a:picLocks noChangeAspect="1"/>
          </p:cNvPicPr>
          <p:nvPr/>
        </p:nvPicPr>
        <p:blipFill>
          <a:blip r:embed="rId3"/>
          <a:srcRect l="61566"/>
          <a:stretch/>
        </p:blipFill>
        <p:spPr>
          <a:xfrm>
            <a:off x="9182101" y="3980905"/>
            <a:ext cx="1822758" cy="1052486"/>
          </a:xfrm>
          <a:prstGeom prst="rect">
            <a:avLst/>
          </a:prstGeom>
        </p:spPr>
      </p:pic>
    </p:spTree>
    <p:extLst>
      <p:ext uri="{BB962C8B-B14F-4D97-AF65-F5344CB8AC3E}">
        <p14:creationId xmlns:p14="http://schemas.microsoft.com/office/powerpoint/2010/main" val="3355016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7E97E-ABC6-C093-F485-7DBA7DA1528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189D0D1-70D3-BA89-AFC0-5E057029FD2C}"/>
              </a:ext>
            </a:extLst>
          </p:cNvPr>
          <p:cNvPicPr>
            <a:picLocks noChangeAspect="1"/>
          </p:cNvPicPr>
          <p:nvPr/>
        </p:nvPicPr>
        <p:blipFill>
          <a:blip r:embed="rId2"/>
          <a:stretch>
            <a:fillRect/>
          </a:stretch>
        </p:blipFill>
        <p:spPr>
          <a:xfrm>
            <a:off x="7081347" y="1945706"/>
            <a:ext cx="4795375" cy="937339"/>
          </a:xfrm>
          <a:prstGeom prst="rect">
            <a:avLst/>
          </a:prstGeom>
        </p:spPr>
      </p:pic>
      <p:sp>
        <p:nvSpPr>
          <p:cNvPr id="2" name="Title 1">
            <a:extLst>
              <a:ext uri="{FF2B5EF4-FFF2-40B4-BE49-F238E27FC236}">
                <a16:creationId xmlns:a16="http://schemas.microsoft.com/office/drawing/2014/main" id="{96450D37-A04E-E4CB-35A8-FDDDA388E1DC}"/>
              </a:ext>
            </a:extLst>
          </p:cNvPr>
          <p:cNvSpPr>
            <a:spLocks noGrp="1"/>
          </p:cNvSpPr>
          <p:nvPr>
            <p:ph type="title"/>
          </p:nvPr>
        </p:nvSpPr>
        <p:spPr>
          <a:xfrm>
            <a:off x="479425" y="145302"/>
            <a:ext cx="11233150" cy="701731"/>
          </a:xfrm>
        </p:spPr>
        <p:txBody>
          <a:bodyPr>
            <a:normAutofit fontScale="90000"/>
          </a:bodyPr>
          <a:lstStyle/>
          <a:p>
            <a:r>
              <a:rPr lang="nl-BE" b="0">
                <a:latin typeface="Calibri"/>
                <a:cs typeface="Calibri"/>
              </a:rPr>
              <a:t>1.  Analyse van het PSC-systeem</a:t>
            </a:r>
            <a:br>
              <a:rPr lang="nl-BE" b="0">
                <a:latin typeface="Calibri"/>
                <a:cs typeface="Calibri"/>
              </a:rPr>
            </a:br>
            <a:r>
              <a:rPr lang="nl-BE" sz="2000" b="0">
                <a:solidFill>
                  <a:srgbClr val="3F6FC3"/>
                </a:solidFill>
                <a:latin typeface="Calibri"/>
                <a:cs typeface="Calibri"/>
              </a:rPr>
              <a:t>1.2 Analyse van de menselijke en materiële middelen (partnerschapsdynamiek) </a:t>
            </a:r>
          </a:p>
        </p:txBody>
      </p:sp>
      <p:sp>
        <p:nvSpPr>
          <p:cNvPr id="3" name="Slide Number Placeholder 2">
            <a:extLst>
              <a:ext uri="{FF2B5EF4-FFF2-40B4-BE49-F238E27FC236}">
                <a16:creationId xmlns:a16="http://schemas.microsoft.com/office/drawing/2014/main" id="{BDA185BB-7EBE-0245-0AFB-CD394AC30499}"/>
              </a:ext>
            </a:extLst>
          </p:cNvPr>
          <p:cNvSpPr>
            <a:spLocks noGrp="1"/>
          </p:cNvSpPr>
          <p:nvPr>
            <p:ph type="sldNum" sz="quarter" idx="4"/>
          </p:nvPr>
        </p:nvSpPr>
        <p:spPr/>
        <p:txBody>
          <a:bodyPr/>
          <a:lstStyle/>
          <a:p>
            <a:pPr algn="r"/>
            <a:fld id="{40A309F3-4EDD-E040-AF0C-9B3B38A0CA5F}" type="slidenum">
              <a:rPr lang="en-BE" smtClean="0"/>
              <a:pPr algn="r"/>
              <a:t>17</a:t>
            </a:fld>
            <a:endParaRPr lang="en-BE"/>
          </a:p>
        </p:txBody>
      </p:sp>
      <p:sp>
        <p:nvSpPr>
          <p:cNvPr id="18" name="Rectangle 17">
            <a:extLst>
              <a:ext uri="{FF2B5EF4-FFF2-40B4-BE49-F238E27FC236}">
                <a16:creationId xmlns:a16="http://schemas.microsoft.com/office/drawing/2014/main" id="{6C9A9DF4-4BB6-6C68-A37F-C4D3CDD4B8A7}"/>
              </a:ext>
            </a:extLst>
          </p:cNvPr>
          <p:cNvSpPr/>
          <p:nvPr/>
        </p:nvSpPr>
        <p:spPr>
          <a:xfrm>
            <a:off x="6913985" y="1516112"/>
            <a:ext cx="4962738" cy="1408921"/>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1200" b="0" i="1">
                <a:solidFill>
                  <a:schemeClr val="accent6">
                    <a:lumMod val="50000"/>
                  </a:schemeClr>
                </a:solidFill>
                <a:cs typeface="Calibri Light" panose="020F0302020204030204" pitchFamily="34" charset="0"/>
              </a:rPr>
              <a:t>Waargenomen maturiteit van de interacties met het netwerk en van de coördinatie met de actoren van het ecosysteem</a:t>
            </a:r>
          </a:p>
        </p:txBody>
      </p:sp>
      <p:sp>
        <p:nvSpPr>
          <p:cNvPr id="22" name="TextBox 21">
            <a:extLst>
              <a:ext uri="{FF2B5EF4-FFF2-40B4-BE49-F238E27FC236}">
                <a16:creationId xmlns:a16="http://schemas.microsoft.com/office/drawing/2014/main" id="{9EC7F35A-5BC4-F25A-588C-6E3A88CF6EC9}"/>
              </a:ext>
            </a:extLst>
          </p:cNvPr>
          <p:cNvSpPr txBox="1"/>
          <p:nvPr/>
        </p:nvSpPr>
        <p:spPr>
          <a:xfrm>
            <a:off x="389924" y="1053086"/>
            <a:ext cx="6976076" cy="5232202"/>
          </a:xfrm>
          <a:prstGeom prst="rect">
            <a:avLst/>
          </a:prstGeom>
          <a:noFill/>
        </p:spPr>
        <p:txBody>
          <a:bodyPr wrap="square">
            <a:spAutoFit/>
          </a:bodyPr>
          <a:lstStyle/>
          <a:p>
            <a:pPr marL="171450" marR="0" lvl="1" indent="-171450" algn="l" defTabSz="914400" rtl="0" eaLnBrk="1" fontAlgn="auto" latinLnBrk="0" hangingPunct="1">
              <a:lnSpc>
                <a:spcPct val="100000"/>
              </a:lnSpc>
              <a:spcBef>
                <a:spcPts val="600"/>
              </a:spcBef>
              <a:spcAft>
                <a:spcPts val="0"/>
              </a:spcAft>
              <a:buClr>
                <a:srgbClr val="3F6FC3"/>
              </a:buClr>
              <a:buSzPct val="100000"/>
              <a:buFont typeface="Arial" panose="020B0604020202020204" pitchFamily="34" charset="0"/>
              <a:buChar char="•"/>
              <a:tabLst/>
              <a:defRPr/>
            </a:pPr>
            <a:r>
              <a:rPr kumimoji="0" lang="nl-BE" sz="14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Belangrijke partnerschappen opgezet door en met de projecten voor sociale cohesie</a:t>
            </a:r>
          </a:p>
          <a:p>
            <a:pPr marL="349250" marR="0" lvl="1" indent="-171450" algn="l" defTabSz="914400" rtl="0" eaLnBrk="1" fontAlgn="auto" latinLnBrk="0" hangingPunct="1">
              <a:lnSpc>
                <a:spcPct val="100000"/>
              </a:lnSpc>
              <a:spcBef>
                <a:spcPts val="600"/>
              </a:spcBef>
              <a:spcAft>
                <a:spcPts val="0"/>
              </a:spcAft>
              <a:buClr>
                <a:srgbClr val="3F6FC3"/>
              </a:buClr>
              <a:buSzPct val="100000"/>
              <a:buFont typeface="Arial" panose="020B0604020202020204" pitchFamily="34" charset="0"/>
              <a:buChar char="•"/>
              <a:tabLst/>
              <a:defRPr/>
            </a:pPr>
            <a:r>
              <a:rPr kumimoji="0" lang="nl-BE" sz="1400" b="0"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Voornamelijk gerelateerd aan de uitgevoerde projecten en activiteiten</a:t>
            </a:r>
          </a:p>
          <a:p>
            <a:pPr marL="349250" lvl="1" indent="-171450">
              <a:spcBef>
                <a:spcPts val="600"/>
              </a:spcBef>
              <a:buClr>
                <a:srgbClr val="3F6FC3"/>
              </a:buClr>
              <a:buSzPct val="100000"/>
              <a:buFont typeface="Arial" panose="020B0604020202020204" pitchFamily="34" charset="0"/>
              <a:buChar char="•"/>
              <a:defRPr/>
            </a:pPr>
            <a:r>
              <a:rPr lang="nl-BE" sz="1400" dirty="0">
                <a:solidFill>
                  <a:srgbClr val="002551"/>
                </a:solidFill>
                <a:latin typeface="Calibri Light"/>
                <a:cs typeface="Calibri Light" panose="020F0302020204030204" pitchFamily="34" charset="0"/>
              </a:rPr>
              <a:t>Grotere maar variabele deelname aan lokale overlegorganen (platforms, sociale coördinaties) </a:t>
            </a:r>
            <a:endParaRPr lang="fr-BE" sz="1400" b="1" dirty="0">
              <a:solidFill>
                <a:srgbClr val="002551"/>
              </a:solidFill>
              <a:latin typeface="Calibri Light"/>
              <a:cs typeface="Calibri Light" panose="020F0302020204030204" pitchFamily="34" charset="0"/>
            </a:endParaRPr>
          </a:p>
          <a:p>
            <a:pPr marL="171450" lvl="1" indent="-171450">
              <a:spcBef>
                <a:spcPts val="600"/>
              </a:spcBef>
              <a:buClr>
                <a:srgbClr val="3F6FC3"/>
              </a:buClr>
              <a:buSzPct val="100000"/>
              <a:buFont typeface="Arial" panose="020B0604020202020204" pitchFamily="34" charset="0"/>
              <a:buChar char="•"/>
              <a:defRPr/>
            </a:pPr>
            <a:r>
              <a:rPr lang="nl-BE" sz="1400" b="1" dirty="0">
                <a:solidFill>
                  <a:srgbClr val="002551"/>
                </a:solidFill>
                <a:latin typeface="Calibri Light"/>
                <a:cs typeface="Calibri Light" panose="020F0302020204030204" pitchFamily="34" charset="0"/>
              </a:rPr>
              <a:t>Een relatief positieve perceptie van de PSC-coördinatoren van de bestaande samenwerkingsverbanden:</a:t>
            </a:r>
          </a:p>
          <a:p>
            <a:pPr marL="349250" lvl="1" indent="-171450">
              <a:spcBef>
                <a:spcPts val="600"/>
              </a:spcBef>
              <a:buClr>
                <a:srgbClr val="3F6FC3"/>
              </a:buClr>
              <a:buSzPct val="100000"/>
              <a:buFont typeface="Arial" panose="020B0604020202020204" pitchFamily="34" charset="0"/>
              <a:buChar char="•"/>
              <a:defRPr/>
            </a:pPr>
            <a:r>
              <a:rPr lang="nl-BE" sz="1400" dirty="0">
                <a:solidFill>
                  <a:srgbClr val="002551"/>
                </a:solidFill>
                <a:latin typeface="Calibri Light"/>
                <a:cs typeface="Calibri Light" panose="020F0302020204030204" pitchFamily="34" charset="0"/>
              </a:rPr>
              <a:t>Resultaat van netwerkvorming en verankering van de PSC’s en/of vzw's</a:t>
            </a:r>
          </a:p>
          <a:p>
            <a:pPr marL="527050" lvl="2" indent="-171450">
              <a:spcBef>
                <a:spcPts val="600"/>
              </a:spcBef>
              <a:buClr>
                <a:srgbClr val="3F6FC3"/>
              </a:buClr>
              <a:buSzPct val="100000"/>
              <a:buFont typeface="Arial" panose="020B0604020202020204" pitchFamily="34" charset="0"/>
              <a:buChar char="•"/>
              <a:defRPr/>
            </a:pPr>
            <a:r>
              <a:rPr lang="nl-BE" sz="1200" dirty="0">
                <a:solidFill>
                  <a:schemeClr val="tx2"/>
                </a:solidFill>
                <a:cs typeface="Calibri Light" panose="020F0302020204030204" pitchFamily="34" charset="0"/>
              </a:rPr>
              <a:t>Maar zeer weinig kruisbestuiving en kennisuitwisseling</a:t>
            </a:r>
          </a:p>
          <a:p>
            <a:pPr marL="527050" lvl="2" indent="-171450">
              <a:spcBef>
                <a:spcPts val="600"/>
              </a:spcBef>
              <a:buFont typeface="Arial" panose="020B0604020202020204" pitchFamily="34" charset="0"/>
              <a:buChar char="•"/>
              <a:defRPr/>
            </a:pPr>
            <a:r>
              <a:rPr lang="nl-BE" sz="1200" dirty="0">
                <a:solidFill>
                  <a:schemeClr val="tx2"/>
                </a:solidFill>
                <a:cs typeface="Calibri Light" panose="020F0302020204030204" pitchFamily="34" charset="0"/>
              </a:rPr>
              <a:t>Het doorgaans ontbreken van een samenwerkingskader – en in het algemeen het ontbreken van overeenkomsten – vooral op institutioneel niveau</a:t>
            </a:r>
          </a:p>
          <a:p>
            <a:pPr marL="349250" lvl="1" indent="-171450">
              <a:spcBef>
                <a:spcPts val="600"/>
              </a:spcBef>
              <a:buClr>
                <a:srgbClr val="3F6FC3"/>
              </a:buClr>
              <a:buSzPct val="100000"/>
              <a:buFont typeface="Arial" panose="020B0604020202020204" pitchFamily="34" charset="0"/>
              <a:buChar char="•"/>
              <a:defRPr/>
            </a:pPr>
            <a:r>
              <a:rPr lang="nl-BE" sz="1400" dirty="0">
                <a:solidFill>
                  <a:srgbClr val="002551"/>
                </a:solidFill>
                <a:latin typeface="Calibri Light"/>
                <a:cs typeface="Calibri Light" panose="020F0302020204030204" pitchFamily="34" charset="0"/>
              </a:rPr>
              <a:t>Interacties die meer op ad-</a:t>
            </a:r>
            <a:r>
              <a:rPr lang="nl-BE" sz="1400" dirty="0" err="1">
                <a:solidFill>
                  <a:srgbClr val="002551"/>
                </a:solidFill>
                <a:latin typeface="Calibri Light"/>
                <a:cs typeface="Calibri Light" panose="020F0302020204030204" pitchFamily="34" charset="0"/>
              </a:rPr>
              <a:t>hocbasis</a:t>
            </a:r>
            <a:r>
              <a:rPr lang="nl-BE" sz="1400" dirty="0">
                <a:solidFill>
                  <a:srgbClr val="002551"/>
                </a:solidFill>
                <a:latin typeface="Calibri Light"/>
                <a:cs typeface="Calibri Light" panose="020F0302020204030204" pitchFamily="34" charset="0"/>
              </a:rPr>
              <a:t> en interpersoonlijk plaatsvinden</a:t>
            </a:r>
          </a:p>
          <a:p>
            <a:pPr marL="349250" lvl="1" indent="-171450">
              <a:spcBef>
                <a:spcPts val="600"/>
              </a:spcBef>
              <a:buClr>
                <a:srgbClr val="3F6FC3"/>
              </a:buClr>
              <a:buSzPct val="100000"/>
              <a:buFont typeface="Arial" panose="020B0604020202020204" pitchFamily="34" charset="0"/>
              <a:buChar char="•"/>
              <a:defRPr/>
            </a:pPr>
            <a:r>
              <a:rPr lang="nl-BE" sz="1400" dirty="0">
                <a:latin typeface="Calibri Light"/>
                <a:cs typeface="Calibri Light" panose="020F0302020204030204" pitchFamily="34" charset="0"/>
              </a:rPr>
              <a:t>Een zekere mate van wantrouwen ten opzichte van openbare instellingen en bepaalde verenigingen</a:t>
            </a:r>
            <a:endParaRPr lang="fr-BE" sz="1400" b="1" dirty="0">
              <a:solidFill>
                <a:srgbClr val="002551"/>
              </a:solidFill>
              <a:latin typeface="Calibri Light"/>
              <a:cs typeface="Calibri Light" panose="020F0302020204030204" pitchFamily="34" charset="0"/>
            </a:endParaRPr>
          </a:p>
          <a:p>
            <a:pPr marL="171450" lvl="1" indent="-171450">
              <a:spcBef>
                <a:spcPts val="600"/>
              </a:spcBef>
              <a:buClr>
                <a:srgbClr val="3F6FC3"/>
              </a:buClr>
              <a:buSzPct val="100000"/>
              <a:buFont typeface="Arial" panose="020B0604020202020204" pitchFamily="34" charset="0"/>
              <a:buChar char="•"/>
              <a:defRPr/>
            </a:pPr>
            <a:r>
              <a:rPr lang="nl-BE" sz="1400" b="1" dirty="0">
                <a:solidFill>
                  <a:srgbClr val="002551"/>
                </a:solidFill>
                <a:latin typeface="Calibri Light"/>
                <a:cs typeface="Calibri Light" panose="020F0302020204030204" pitchFamily="34" charset="0"/>
              </a:rPr>
              <a:t>Een zwakke en onderbenutte samenwerking en transversaliteit tussen PSC’s:</a:t>
            </a:r>
          </a:p>
          <a:p>
            <a:pPr marL="349250" lvl="1" indent="-171450">
              <a:spcBef>
                <a:spcPts val="600"/>
              </a:spcBef>
              <a:buClr>
                <a:srgbClr val="3F6FC3"/>
              </a:buClr>
              <a:buSzPct val="100000"/>
              <a:buFont typeface="Arial" panose="020B0604020202020204" pitchFamily="34" charset="0"/>
              <a:buChar char="•"/>
              <a:defRPr/>
            </a:pPr>
            <a:r>
              <a:rPr lang="nl-BE" sz="1400" dirty="0">
                <a:solidFill>
                  <a:srgbClr val="002551"/>
                </a:solidFill>
                <a:latin typeface="Calibri Light"/>
                <a:cs typeface="Calibri Light" panose="020F0302020204030204" pitchFamily="34" charset="0"/>
              </a:rPr>
              <a:t>Veeleer incidentele uitwisselingen tussen PSC’s in het veld</a:t>
            </a:r>
          </a:p>
          <a:p>
            <a:pPr marL="349250" lvl="1" indent="-171450">
              <a:spcBef>
                <a:spcPts val="600"/>
              </a:spcBef>
              <a:buClr>
                <a:srgbClr val="3F6FC3"/>
              </a:buClr>
              <a:buSzPct val="100000"/>
              <a:buFont typeface="Arial" panose="020B0604020202020204" pitchFamily="34" charset="0"/>
              <a:buChar char="•"/>
              <a:defRPr/>
            </a:pPr>
            <a:r>
              <a:rPr lang="nl-BE" sz="1400" dirty="0">
                <a:solidFill>
                  <a:srgbClr val="002551"/>
                </a:solidFill>
                <a:latin typeface="Calibri Light"/>
                <a:cs typeface="Calibri Light" panose="020F0302020204030204" pitchFamily="34" charset="0"/>
              </a:rPr>
              <a:t>De belangrijkste bestaande samenwerkingsverbanden zouden veeleer tussen PSC’s van eenzelfde vzw bestaan</a:t>
            </a:r>
          </a:p>
          <a:p>
            <a:pPr marL="349250" lvl="1" indent="-171450">
              <a:spcBef>
                <a:spcPts val="600"/>
              </a:spcBef>
              <a:buClr>
                <a:srgbClr val="3F6FC3"/>
              </a:buClr>
              <a:buSzPct val="100000"/>
              <a:buFont typeface="Arial" panose="020B0604020202020204" pitchFamily="34" charset="0"/>
              <a:buChar char="•"/>
              <a:defRPr/>
            </a:pPr>
            <a:r>
              <a:rPr lang="nl-BE" sz="1400" dirty="0">
                <a:solidFill>
                  <a:srgbClr val="002551"/>
                </a:solidFill>
                <a:latin typeface="Calibri Light"/>
                <a:cs typeface="Calibri Light" panose="020F0302020204030204" pitchFamily="34" charset="0"/>
              </a:rPr>
              <a:t>Er is echter een dynamiek gaande die uitwisseling en leren op gewestelijk niveau bevordert (opleidingen en uitwisselingen met de BFUH en </a:t>
            </a:r>
            <a:r>
              <a:rPr lang="nl-BE" sz="1400" dirty="0" err="1">
                <a:solidFill>
                  <a:srgbClr val="002551"/>
                </a:solidFill>
                <a:latin typeface="Calibri Light"/>
                <a:cs typeface="Calibri Light" panose="020F0302020204030204" pitchFamily="34" charset="0"/>
              </a:rPr>
              <a:t>interassociatieve</a:t>
            </a:r>
            <a:r>
              <a:rPr lang="nl-BE" sz="1400" dirty="0">
                <a:solidFill>
                  <a:srgbClr val="002551"/>
                </a:solidFill>
                <a:latin typeface="Calibri Light"/>
                <a:cs typeface="Calibri Light" panose="020F0302020204030204" pitchFamily="34" charset="0"/>
              </a:rPr>
              <a:t> en sectorale vergaderingen)</a:t>
            </a:r>
          </a:p>
        </p:txBody>
      </p:sp>
    </p:spTree>
    <p:extLst>
      <p:ext uri="{BB962C8B-B14F-4D97-AF65-F5344CB8AC3E}">
        <p14:creationId xmlns:p14="http://schemas.microsoft.com/office/powerpoint/2010/main" val="2018368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64934-53AB-F418-ED0C-281235F31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42959E-0D1E-F61E-72D2-B59DD755581E}"/>
              </a:ext>
            </a:extLst>
          </p:cNvPr>
          <p:cNvSpPr>
            <a:spLocks noGrp="1"/>
          </p:cNvSpPr>
          <p:nvPr>
            <p:ph type="title"/>
          </p:nvPr>
        </p:nvSpPr>
        <p:spPr>
          <a:xfrm>
            <a:off x="479425" y="145302"/>
            <a:ext cx="11233150" cy="701731"/>
          </a:xfrm>
        </p:spPr>
        <p:txBody>
          <a:bodyPr>
            <a:normAutofit fontScale="90000"/>
          </a:bodyPr>
          <a:lstStyle/>
          <a:p>
            <a:r>
              <a:rPr lang="nl-BE" b="0">
                <a:latin typeface="Calibri"/>
                <a:cs typeface="Calibri"/>
              </a:rPr>
              <a:t>1.  Analyse van het PSC-systeem</a:t>
            </a:r>
            <a:br>
              <a:rPr lang="nl-BE" b="0">
                <a:latin typeface="Calibri"/>
                <a:cs typeface="Calibri"/>
              </a:rPr>
            </a:br>
            <a:r>
              <a:rPr lang="nl-BE" sz="2000" b="0">
                <a:solidFill>
                  <a:srgbClr val="3F6FC3"/>
                </a:solidFill>
                <a:latin typeface="Calibri"/>
                <a:cs typeface="Calibri"/>
              </a:rPr>
              <a:t>1.3 Analyse van de activiteiten (kruiselingse analyse en prioritering) </a:t>
            </a:r>
          </a:p>
        </p:txBody>
      </p:sp>
      <p:sp>
        <p:nvSpPr>
          <p:cNvPr id="9" name="Text Placeholder 8">
            <a:extLst>
              <a:ext uri="{FF2B5EF4-FFF2-40B4-BE49-F238E27FC236}">
                <a16:creationId xmlns:a16="http://schemas.microsoft.com/office/drawing/2014/main" id="{FC7F99C5-3F99-59C7-40E7-0BC27845DBF3}"/>
              </a:ext>
            </a:extLst>
          </p:cNvPr>
          <p:cNvSpPr>
            <a:spLocks noGrp="1"/>
          </p:cNvSpPr>
          <p:nvPr>
            <p:ph type="body" sz="quarter" idx="10"/>
          </p:nvPr>
        </p:nvSpPr>
        <p:spPr>
          <a:xfrm>
            <a:off x="479424" y="1056444"/>
            <a:ext cx="5870575" cy="5109406"/>
          </a:xfrm>
        </p:spPr>
        <p:txBody>
          <a:bodyPr/>
          <a:lstStyle/>
          <a:p>
            <a:pPr marL="171450" lvl="1" indent="-171450">
              <a:buClr>
                <a:srgbClr val="3F6FC3"/>
              </a:buClr>
              <a:buFont typeface="Arial" panose="020B0604020202020204" pitchFamily="34" charset="0"/>
              <a:buChar char="•"/>
              <a:defRPr/>
            </a:pPr>
            <a:r>
              <a:rPr lang="nl-BE" sz="1400" dirty="0">
                <a:solidFill>
                  <a:srgbClr val="002551"/>
                </a:solidFill>
                <a:latin typeface="Calibri Light"/>
              </a:rPr>
              <a:t>Over het algemeen een vrij goede verdeling van de middelen over de belangrijkste geïdentificeerde activiteiten</a:t>
            </a:r>
          </a:p>
          <a:p>
            <a:pPr marL="171450" lvl="1" indent="-171450">
              <a:buClr>
                <a:srgbClr val="3F6FC3"/>
              </a:buClr>
              <a:buFont typeface="Arial" panose="020B0604020202020204" pitchFamily="34" charset="0"/>
              <a:buChar char="•"/>
              <a:defRPr/>
            </a:pPr>
            <a:r>
              <a:rPr lang="nl-BE" sz="1400" b="1" dirty="0">
                <a:solidFill>
                  <a:srgbClr val="002551"/>
                </a:solidFill>
                <a:latin typeface="Calibri Light"/>
              </a:rPr>
              <a:t>Belang en complementariteit van de verschillende soorten activiteiten</a:t>
            </a:r>
            <a:r>
              <a:rPr lang="nl-BE" sz="1400" dirty="0">
                <a:solidFill>
                  <a:srgbClr val="002551"/>
                </a:solidFill>
                <a:latin typeface="Calibri Light"/>
              </a:rPr>
              <a:t> en over het algemeen in overeenstemming met de gepresenteerde typologie</a:t>
            </a:r>
          </a:p>
          <a:p>
            <a:pPr marL="171450" lvl="1" indent="-171450">
              <a:buClr>
                <a:srgbClr val="3F6FC3"/>
              </a:buClr>
              <a:buFont typeface="Arial" panose="020B0604020202020204" pitchFamily="34" charset="0"/>
              <a:buChar char="•"/>
              <a:defRPr/>
            </a:pPr>
            <a:r>
              <a:rPr lang="nl-BE" sz="1400" b="1" dirty="0">
                <a:solidFill>
                  <a:srgbClr val="002551"/>
                </a:solidFill>
                <a:latin typeface="Calibri Light"/>
              </a:rPr>
              <a:t>Een aanzienlijke investering van middelen in de verschillende activiteiten:</a:t>
            </a:r>
          </a:p>
          <a:p>
            <a:pPr marL="349250" lvl="2" indent="-171450">
              <a:buClr>
                <a:srgbClr val="3F6FC3"/>
              </a:buClr>
              <a:buFont typeface="Arial" panose="020B0604020202020204" pitchFamily="34" charset="0"/>
              <a:buChar char="•"/>
              <a:defRPr/>
            </a:pPr>
            <a:r>
              <a:rPr lang="nl-BE" sz="1400" dirty="0">
                <a:solidFill>
                  <a:srgbClr val="002551"/>
                </a:solidFill>
                <a:latin typeface="Calibri Light"/>
              </a:rPr>
              <a:t>Werk dat wordt gerapporteerd als just-in-time – en een over het algemeen hoge werkdruk</a:t>
            </a:r>
          </a:p>
          <a:p>
            <a:pPr marL="349250" lvl="2" indent="-171450">
              <a:buClr>
                <a:srgbClr val="3F6FC3"/>
              </a:buClr>
              <a:buFont typeface="Arial" panose="020B0604020202020204" pitchFamily="34" charset="0"/>
              <a:buChar char="•"/>
              <a:defRPr/>
            </a:pPr>
            <a:r>
              <a:rPr lang="nl-BE" sz="1400" dirty="0">
                <a:solidFill>
                  <a:srgbClr val="002551"/>
                </a:solidFill>
                <a:latin typeface="Calibri Light"/>
              </a:rPr>
              <a:t>Een aanzienlijke persoonlijke investering </a:t>
            </a:r>
          </a:p>
          <a:p>
            <a:pPr marL="171450" lvl="1" indent="-171450">
              <a:buClr>
                <a:srgbClr val="3F6FC3"/>
              </a:buClr>
              <a:buFont typeface="Arial" panose="020B0604020202020204" pitchFamily="34" charset="0"/>
              <a:buChar char="•"/>
              <a:defRPr/>
            </a:pPr>
            <a:r>
              <a:rPr lang="nl-BE" sz="1400" b="1" dirty="0">
                <a:solidFill>
                  <a:srgbClr val="002551"/>
                </a:solidFill>
              </a:rPr>
              <a:t>Activiteiten die in hun geheel sterk afhankelijk zijn van een personeelsbeleid met aanzienlijke risico’s:</a:t>
            </a:r>
          </a:p>
          <a:p>
            <a:pPr marL="349250" lvl="2" indent="-171450">
              <a:buClr>
                <a:srgbClr val="3F6FC3"/>
              </a:buClr>
              <a:buSzPct val="100000"/>
              <a:buFont typeface="Arial" panose="020B0604020202020204" pitchFamily="34" charset="0"/>
              <a:buChar char="•"/>
              <a:defRPr/>
            </a:pPr>
            <a:r>
              <a:rPr lang="nl-BE" sz="1400" dirty="0">
                <a:solidFill>
                  <a:srgbClr val="002551"/>
                </a:solidFill>
              </a:rPr>
              <a:t>Hoog personeelsverloop </a:t>
            </a:r>
          </a:p>
          <a:p>
            <a:pPr marL="349250" lvl="2" indent="-171450">
              <a:buClr>
                <a:srgbClr val="3F6FC3"/>
              </a:buClr>
              <a:buSzPct val="100000"/>
              <a:buFont typeface="Arial" panose="020B0604020202020204" pitchFamily="34" charset="0"/>
              <a:buChar char="•"/>
              <a:defRPr/>
            </a:pPr>
            <a:r>
              <a:rPr lang="nl-BE" sz="1400" dirty="0">
                <a:solidFill>
                  <a:srgbClr val="002551"/>
                </a:solidFill>
              </a:rPr>
              <a:t>Het inzetten van jonge teams en een moeilijke aanpak van de uitgevoerde of gewenste activiteiten</a:t>
            </a:r>
          </a:p>
          <a:p>
            <a:pPr marL="349250" lvl="2" indent="-171450">
              <a:buClr>
                <a:srgbClr val="3F6FC3"/>
              </a:buClr>
              <a:buSzPct val="100000"/>
              <a:buFont typeface="Arial" panose="020B0604020202020204" pitchFamily="34" charset="0"/>
              <a:buChar char="•"/>
              <a:defRPr/>
            </a:pPr>
            <a:r>
              <a:rPr lang="nl-BE" sz="1400" dirty="0">
                <a:solidFill>
                  <a:srgbClr val="002551"/>
                </a:solidFill>
              </a:rPr>
              <a:t>Een gerapporteerde zwakte in het efficiënte beheer van vertrekken en opleidingen die weliswaar toegankelijk zijn, maar waarvan onder de nieuwkomers in zeer uiteenlopende mate gebruik wordt gemaakt</a:t>
            </a:r>
          </a:p>
          <a:p>
            <a:pPr marL="349250" lvl="2" indent="-171450">
              <a:buClr>
                <a:srgbClr val="3F6FC3"/>
              </a:buClr>
              <a:buSzPct val="100000"/>
              <a:buFont typeface="Arial" panose="020B0604020202020204" pitchFamily="34" charset="0"/>
              <a:buChar char="•"/>
              <a:defRPr/>
            </a:pPr>
            <a:r>
              <a:rPr lang="nl-BE" sz="1400" dirty="0">
                <a:solidFill>
                  <a:srgbClr val="002551"/>
                </a:solidFill>
              </a:rPr>
              <a:t>Een algemeen welzijn dat in de gaten moet worden gehouden</a:t>
            </a:r>
          </a:p>
          <a:p>
            <a:pPr marL="171450" lvl="1" indent="-171450">
              <a:buClr>
                <a:srgbClr val="3F6FC3"/>
              </a:buClr>
              <a:buFont typeface="Arial" panose="020B0604020202020204" pitchFamily="34" charset="0"/>
              <a:buChar char="•"/>
              <a:defRPr/>
            </a:pPr>
            <a:endParaRPr lang="fr-BE" sz="1400" dirty="0">
              <a:solidFill>
                <a:srgbClr val="002551"/>
              </a:solidFill>
            </a:endParaRPr>
          </a:p>
          <a:p>
            <a:pPr marL="349250" lvl="2" indent="-171450">
              <a:buClr>
                <a:srgbClr val="3F6FC3"/>
              </a:buClr>
              <a:buFont typeface="Arial" panose="020B0604020202020204" pitchFamily="34" charset="0"/>
              <a:buChar char="•"/>
              <a:defRPr/>
            </a:pPr>
            <a:endParaRPr lang="fr-BE" sz="1600"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p:txBody>
      </p:sp>
      <p:sp>
        <p:nvSpPr>
          <p:cNvPr id="3" name="Slide Number Placeholder 2">
            <a:extLst>
              <a:ext uri="{FF2B5EF4-FFF2-40B4-BE49-F238E27FC236}">
                <a16:creationId xmlns:a16="http://schemas.microsoft.com/office/drawing/2014/main" id="{3DDF52CB-F6D5-591D-3EBC-AA1A2404E035}"/>
              </a:ext>
            </a:extLst>
          </p:cNvPr>
          <p:cNvSpPr>
            <a:spLocks noGrp="1"/>
          </p:cNvSpPr>
          <p:nvPr>
            <p:ph type="sldNum" sz="quarter" idx="4"/>
          </p:nvPr>
        </p:nvSpPr>
        <p:spPr/>
        <p:txBody>
          <a:bodyPr/>
          <a:lstStyle/>
          <a:p>
            <a:pPr algn="r"/>
            <a:fld id="{40A309F3-4EDD-E040-AF0C-9B3B38A0CA5F}" type="slidenum">
              <a:rPr lang="en-BE" smtClean="0"/>
              <a:pPr algn="r"/>
              <a:t>18</a:t>
            </a:fld>
            <a:endParaRPr lang="en-BE"/>
          </a:p>
        </p:txBody>
      </p:sp>
      <p:graphicFrame>
        <p:nvGraphicFramePr>
          <p:cNvPr id="11" name="Chart 10">
            <a:extLst>
              <a:ext uri="{FF2B5EF4-FFF2-40B4-BE49-F238E27FC236}">
                <a16:creationId xmlns:a16="http://schemas.microsoft.com/office/drawing/2014/main" id="{2D2D010B-0DEF-06EF-2AF4-921B0104214F}"/>
              </a:ext>
            </a:extLst>
          </p:cNvPr>
          <p:cNvGraphicFramePr>
            <a:graphicFrameLocks/>
          </p:cNvGraphicFramePr>
          <p:nvPr/>
        </p:nvGraphicFramePr>
        <p:xfrm>
          <a:off x="6765600" y="1178462"/>
          <a:ext cx="4978400" cy="4501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40543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034AB-86D3-A120-B5E1-EEB6B584C010}"/>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134E3F8E-6BDD-C62C-283C-1AC422BCDBB2}"/>
              </a:ext>
            </a:extLst>
          </p:cNvPr>
          <p:cNvSpPr>
            <a:spLocks noGrp="1"/>
          </p:cNvSpPr>
          <p:nvPr>
            <p:ph type="body" sz="quarter" idx="20"/>
          </p:nvPr>
        </p:nvSpPr>
        <p:spPr>
          <a:xfrm>
            <a:off x="6366788" y="1486167"/>
            <a:ext cx="5345787" cy="4599672"/>
          </a:xfrm>
        </p:spPr>
        <p:txBody>
          <a:bodyPr/>
          <a:lstStyle/>
          <a:p>
            <a:pPr marL="285750" indent="-285750">
              <a:buFont typeface="Wingdings"/>
              <a:buChar char="§"/>
              <a:defRPr/>
            </a:pPr>
            <a:r>
              <a:rPr lang="nl-BE" sz="1000" b="1">
                <a:ea typeface="+mn-lt"/>
                <a:cs typeface="+mn-lt"/>
              </a:rPr>
              <a:t>Hoog personeelsverloop:</a:t>
            </a:r>
            <a:r>
              <a:rPr lang="nl-BE" sz="1000">
                <a:ea typeface="+mn-lt"/>
                <a:cs typeface="+mn-lt"/>
              </a:rPr>
              <a:t> De instabiliteit van de teams bemoeilijkt de continuïteit van de projecten en het smeden van duurzame banden.</a:t>
            </a:r>
          </a:p>
          <a:p>
            <a:pPr marL="285750" indent="-285750">
              <a:buFont typeface="Wingdings"/>
              <a:buChar char="§"/>
              <a:defRPr/>
            </a:pPr>
            <a:r>
              <a:rPr lang="nl-BE" sz="1000" b="1">
                <a:ea typeface="Roboto"/>
                <a:cs typeface="Roboto"/>
              </a:rPr>
              <a:t>Doelgroepen:</a:t>
            </a:r>
            <a:r>
              <a:rPr lang="nl-BE" sz="1000">
                <a:ea typeface="Roboto"/>
                <a:cs typeface="Roboto"/>
              </a:rPr>
              <a:t> Het gebrek aan stabiliteit van de deelnemers, gekoppeld aan het afnemen van de groepsdynamiek, werken en/of nieuwkomers, verzwakt de groepsdynamiek. Het is soms moeilijk om diverse doelgroepen met uiteenlopende behoeften aan te spreken en collectieve belangstelling te wekken. </a:t>
            </a:r>
          </a:p>
          <a:p>
            <a:pPr marL="285750" indent="-285750">
              <a:buFont typeface="Wingdings"/>
              <a:buChar char="§"/>
              <a:defRPr/>
            </a:pPr>
            <a:r>
              <a:rPr lang="nl-BE" sz="1000" b="1">
                <a:ea typeface="+mn-lt"/>
                <a:cs typeface="+mn-lt"/>
              </a:rPr>
              <a:t>Problemen met logistiek en ruimte:</a:t>
            </a:r>
            <a:r>
              <a:rPr lang="nl-BE" sz="1000">
                <a:ea typeface="+mn-lt"/>
                <a:cs typeface="+mn-lt"/>
              </a:rPr>
              <a:t> De ontoereikende grootte en indeling van de lokalen, het gebrek aan gemeenschappelijke ruimten en beschikbare infrastructuur vormen een echte uitdaging. Bovendien vergen lokalen met weinig zichtbaarheid extra inspanningen om een publiek aan te trekken.  </a:t>
            </a:r>
          </a:p>
          <a:p>
            <a:pPr marL="285750" indent="-285750">
              <a:buFont typeface="Wingdings"/>
              <a:buChar char="§"/>
              <a:defRPr/>
            </a:pPr>
            <a:r>
              <a:rPr lang="nl-BE" sz="1000" b="1">
                <a:ea typeface="+mn-lt"/>
                <a:cs typeface="+mn-lt"/>
              </a:rPr>
              <a:t>Gebrek aan kennis van de wijk:</a:t>
            </a:r>
            <a:r>
              <a:rPr lang="nl-BE" sz="1000">
                <a:ea typeface="+mn-lt"/>
                <a:cs typeface="+mn-lt"/>
              </a:rPr>
              <a:t> Het gebrek aan gegevens en kennis over de behoeften van de wijk maakt het moeilijk om passende en impactvolle acties te plannen.</a:t>
            </a:r>
          </a:p>
          <a:p>
            <a:pPr marL="285750" indent="-285750">
              <a:buFont typeface="Wingdings"/>
              <a:buChar char="§"/>
              <a:defRPr/>
            </a:pPr>
            <a:r>
              <a:rPr lang="nl-BE" sz="1000" b="1">
                <a:ea typeface="+mn-lt"/>
                <a:cs typeface="+mn-lt"/>
              </a:rPr>
              <a:t>Extern partnerschap:</a:t>
            </a:r>
            <a:r>
              <a:rPr lang="nl-BE" sz="1000">
                <a:ea typeface="+mn-lt"/>
                <a:cs typeface="+mn-lt"/>
              </a:rPr>
              <a:t> In sommige gevallen zorgt het gebrek aan verenigingen in de wijk ervoor dat initiatieven geïsoleerd raken, terwijl in andere gevallen sterke concurrentie ervoor zorgt dat er extra inspanningen moeten worden geleverd om zich te onderscheiden.</a:t>
            </a:r>
          </a:p>
          <a:p>
            <a:pPr marL="285750" indent="-285750">
              <a:buFont typeface="Wingdings"/>
              <a:buChar char="§"/>
              <a:defRPr/>
            </a:pPr>
            <a:r>
              <a:rPr lang="nl-BE" sz="1000" b="1">
                <a:ea typeface="+mn-lt"/>
                <a:cs typeface="+mn-lt"/>
              </a:rPr>
              <a:t>Externe problemen:</a:t>
            </a:r>
            <a:r>
              <a:rPr lang="nl-BE" sz="1000">
                <a:ea typeface="+mn-lt"/>
                <a:cs typeface="+mn-lt"/>
              </a:rPr>
              <a:t> Onbevredigende woonomstandigheden, veiligheidsuitdagingen en andere problemen in de wijk en onder de bewoners remmen onmiskenbaar de betrokkenheid van de bewoners.</a:t>
            </a:r>
          </a:p>
          <a:p>
            <a:pPr marL="285750" indent="-285750">
              <a:buFont typeface="Wingdings"/>
              <a:buChar char="§"/>
              <a:defRPr/>
            </a:pPr>
            <a:r>
              <a:rPr lang="nl-BE" sz="1000" b="1">
                <a:ea typeface="+mn-lt"/>
                <a:cs typeface="+mn-lt"/>
              </a:rPr>
              <a:t>Wrijving binnen de OVM: </a:t>
            </a:r>
            <a:r>
              <a:rPr lang="nl-BE" sz="1000">
                <a:ea typeface="+mn-lt"/>
                <a:cs typeface="+mn-lt"/>
              </a:rPr>
              <a:t>Spanningen binnen het partnerschap als gevolg van een gebrek aan communicatie en onduidelijkheid over ieders rol leiden tot moeilijkheden bij de uitvoering van de activiteiten. </a:t>
            </a:r>
          </a:p>
          <a:p>
            <a:endParaRPr lang="fr-BE" sz="1000" dirty="0"/>
          </a:p>
          <a:p>
            <a:endParaRPr lang="fr-BE" sz="1000" dirty="0"/>
          </a:p>
        </p:txBody>
      </p:sp>
      <p:sp>
        <p:nvSpPr>
          <p:cNvPr id="10" name="Text Placeholder 9">
            <a:extLst>
              <a:ext uri="{FF2B5EF4-FFF2-40B4-BE49-F238E27FC236}">
                <a16:creationId xmlns:a16="http://schemas.microsoft.com/office/drawing/2014/main" id="{A01F221E-4F14-618A-52F9-BCAD376A6EDE}"/>
              </a:ext>
            </a:extLst>
          </p:cNvPr>
          <p:cNvSpPr>
            <a:spLocks noGrp="1"/>
          </p:cNvSpPr>
          <p:nvPr>
            <p:ph type="body" sz="quarter" idx="11"/>
          </p:nvPr>
        </p:nvSpPr>
        <p:spPr>
          <a:xfrm>
            <a:off x="479426" y="1486166"/>
            <a:ext cx="5345788" cy="4599673"/>
          </a:xfrm>
        </p:spPr>
        <p:txBody>
          <a:bodyPr/>
          <a:lstStyle/>
          <a:p>
            <a:pPr marL="285750" indent="-285750">
              <a:buFont typeface="Wingdings,Sans-Serif" panose="020B0604020202020204" pitchFamily="34" charset="0"/>
              <a:buChar char="§"/>
              <a:defRPr/>
            </a:pPr>
            <a:endParaRPr lang="fr" sz="1000" b="1" dirty="0">
              <a:ea typeface="+mn-lt"/>
              <a:cs typeface="+mn-lt"/>
            </a:endParaRPr>
          </a:p>
          <a:p>
            <a:pPr marL="285750" indent="-285750">
              <a:buFont typeface="Wingdings,Sans-Serif" panose="020B0604020202020204" pitchFamily="34" charset="0"/>
              <a:buChar char="§"/>
              <a:defRPr/>
            </a:pPr>
            <a:endParaRPr lang="fr" sz="1000" b="1" dirty="0">
              <a:ea typeface="+mn-lt"/>
              <a:cs typeface="+mn-lt"/>
            </a:endParaRPr>
          </a:p>
          <a:p>
            <a:pPr marL="285750" indent="-285750">
              <a:buFont typeface="Wingdings,Sans-Serif" panose="020B0604020202020204" pitchFamily="34" charset="0"/>
              <a:buChar char="§"/>
              <a:defRPr/>
            </a:pPr>
            <a:r>
              <a:rPr lang="nl-BE" sz="1000" b="1">
                <a:ea typeface="+mn-lt"/>
                <a:cs typeface="+mn-lt"/>
              </a:rPr>
              <a:t>Vertrouwensband en nabijheid:</a:t>
            </a:r>
            <a:r>
              <a:rPr lang="nl-BE" sz="1000">
                <a:ea typeface="+mn-lt"/>
                <a:cs typeface="+mn-lt"/>
              </a:rPr>
              <a:t> Het opbouwen van een vertrouwensrelatie met de bewoners, versterkt door de nabijheid van de lokalen, stimuleert betrokkenheid en actieve participatie. </a:t>
            </a:r>
          </a:p>
          <a:p>
            <a:pPr marL="285750" indent="-285750">
              <a:buFont typeface="Wingdings,Sans-Serif" panose="020B0604020202020204" pitchFamily="34" charset="0"/>
              <a:buChar char="§"/>
              <a:defRPr/>
            </a:pPr>
            <a:r>
              <a:rPr lang="nl-BE" sz="1000" b="1">
                <a:ea typeface="+mn-lt"/>
                <a:cs typeface="+mn-lt"/>
              </a:rPr>
              <a:t>Sterke partnerschappen:</a:t>
            </a:r>
            <a:r>
              <a:rPr lang="nl-BE" sz="1000">
                <a:ea typeface="+mn-lt"/>
                <a:cs typeface="+mn-lt"/>
              </a:rPr>
              <a:t> Een goede samenwerking met verenigingen, de gemeente of institutionele actoren versterkt de beschikbare middelen en de slagkracht. Hoewel de steun van de gemeente een belangrijke troef is, kan dit partnerschap soms indirect leiden tot politisering van het systeem.</a:t>
            </a:r>
          </a:p>
          <a:p>
            <a:pPr marL="285750" indent="-285750">
              <a:buFont typeface="Wingdings,Sans-Serif" panose="020B0604020202020204" pitchFamily="34" charset="0"/>
              <a:buChar char="§"/>
              <a:defRPr/>
            </a:pPr>
            <a:r>
              <a:rPr lang="nl-BE" sz="1000" b="1">
                <a:ea typeface="+mn-lt"/>
                <a:cs typeface="+mn-lt"/>
              </a:rPr>
              <a:t>Goede kennis van de wijk:</a:t>
            </a:r>
            <a:r>
              <a:rPr lang="nl-BE" sz="1000">
                <a:ea typeface="+mn-lt"/>
                <a:cs typeface="+mn-lt"/>
              </a:rPr>
              <a:t> Een grondige kennis van de lokale dynamiek en de behoeften van de bewoners maakt het mogelijk om projecten aan te passen voor een meer gerichte impact. </a:t>
            </a:r>
          </a:p>
          <a:p>
            <a:pPr marL="285750" indent="-285750">
              <a:buFont typeface="Wingdings,Sans-Serif" panose="020B0604020202020204" pitchFamily="34" charset="0"/>
              <a:buChar char="§"/>
              <a:defRPr/>
            </a:pPr>
            <a:r>
              <a:rPr lang="nl-BE" sz="1000" b="1">
                <a:ea typeface="+mn-lt"/>
                <a:cs typeface="+mn-lt"/>
              </a:rPr>
              <a:t>Continuïteit in het team</a:t>
            </a:r>
            <a:r>
              <a:rPr lang="nl-BE" sz="1000">
                <a:ea typeface="+mn-lt"/>
                <a:cs typeface="+mn-lt"/>
              </a:rPr>
              <a:t>: De stabiliteit van het coördinatieteam, versterkt door ervaren medewerkers, garandeert een vlot beheer en een betere samenhang. Het inzetten van betaalde vrijwilligers is ook een waardevolle hulpbron.</a:t>
            </a:r>
          </a:p>
          <a:p>
            <a:pPr marL="285750" indent="-285750">
              <a:buFont typeface="Wingdings,Sans-Serif" panose="020B0604020202020204" pitchFamily="34" charset="0"/>
              <a:buChar char="§"/>
              <a:defRPr/>
            </a:pPr>
            <a:r>
              <a:rPr lang="nl-BE" sz="1000" b="1">
                <a:ea typeface="+mn-lt"/>
                <a:cs typeface="+mn-lt"/>
              </a:rPr>
              <a:t>Vzw:</a:t>
            </a:r>
            <a:r>
              <a:rPr lang="nl-BE" sz="1000">
                <a:ea typeface="+mn-lt"/>
                <a:cs typeface="+mn-lt"/>
              </a:rPr>
              <a:t> Een vzw met een grondige kennis van de wijk kan het denkproces rond de activiteiten verrijken en de zichtbaarheid van het PSC vergroten. Dit kan echter ook de autonome identiteit van het PSC beïnvloeden.</a:t>
            </a:r>
          </a:p>
        </p:txBody>
      </p:sp>
      <p:sp>
        <p:nvSpPr>
          <p:cNvPr id="3" name="Slide Number Placeholder 2">
            <a:extLst>
              <a:ext uri="{FF2B5EF4-FFF2-40B4-BE49-F238E27FC236}">
                <a16:creationId xmlns:a16="http://schemas.microsoft.com/office/drawing/2014/main" id="{7C755F7B-E5EA-87B6-3B0E-3E4B1F3F2CC2}"/>
              </a:ext>
            </a:extLst>
          </p:cNvPr>
          <p:cNvSpPr>
            <a:spLocks noGrp="1"/>
          </p:cNvSpPr>
          <p:nvPr>
            <p:ph type="sldNum" sz="quarter" idx="4"/>
          </p:nvPr>
        </p:nvSpPr>
        <p:spPr/>
        <p:txBody>
          <a:bodyPr/>
          <a:lstStyle/>
          <a:p>
            <a:pPr algn="r"/>
            <a:fld id="{40A309F3-4EDD-E040-AF0C-9B3B38A0CA5F}" type="slidenum">
              <a:rPr lang="en-BE" smtClean="0"/>
              <a:pPr algn="r"/>
              <a:t>19</a:t>
            </a:fld>
            <a:endParaRPr lang="en-BE"/>
          </a:p>
        </p:txBody>
      </p:sp>
      <p:sp>
        <p:nvSpPr>
          <p:cNvPr id="11" name="Text Placeholder 10">
            <a:extLst>
              <a:ext uri="{FF2B5EF4-FFF2-40B4-BE49-F238E27FC236}">
                <a16:creationId xmlns:a16="http://schemas.microsoft.com/office/drawing/2014/main" id="{4695A60B-3757-1E25-C1DE-9B06D91655A2}"/>
              </a:ext>
            </a:extLst>
          </p:cNvPr>
          <p:cNvSpPr>
            <a:spLocks noGrp="1"/>
          </p:cNvSpPr>
          <p:nvPr>
            <p:ph type="body" sz="quarter" idx="17"/>
          </p:nvPr>
        </p:nvSpPr>
        <p:spPr>
          <a:xfrm>
            <a:off x="4234544" y="1486168"/>
            <a:ext cx="1238230" cy="540000"/>
          </a:xfrm>
        </p:spPr>
        <p:txBody>
          <a:bodyPr/>
          <a:lstStyle/>
          <a:p>
            <a:r>
              <a:rPr lang="nl-BE" sz="1800" b="1" dirty="0">
                <a:cs typeface="Calibri Light"/>
              </a:rPr>
              <a:t>Hefbomen</a:t>
            </a:r>
          </a:p>
        </p:txBody>
      </p:sp>
      <p:sp>
        <p:nvSpPr>
          <p:cNvPr id="13" name="Text Placeholder 12">
            <a:extLst>
              <a:ext uri="{FF2B5EF4-FFF2-40B4-BE49-F238E27FC236}">
                <a16:creationId xmlns:a16="http://schemas.microsoft.com/office/drawing/2014/main" id="{76AC4AE6-1705-B358-F16D-1481A96B049F}"/>
              </a:ext>
            </a:extLst>
          </p:cNvPr>
          <p:cNvSpPr>
            <a:spLocks noGrp="1"/>
          </p:cNvSpPr>
          <p:nvPr>
            <p:ph type="body" sz="quarter" idx="21"/>
          </p:nvPr>
        </p:nvSpPr>
        <p:spPr>
          <a:xfrm>
            <a:off x="9580332" y="1486168"/>
            <a:ext cx="1779803" cy="540000"/>
          </a:xfrm>
        </p:spPr>
        <p:txBody>
          <a:bodyPr/>
          <a:lstStyle/>
          <a:p>
            <a:r>
              <a:rPr lang="nl-BE" sz="1800" b="1" dirty="0">
                <a:ea typeface="+mn-lt"/>
                <a:cs typeface="+mn-lt"/>
              </a:rPr>
              <a:t>Belemmeringen</a:t>
            </a:r>
          </a:p>
        </p:txBody>
      </p:sp>
      <p:sp>
        <p:nvSpPr>
          <p:cNvPr id="2" name="Title 1">
            <a:extLst>
              <a:ext uri="{FF2B5EF4-FFF2-40B4-BE49-F238E27FC236}">
                <a16:creationId xmlns:a16="http://schemas.microsoft.com/office/drawing/2014/main" id="{778330F4-893F-D6A2-2609-6B6D56C6D9FD}"/>
              </a:ext>
            </a:extLst>
          </p:cNvPr>
          <p:cNvSpPr>
            <a:spLocks noGrp="1"/>
          </p:cNvSpPr>
          <p:nvPr>
            <p:ph type="title"/>
          </p:nvPr>
        </p:nvSpPr>
        <p:spPr>
          <a:xfrm>
            <a:off x="479425" y="138897"/>
            <a:ext cx="11233150" cy="701731"/>
          </a:xfrm>
        </p:spPr>
        <p:txBody>
          <a:bodyPr>
            <a:normAutofit fontScale="90000"/>
          </a:bodyPr>
          <a:lstStyle/>
          <a:p>
            <a:r>
              <a:rPr lang="nl-BE" b="0">
                <a:latin typeface="Calibri"/>
                <a:cs typeface="Calibri"/>
              </a:rPr>
              <a:t>1.  Analyse van het PSC-systeem</a:t>
            </a:r>
            <a:br>
              <a:rPr lang="nl-BE" b="0">
                <a:latin typeface="Calibri"/>
                <a:cs typeface="Calibri"/>
              </a:rPr>
            </a:br>
            <a:r>
              <a:rPr lang="nl-BE" sz="2000" b="0">
                <a:solidFill>
                  <a:srgbClr val="3F6FC3"/>
                </a:solidFill>
                <a:latin typeface="Calibri"/>
                <a:cs typeface="Calibri"/>
              </a:rPr>
              <a:t>1.3 Analyse van de activiteiten (belemmeringen en hefbomen) </a:t>
            </a:r>
          </a:p>
        </p:txBody>
      </p:sp>
      <p:sp>
        <p:nvSpPr>
          <p:cNvPr id="14" name="Text Placeholder 8">
            <a:extLst>
              <a:ext uri="{FF2B5EF4-FFF2-40B4-BE49-F238E27FC236}">
                <a16:creationId xmlns:a16="http://schemas.microsoft.com/office/drawing/2014/main" id="{D21EE459-FF59-DD48-7A32-4AE7BCBA6941}"/>
              </a:ext>
            </a:extLst>
          </p:cNvPr>
          <p:cNvSpPr txBox="1">
            <a:spLocks/>
          </p:cNvSpPr>
          <p:nvPr/>
        </p:nvSpPr>
        <p:spPr>
          <a:xfrm>
            <a:off x="479425" y="1056444"/>
            <a:ext cx="5455550" cy="5109406"/>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100" b="0" i="0" kern="1200">
                <a:solidFill>
                  <a:schemeClr val="tx2"/>
                </a:solidFill>
                <a:latin typeface="+mn-lt"/>
                <a:ea typeface="+mn-ea"/>
                <a:cs typeface="Calibri Light" panose="020F0302020204030204" pitchFamily="34" charset="0"/>
              </a:defRPr>
            </a:lvl1pPr>
            <a:lvl2pPr marL="177800" indent="-177800" algn="l" defTabSz="914400" rtl="0" eaLnBrk="1" latinLnBrk="0" hangingPunct="1">
              <a:lnSpc>
                <a:spcPct val="100000"/>
              </a:lnSpc>
              <a:spcBef>
                <a:spcPts val="600"/>
              </a:spcBef>
              <a:buClr>
                <a:schemeClr val="accent1"/>
              </a:buClr>
              <a:buSzPct val="100000"/>
              <a:buFont typeface="Wingdings" pitchFamily="2" charset="2"/>
              <a:buChar char="§"/>
              <a:tabLst/>
              <a:defRPr sz="1100" b="0" i="0" kern="1200">
                <a:solidFill>
                  <a:schemeClr val="tx2"/>
                </a:solidFill>
                <a:latin typeface="+mn-lt"/>
                <a:ea typeface="+mn-ea"/>
                <a:cs typeface="Calibri Light" panose="020F0302020204030204" pitchFamily="34" charset="0"/>
              </a:defRPr>
            </a:lvl2pPr>
            <a:lvl3pPr marL="355600" indent="-177800" algn="l" defTabSz="914400" rtl="0" eaLnBrk="1" latinLnBrk="0" hangingPunct="1">
              <a:lnSpc>
                <a:spcPct val="100000"/>
              </a:lnSpc>
              <a:spcBef>
                <a:spcPts val="600"/>
              </a:spcBef>
              <a:buFont typeface="Wingdings" pitchFamily="2" charset="2"/>
              <a:buChar char="§"/>
              <a:tabLst/>
              <a:defRPr sz="1100" b="0" i="0" kern="1200">
                <a:solidFill>
                  <a:schemeClr val="tx2"/>
                </a:solidFill>
                <a:latin typeface="+mn-lt"/>
                <a:ea typeface="+mn-ea"/>
                <a:cs typeface="Calibri Light" panose="020F0302020204030204" pitchFamily="34" charset="0"/>
              </a:defRPr>
            </a:lvl3pPr>
            <a:lvl4pPr marL="541338" indent="-185738" algn="l" defTabSz="914400" rtl="0" eaLnBrk="1" latinLnBrk="0" hangingPunct="1">
              <a:lnSpc>
                <a:spcPct val="100000"/>
              </a:lnSpc>
              <a:spcBef>
                <a:spcPts val="600"/>
              </a:spcBef>
              <a:buClr>
                <a:schemeClr val="accent3"/>
              </a:buClr>
              <a:buFont typeface="Wingdings" pitchFamily="2" charset="2"/>
              <a:buChar char="§"/>
              <a:tabLst/>
              <a:defRPr sz="1100" b="0" i="0" kern="1200">
                <a:solidFill>
                  <a:schemeClr val="tx2"/>
                </a:solidFill>
                <a:latin typeface="+mn-lt"/>
                <a:ea typeface="+mn-ea"/>
                <a:cs typeface="Calibri Light" panose="020F0302020204030204" pitchFamily="34" charset="0"/>
              </a:defRPr>
            </a:lvl4pPr>
            <a:lvl5pPr marL="714375" indent="-171450" algn="l" defTabSz="914400" rtl="0" eaLnBrk="1" latinLnBrk="0" hangingPunct="1">
              <a:lnSpc>
                <a:spcPct val="100000"/>
              </a:lnSpc>
              <a:spcBef>
                <a:spcPts val="600"/>
              </a:spcBef>
              <a:buFont typeface="Arial" panose="020B0604020202020204" pitchFamily="34" charset="0"/>
              <a:buChar char="•"/>
              <a:tabLst/>
              <a:defRPr sz="1000" b="0" i="1" kern="1200">
                <a:solidFill>
                  <a:schemeClr val="tx2"/>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buClr>
                <a:srgbClr val="3F6FC3"/>
              </a:buClr>
              <a:buFont typeface="Arial" panose="020B0604020202020204" pitchFamily="34" charset="0"/>
              <a:buChar char="•"/>
              <a:defRPr/>
            </a:pPr>
            <a:r>
              <a:rPr lang="nl-BE" sz="1000">
                <a:solidFill>
                  <a:srgbClr val="002551"/>
                </a:solidFill>
                <a:latin typeface="Calibri Light"/>
              </a:rPr>
              <a:t>Uit de analyse van alle activiteiten komen een aantal hefbomen en belemmeringen naar voren:</a:t>
            </a:r>
          </a:p>
          <a:p>
            <a:pPr marL="171450" lvl="1" indent="-171450">
              <a:buClr>
                <a:srgbClr val="3F6FC3"/>
              </a:buClr>
              <a:buFont typeface="Arial" panose="020B0604020202020204" pitchFamily="34" charset="0"/>
              <a:buChar char="•"/>
              <a:defRPr/>
            </a:pPr>
            <a:endParaRPr lang="fr-BE" sz="1000" dirty="0">
              <a:solidFill>
                <a:srgbClr val="002551"/>
              </a:solidFill>
              <a:latin typeface="Calibri Light"/>
            </a:endParaRPr>
          </a:p>
        </p:txBody>
      </p:sp>
    </p:spTree>
    <p:extLst>
      <p:ext uri="{BB962C8B-B14F-4D97-AF65-F5344CB8AC3E}">
        <p14:creationId xmlns:p14="http://schemas.microsoft.com/office/powerpoint/2010/main" val="34954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2BB904-BB65-AD7F-EAD5-1DA160F327B2}"/>
              </a:ext>
            </a:extLst>
          </p:cNvPr>
          <p:cNvSpPr>
            <a:spLocks noGrp="1"/>
          </p:cNvSpPr>
          <p:nvPr>
            <p:ph type="ftr" sz="quarter" idx="11"/>
          </p:nvPr>
        </p:nvSpPr>
        <p:spPr/>
        <p:txBody>
          <a:bodyPr/>
          <a:lstStyle/>
          <a:p>
            <a:r>
              <a:rPr lang="fr-FR" dirty="0"/>
              <a:t>PLENAIRE VERGADERING PSC’S 2025</a:t>
            </a:r>
          </a:p>
        </p:txBody>
      </p:sp>
      <p:sp>
        <p:nvSpPr>
          <p:cNvPr id="3" name="Slide Number Placeholder 2">
            <a:extLst>
              <a:ext uri="{FF2B5EF4-FFF2-40B4-BE49-F238E27FC236}">
                <a16:creationId xmlns:a16="http://schemas.microsoft.com/office/drawing/2014/main" id="{ECAA0FB7-A94F-A366-C7A0-04ACA170D617}"/>
              </a:ext>
            </a:extLst>
          </p:cNvPr>
          <p:cNvSpPr>
            <a:spLocks noGrp="1"/>
          </p:cNvSpPr>
          <p:nvPr>
            <p:ph type="sldNum" sz="quarter" idx="12"/>
          </p:nvPr>
        </p:nvSpPr>
        <p:spPr/>
        <p:txBody>
          <a:bodyPr/>
          <a:lstStyle/>
          <a:p>
            <a:fld id="{0C80B96F-DABE-4E74-8116-82B521590C4F}" type="slidenum">
              <a:rPr lang="fr-FR" smtClean="0"/>
              <a:t>2</a:t>
            </a:fld>
            <a:endParaRPr lang="fr-FR"/>
          </a:p>
        </p:txBody>
      </p:sp>
      <p:pic>
        <p:nvPicPr>
          <p:cNvPr id="4" name="Picture 3">
            <a:extLst>
              <a:ext uri="{FF2B5EF4-FFF2-40B4-BE49-F238E27FC236}">
                <a16:creationId xmlns:a16="http://schemas.microsoft.com/office/drawing/2014/main" id="{8EBC3FC7-BC7F-13DA-5144-7E3ED1958EBA}"/>
              </a:ext>
            </a:extLst>
          </p:cNvPr>
          <p:cNvPicPr>
            <a:picLocks noChangeAspect="1"/>
          </p:cNvPicPr>
          <p:nvPr/>
        </p:nvPicPr>
        <p:blipFill>
          <a:blip r:embed="rId2"/>
          <a:srcRect r="1961" b="-251"/>
          <a:stretch>
            <a:fillRect/>
          </a:stretch>
        </p:blipFill>
        <p:spPr>
          <a:xfrm>
            <a:off x="2476500" y="413370"/>
            <a:ext cx="7742828" cy="5605091"/>
          </a:xfrm>
          <a:prstGeom prst="rect">
            <a:avLst/>
          </a:prstGeom>
        </p:spPr>
      </p:pic>
      <p:pic>
        <p:nvPicPr>
          <p:cNvPr id="6" name="Picture 3">
            <a:extLst>
              <a:ext uri="{FF2B5EF4-FFF2-40B4-BE49-F238E27FC236}">
                <a16:creationId xmlns:a16="http://schemas.microsoft.com/office/drawing/2014/main" id="{2E236A1E-9B98-3839-9092-7E3F6BBCC50C}"/>
              </a:ext>
            </a:extLst>
          </p:cNvPr>
          <p:cNvPicPr>
            <a:picLocks noChangeAspect="1"/>
          </p:cNvPicPr>
          <p:nvPr/>
        </p:nvPicPr>
        <p:blipFill>
          <a:blip r:embed="rId3"/>
          <a:stretch>
            <a:fillRect/>
          </a:stretch>
        </p:blipFill>
        <p:spPr>
          <a:xfrm>
            <a:off x="429491" y="5496700"/>
            <a:ext cx="1994116" cy="1070620"/>
          </a:xfrm>
          <a:prstGeom prst="rect">
            <a:avLst/>
          </a:prstGeom>
        </p:spPr>
      </p:pic>
    </p:spTree>
    <p:extLst>
      <p:ext uri="{BB962C8B-B14F-4D97-AF65-F5344CB8AC3E}">
        <p14:creationId xmlns:p14="http://schemas.microsoft.com/office/powerpoint/2010/main" val="266558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C603B-F246-445C-8F6E-3FA604C03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A661F-8644-6C79-9FDC-50A80FD75B25}"/>
              </a:ext>
            </a:extLst>
          </p:cNvPr>
          <p:cNvSpPr>
            <a:spLocks noGrp="1"/>
          </p:cNvSpPr>
          <p:nvPr>
            <p:ph type="title"/>
          </p:nvPr>
        </p:nvSpPr>
        <p:spPr>
          <a:xfrm>
            <a:off x="479425" y="145302"/>
            <a:ext cx="11233150" cy="701731"/>
          </a:xfrm>
        </p:spPr>
        <p:txBody>
          <a:bodyPr>
            <a:normAutofit fontScale="90000"/>
          </a:bodyPr>
          <a:lstStyle/>
          <a:p>
            <a:r>
              <a:rPr lang="nl-BE" b="0">
                <a:latin typeface="Calibri"/>
                <a:cs typeface="Calibri"/>
              </a:rPr>
              <a:t>1.  Analyse van het PSC-systeem</a:t>
            </a:r>
            <a:br>
              <a:rPr lang="nl-BE" b="0">
                <a:latin typeface="Calibri"/>
                <a:cs typeface="Calibri"/>
              </a:rPr>
            </a:br>
            <a:r>
              <a:rPr lang="nl-BE" sz="2000" b="0">
                <a:solidFill>
                  <a:srgbClr val="3F6FC3"/>
                </a:solidFill>
                <a:latin typeface="Calibri"/>
                <a:cs typeface="Calibri"/>
              </a:rPr>
              <a:t>1.3 Analyse van de activiteiten (kruiselingse analyse en prioritering) </a:t>
            </a:r>
          </a:p>
        </p:txBody>
      </p:sp>
      <p:sp>
        <p:nvSpPr>
          <p:cNvPr id="9" name="Text Placeholder 8">
            <a:extLst>
              <a:ext uri="{FF2B5EF4-FFF2-40B4-BE49-F238E27FC236}">
                <a16:creationId xmlns:a16="http://schemas.microsoft.com/office/drawing/2014/main" id="{173ADA63-AB19-EED2-428F-B96561E8F67F}"/>
              </a:ext>
            </a:extLst>
          </p:cNvPr>
          <p:cNvSpPr>
            <a:spLocks noGrp="1"/>
          </p:cNvSpPr>
          <p:nvPr>
            <p:ph type="body" sz="quarter" idx="10"/>
          </p:nvPr>
        </p:nvSpPr>
        <p:spPr>
          <a:xfrm>
            <a:off x="479424" y="1056444"/>
            <a:ext cx="11233149" cy="5109406"/>
          </a:xfrm>
        </p:spPr>
        <p:txBody>
          <a:bodyPr/>
          <a:lstStyle/>
          <a:p>
            <a:pPr marL="171450" lvl="1" indent="-171450">
              <a:buClr>
                <a:srgbClr val="3F6FC3"/>
              </a:buClr>
              <a:buFont typeface="Arial" panose="020B0604020202020204" pitchFamily="34" charset="0"/>
              <a:buChar char="•"/>
              <a:defRPr/>
            </a:pPr>
            <a:r>
              <a:rPr lang="nl-BE" sz="1400" dirty="0">
                <a:solidFill>
                  <a:srgbClr val="002551"/>
                </a:solidFill>
                <a:latin typeface="Calibri Light"/>
              </a:rPr>
              <a:t>Breed scala aan activiteiten, maar </a:t>
            </a:r>
            <a:r>
              <a:rPr lang="nl-BE" sz="1400" b="1" dirty="0">
                <a:solidFill>
                  <a:srgbClr val="002551"/>
                </a:solidFill>
                <a:latin typeface="Calibri Light"/>
              </a:rPr>
              <a:t>de onderliggende gedachtegang verschilt sterk van PSC tot PSC</a:t>
            </a:r>
          </a:p>
          <a:p>
            <a:pPr marL="171450" lvl="1" indent="-171450">
              <a:buClr>
                <a:srgbClr val="3F6FC3"/>
              </a:buClr>
              <a:buFont typeface="Arial" panose="020B0604020202020204" pitchFamily="34" charset="0"/>
              <a:buChar char="•"/>
              <a:defRPr/>
            </a:pPr>
            <a:endParaRPr lang="fr-BE" sz="1400" b="1"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b="1"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b="1"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b="1"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b="1"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b="1"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b="1"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b="1" dirty="0">
              <a:solidFill>
                <a:srgbClr val="002551"/>
              </a:solidFill>
              <a:latin typeface="Calibri Light"/>
            </a:endParaRPr>
          </a:p>
          <a:p>
            <a:pPr marL="171450" lvl="1" indent="-171450">
              <a:buClr>
                <a:srgbClr val="3F6FC3"/>
              </a:buClr>
              <a:buFont typeface="Arial" panose="020B0604020202020204" pitchFamily="34" charset="0"/>
              <a:buChar char="•"/>
              <a:defRPr/>
            </a:pPr>
            <a:endParaRPr lang="nl-BE" sz="1400" b="1" dirty="0">
              <a:cs typeface="Calibri Light"/>
            </a:endParaRPr>
          </a:p>
          <a:p>
            <a:pPr marL="171450" lvl="1" indent="-171450">
              <a:buClr>
                <a:srgbClr val="3F6FC3"/>
              </a:buClr>
              <a:buFont typeface="Arial" panose="020B0604020202020204" pitchFamily="34" charset="0"/>
              <a:buChar char="•"/>
              <a:defRPr/>
            </a:pPr>
            <a:r>
              <a:rPr lang="nl-BE" sz="1400" b="1" dirty="0">
                <a:cs typeface="Calibri Light"/>
              </a:rPr>
              <a:t>De dynamiek van het prioriteren van de activiteiten is bij de overgrote meerderheid van de PSC's niet systematisch noch </a:t>
            </a:r>
            <a:r>
              <a:rPr lang="nl-BE" sz="1400" b="1" dirty="0" err="1">
                <a:cs typeface="Calibri Light"/>
              </a:rPr>
              <a:t>matuur</a:t>
            </a:r>
            <a:r>
              <a:rPr lang="nl-BE" sz="1400" b="1" dirty="0">
                <a:cs typeface="Calibri Light"/>
              </a:rPr>
              <a:t>.</a:t>
            </a:r>
            <a:r>
              <a:rPr lang="nl-BE" sz="1400" dirty="0">
                <a:cs typeface="Calibri Light"/>
              </a:rPr>
              <a:t> Zij stellen hun prioriteiten op verschillende manieren vast:</a:t>
            </a:r>
            <a:r>
              <a:rPr lang="nl-BE" sz="1400" b="1" dirty="0">
                <a:cs typeface="Calibri Light"/>
              </a:rPr>
              <a:t> </a:t>
            </a: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a:p>
            <a:pPr marL="171450" lvl="1" indent="-171450">
              <a:buClr>
                <a:srgbClr val="3F6FC3"/>
              </a:buClr>
              <a:buFont typeface="Arial" panose="020B0604020202020204" pitchFamily="34" charset="0"/>
              <a:buChar char="•"/>
              <a:defRPr/>
            </a:pPr>
            <a:endParaRPr lang="fr-BE" sz="1400" dirty="0">
              <a:solidFill>
                <a:srgbClr val="002551"/>
              </a:solidFill>
              <a:latin typeface="Calibri Light"/>
            </a:endParaRPr>
          </a:p>
          <a:p>
            <a:pPr>
              <a:defRPr/>
            </a:pPr>
            <a:endParaRPr lang="fr" sz="1400" dirty="0">
              <a:cs typeface="Calibri Light"/>
            </a:endParaRPr>
          </a:p>
        </p:txBody>
      </p:sp>
      <p:sp>
        <p:nvSpPr>
          <p:cNvPr id="3" name="Slide Number Placeholder 2">
            <a:extLst>
              <a:ext uri="{FF2B5EF4-FFF2-40B4-BE49-F238E27FC236}">
                <a16:creationId xmlns:a16="http://schemas.microsoft.com/office/drawing/2014/main" id="{C26D54B7-893D-8573-B387-4D1DE28D2031}"/>
              </a:ext>
            </a:extLst>
          </p:cNvPr>
          <p:cNvSpPr>
            <a:spLocks noGrp="1"/>
          </p:cNvSpPr>
          <p:nvPr>
            <p:ph type="sldNum" sz="quarter" idx="4"/>
          </p:nvPr>
        </p:nvSpPr>
        <p:spPr/>
        <p:txBody>
          <a:bodyPr/>
          <a:lstStyle/>
          <a:p>
            <a:pPr algn="r"/>
            <a:fld id="{40A309F3-4EDD-E040-AF0C-9B3B38A0CA5F}" type="slidenum">
              <a:rPr lang="en-BE" smtClean="0"/>
              <a:pPr algn="r"/>
              <a:t>20</a:t>
            </a:fld>
            <a:endParaRPr lang="en-BE"/>
          </a:p>
        </p:txBody>
      </p:sp>
      <p:grpSp>
        <p:nvGrpSpPr>
          <p:cNvPr id="5" name="Group 4">
            <a:extLst>
              <a:ext uri="{FF2B5EF4-FFF2-40B4-BE49-F238E27FC236}">
                <a16:creationId xmlns:a16="http://schemas.microsoft.com/office/drawing/2014/main" id="{AD5234E5-A94D-911D-F88B-55FD60D7D343}"/>
              </a:ext>
            </a:extLst>
          </p:cNvPr>
          <p:cNvGrpSpPr/>
          <p:nvPr/>
        </p:nvGrpSpPr>
        <p:grpSpPr>
          <a:xfrm>
            <a:off x="2574195" y="1374132"/>
            <a:ext cx="7335616" cy="2273294"/>
            <a:chOff x="544250" y="1473200"/>
            <a:chExt cx="5271246" cy="1869440"/>
          </a:xfrm>
        </p:grpSpPr>
        <p:pic>
          <p:nvPicPr>
            <p:cNvPr id="4" name="Picture 3">
              <a:extLst>
                <a:ext uri="{FF2B5EF4-FFF2-40B4-BE49-F238E27FC236}">
                  <a16:creationId xmlns:a16="http://schemas.microsoft.com/office/drawing/2014/main" id="{0BBE5CF1-CA33-B396-EFF1-6F196A328656}"/>
                </a:ext>
              </a:extLst>
            </p:cNvPr>
            <p:cNvPicPr>
              <a:picLocks noChangeAspect="1"/>
            </p:cNvPicPr>
            <p:nvPr/>
          </p:nvPicPr>
          <p:blipFill>
            <a:blip r:embed="rId2"/>
            <a:srcRect t="13958"/>
            <a:stretch/>
          </p:blipFill>
          <p:spPr>
            <a:xfrm>
              <a:off x="544250" y="1747520"/>
              <a:ext cx="5271246" cy="1474767"/>
            </a:xfrm>
            <a:prstGeom prst="rect">
              <a:avLst/>
            </a:prstGeom>
          </p:spPr>
        </p:pic>
        <p:sp>
          <p:nvSpPr>
            <p:cNvPr id="15" name="Rectangle 14">
              <a:extLst>
                <a:ext uri="{FF2B5EF4-FFF2-40B4-BE49-F238E27FC236}">
                  <a16:creationId xmlns:a16="http://schemas.microsoft.com/office/drawing/2014/main" id="{8F09BFAE-7495-8E74-F36C-4E76F6D65387}"/>
                </a:ext>
              </a:extLst>
            </p:cNvPr>
            <p:cNvSpPr/>
            <p:nvPr/>
          </p:nvSpPr>
          <p:spPr>
            <a:xfrm>
              <a:off x="625176" y="1473200"/>
              <a:ext cx="5109395" cy="1869440"/>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b="0" i="1">
                  <a:solidFill>
                    <a:schemeClr val="accent6">
                      <a:lumMod val="50000"/>
                    </a:schemeClr>
                  </a:solidFill>
                  <a:cs typeface="Calibri Light" panose="020F0302020204030204" pitchFamily="34" charset="0"/>
                </a:rPr>
                <a:t>Criteria voor het kiezen en prioriteren van de activiteiten</a:t>
              </a:r>
            </a:p>
          </p:txBody>
        </p:sp>
      </p:grpSp>
      <p:grpSp>
        <p:nvGrpSpPr>
          <p:cNvPr id="6" name="Group 5">
            <a:extLst>
              <a:ext uri="{FF2B5EF4-FFF2-40B4-BE49-F238E27FC236}">
                <a16:creationId xmlns:a16="http://schemas.microsoft.com/office/drawing/2014/main" id="{535E764D-DCD1-7B40-AE36-9EA93ADA4087}"/>
              </a:ext>
            </a:extLst>
          </p:cNvPr>
          <p:cNvGrpSpPr/>
          <p:nvPr/>
        </p:nvGrpSpPr>
        <p:grpSpPr>
          <a:xfrm>
            <a:off x="2044581" y="4152342"/>
            <a:ext cx="8394845" cy="2251639"/>
            <a:chOff x="5788925" y="2143355"/>
            <a:chExt cx="6118700" cy="1869440"/>
          </a:xfrm>
        </p:grpSpPr>
        <p:sp>
          <p:nvSpPr>
            <p:cNvPr id="7" name="Rectangle 6">
              <a:extLst>
                <a:ext uri="{FF2B5EF4-FFF2-40B4-BE49-F238E27FC236}">
                  <a16:creationId xmlns:a16="http://schemas.microsoft.com/office/drawing/2014/main" id="{1B2A434E-001B-12F9-80B5-72E081FDB4C2}"/>
                </a:ext>
              </a:extLst>
            </p:cNvPr>
            <p:cNvSpPr/>
            <p:nvPr/>
          </p:nvSpPr>
          <p:spPr>
            <a:xfrm>
              <a:off x="5788925" y="2143355"/>
              <a:ext cx="6118700" cy="1869440"/>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1600" b="0" i="1" dirty="0">
                  <a:solidFill>
                    <a:schemeClr val="accent6">
                      <a:lumMod val="50000"/>
                    </a:schemeClr>
                  </a:solidFill>
                  <a:cs typeface="Calibri Light" panose="020F0302020204030204" pitchFamily="34" charset="0"/>
                </a:rPr>
                <a:t>Perceptie van de dynamiek van het prioriteren/selecteren van uit te voeren activiteiten of projecten</a:t>
              </a:r>
            </a:p>
          </p:txBody>
        </p:sp>
        <p:pic>
          <p:nvPicPr>
            <p:cNvPr id="18" name="Picture 17">
              <a:extLst>
                <a:ext uri="{FF2B5EF4-FFF2-40B4-BE49-F238E27FC236}">
                  <a16:creationId xmlns:a16="http://schemas.microsoft.com/office/drawing/2014/main" id="{A986740F-2A35-0B49-D417-D032656A4AD0}"/>
                </a:ext>
              </a:extLst>
            </p:cNvPr>
            <p:cNvPicPr>
              <a:picLocks noChangeAspect="1"/>
            </p:cNvPicPr>
            <p:nvPr/>
          </p:nvPicPr>
          <p:blipFill>
            <a:blip r:embed="rId3"/>
            <a:srcRect t="22090" r="40367" b="56647"/>
            <a:stretch/>
          </p:blipFill>
          <p:spPr>
            <a:xfrm>
              <a:off x="6988190" y="2428303"/>
              <a:ext cx="4133408" cy="285208"/>
            </a:xfrm>
            <a:prstGeom prst="rect">
              <a:avLst/>
            </a:prstGeom>
          </p:spPr>
        </p:pic>
        <p:pic>
          <p:nvPicPr>
            <p:cNvPr id="19" name="Picture 18">
              <a:extLst>
                <a:ext uri="{FF2B5EF4-FFF2-40B4-BE49-F238E27FC236}">
                  <a16:creationId xmlns:a16="http://schemas.microsoft.com/office/drawing/2014/main" id="{70D20BF5-5147-788A-C1DB-7E04D42D522D}"/>
                </a:ext>
              </a:extLst>
            </p:cNvPr>
            <p:cNvPicPr>
              <a:picLocks noChangeAspect="1"/>
            </p:cNvPicPr>
            <p:nvPr/>
          </p:nvPicPr>
          <p:blipFill>
            <a:blip r:embed="rId3"/>
            <a:srcRect l="56995" t="43530"/>
            <a:stretch/>
          </p:blipFill>
          <p:spPr>
            <a:xfrm>
              <a:off x="8140735" y="2912526"/>
              <a:ext cx="2980863" cy="757440"/>
            </a:xfrm>
            <a:prstGeom prst="rect">
              <a:avLst/>
            </a:prstGeom>
          </p:spPr>
        </p:pic>
        <p:pic>
          <p:nvPicPr>
            <p:cNvPr id="21" name="Picture 20">
              <a:extLst>
                <a:ext uri="{FF2B5EF4-FFF2-40B4-BE49-F238E27FC236}">
                  <a16:creationId xmlns:a16="http://schemas.microsoft.com/office/drawing/2014/main" id="{E346D7F8-98B4-9A32-A827-21496ED2ADEA}"/>
                </a:ext>
              </a:extLst>
            </p:cNvPr>
            <p:cNvPicPr>
              <a:picLocks noChangeAspect="1"/>
            </p:cNvPicPr>
            <p:nvPr/>
          </p:nvPicPr>
          <p:blipFill>
            <a:blip r:embed="rId4"/>
            <a:stretch>
              <a:fillRect/>
            </a:stretch>
          </p:blipFill>
          <p:spPr>
            <a:xfrm>
              <a:off x="6586149" y="2767362"/>
              <a:ext cx="1328400" cy="935918"/>
            </a:xfrm>
            <a:prstGeom prst="rect">
              <a:avLst/>
            </a:prstGeom>
          </p:spPr>
        </p:pic>
      </p:grpSp>
    </p:spTree>
    <p:extLst>
      <p:ext uri="{BB962C8B-B14F-4D97-AF65-F5344CB8AC3E}">
        <p14:creationId xmlns:p14="http://schemas.microsoft.com/office/powerpoint/2010/main" val="2301531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2296D-F19B-9B9D-7C82-7525160C3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E9F5A-1008-921E-4795-40E226172273}"/>
              </a:ext>
            </a:extLst>
          </p:cNvPr>
          <p:cNvSpPr>
            <a:spLocks noGrp="1"/>
          </p:cNvSpPr>
          <p:nvPr>
            <p:ph type="title"/>
          </p:nvPr>
        </p:nvSpPr>
        <p:spPr>
          <a:xfrm>
            <a:off x="479425" y="145302"/>
            <a:ext cx="11233150" cy="701731"/>
          </a:xfrm>
        </p:spPr>
        <p:txBody>
          <a:bodyPr>
            <a:normAutofit fontScale="90000"/>
          </a:bodyPr>
          <a:lstStyle/>
          <a:p>
            <a:r>
              <a:rPr lang="nl-BE" b="0">
                <a:latin typeface="Calibri"/>
                <a:cs typeface="Calibri"/>
              </a:rPr>
              <a:t>1.  Analyse van het PSC-systeem</a:t>
            </a:r>
            <a:br>
              <a:rPr lang="nl-BE" b="0">
                <a:latin typeface="Calibri"/>
                <a:cs typeface="Calibri"/>
              </a:rPr>
            </a:br>
            <a:r>
              <a:rPr lang="nl-BE" sz="2000" b="0">
                <a:solidFill>
                  <a:srgbClr val="3F6FC3"/>
                </a:solidFill>
                <a:latin typeface="Calibri"/>
                <a:cs typeface="Calibri"/>
              </a:rPr>
              <a:t>1.3 Analyse van de doelgroepen</a:t>
            </a:r>
          </a:p>
        </p:txBody>
      </p:sp>
      <p:sp>
        <p:nvSpPr>
          <p:cNvPr id="3" name="Slide Number Placeholder 2">
            <a:extLst>
              <a:ext uri="{FF2B5EF4-FFF2-40B4-BE49-F238E27FC236}">
                <a16:creationId xmlns:a16="http://schemas.microsoft.com/office/drawing/2014/main" id="{6AEB7867-A7FC-B2C6-0291-7264EFB9C19F}"/>
              </a:ext>
            </a:extLst>
          </p:cNvPr>
          <p:cNvSpPr>
            <a:spLocks noGrp="1"/>
          </p:cNvSpPr>
          <p:nvPr>
            <p:ph type="sldNum" sz="quarter" idx="4"/>
          </p:nvPr>
        </p:nvSpPr>
        <p:spPr/>
        <p:txBody>
          <a:bodyPr/>
          <a:lstStyle/>
          <a:p>
            <a:pPr algn="r"/>
            <a:fld id="{40A309F3-4EDD-E040-AF0C-9B3B38A0CA5F}" type="slidenum">
              <a:rPr lang="en-BE" smtClean="0"/>
              <a:pPr algn="r"/>
              <a:t>21</a:t>
            </a:fld>
            <a:endParaRPr lang="en-BE"/>
          </a:p>
        </p:txBody>
      </p:sp>
      <p:grpSp>
        <p:nvGrpSpPr>
          <p:cNvPr id="10" name="Group 9">
            <a:extLst>
              <a:ext uri="{FF2B5EF4-FFF2-40B4-BE49-F238E27FC236}">
                <a16:creationId xmlns:a16="http://schemas.microsoft.com/office/drawing/2014/main" id="{BAB910EF-D22D-B738-668E-85B7994C318B}"/>
              </a:ext>
            </a:extLst>
          </p:cNvPr>
          <p:cNvGrpSpPr/>
          <p:nvPr/>
        </p:nvGrpSpPr>
        <p:grpSpPr>
          <a:xfrm>
            <a:off x="1940560" y="1259840"/>
            <a:ext cx="8300720" cy="4643119"/>
            <a:chOff x="6212274" y="1056444"/>
            <a:chExt cx="5545052" cy="3162300"/>
          </a:xfrm>
        </p:grpSpPr>
        <p:pic>
          <p:nvPicPr>
            <p:cNvPr id="5" name="Picture 4">
              <a:extLst>
                <a:ext uri="{FF2B5EF4-FFF2-40B4-BE49-F238E27FC236}">
                  <a16:creationId xmlns:a16="http://schemas.microsoft.com/office/drawing/2014/main" id="{077DA9CD-E7FE-764C-E465-0D2FFF398296}"/>
                </a:ext>
              </a:extLst>
            </p:cNvPr>
            <p:cNvPicPr>
              <a:picLocks noChangeAspect="1"/>
            </p:cNvPicPr>
            <p:nvPr/>
          </p:nvPicPr>
          <p:blipFill>
            <a:blip r:embed="rId2"/>
            <a:srcRect t="8171"/>
            <a:stretch/>
          </p:blipFill>
          <p:spPr>
            <a:xfrm>
              <a:off x="6301776" y="1374883"/>
              <a:ext cx="5455550" cy="2843861"/>
            </a:xfrm>
            <a:prstGeom prst="rect">
              <a:avLst/>
            </a:prstGeom>
          </p:spPr>
        </p:pic>
        <p:sp>
          <p:nvSpPr>
            <p:cNvPr id="7" name="Rectangle 6">
              <a:extLst>
                <a:ext uri="{FF2B5EF4-FFF2-40B4-BE49-F238E27FC236}">
                  <a16:creationId xmlns:a16="http://schemas.microsoft.com/office/drawing/2014/main" id="{D0B0024E-2CB6-6B29-60C1-387C543EC376}"/>
                </a:ext>
              </a:extLst>
            </p:cNvPr>
            <p:cNvSpPr/>
            <p:nvPr/>
          </p:nvSpPr>
          <p:spPr>
            <a:xfrm>
              <a:off x="6212274" y="1056444"/>
              <a:ext cx="5545052" cy="3162300"/>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1400" b="0" i="1">
                  <a:solidFill>
                    <a:schemeClr val="accent6">
                      <a:lumMod val="50000"/>
                    </a:schemeClr>
                  </a:solidFill>
                  <a:cs typeface="Calibri Light" panose="020F0302020204030204" pitchFamily="34" charset="0"/>
                </a:rPr>
                <a:t>Vermogen om doelgroepen te mobiliseren en aan te spreken (slaagt u erin verschillende doelgroepen te bereiken?)</a:t>
              </a:r>
            </a:p>
          </p:txBody>
        </p:sp>
      </p:grpSp>
    </p:spTree>
    <p:extLst>
      <p:ext uri="{BB962C8B-B14F-4D97-AF65-F5344CB8AC3E}">
        <p14:creationId xmlns:p14="http://schemas.microsoft.com/office/powerpoint/2010/main" val="921267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F86B3-662A-915A-C054-A3A4A92F8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B8928-8971-A455-6D4A-23F41D3ADA52}"/>
              </a:ext>
            </a:extLst>
          </p:cNvPr>
          <p:cNvSpPr>
            <a:spLocks noGrp="1"/>
          </p:cNvSpPr>
          <p:nvPr>
            <p:ph type="title"/>
          </p:nvPr>
        </p:nvSpPr>
        <p:spPr>
          <a:xfrm>
            <a:off x="479425" y="145302"/>
            <a:ext cx="11233150" cy="701731"/>
          </a:xfrm>
        </p:spPr>
        <p:txBody>
          <a:bodyPr>
            <a:normAutofit fontScale="90000"/>
          </a:bodyPr>
          <a:lstStyle/>
          <a:p>
            <a:r>
              <a:rPr lang="nl-BE" b="0" dirty="0">
                <a:latin typeface="Calibri"/>
                <a:cs typeface="Calibri"/>
              </a:rPr>
              <a:t>1.  Analyse van het PSC-systeem</a:t>
            </a:r>
            <a:br>
              <a:rPr lang="nl-BE" b="0" dirty="0">
                <a:latin typeface="Calibri"/>
                <a:cs typeface="Calibri"/>
              </a:rPr>
            </a:br>
            <a:r>
              <a:rPr lang="nl-BE" sz="2000" b="0" dirty="0">
                <a:solidFill>
                  <a:srgbClr val="3F6FC3"/>
                </a:solidFill>
                <a:latin typeface="Calibri"/>
                <a:cs typeface="Calibri"/>
              </a:rPr>
              <a:t>1.4 Analyse van de doelstellingen </a:t>
            </a:r>
            <a:r>
              <a:rPr lang="nl-BE" sz="2000" b="0" dirty="0">
                <a:solidFill>
                  <a:schemeClr val="bg1">
                    <a:lumMod val="85000"/>
                  </a:schemeClr>
                </a:solidFill>
                <a:latin typeface="Calibri"/>
                <a:cs typeface="Calibri"/>
              </a:rPr>
              <a:t>en partnerschappen van de overeenkomst </a:t>
            </a:r>
          </a:p>
        </p:txBody>
      </p:sp>
      <p:sp>
        <p:nvSpPr>
          <p:cNvPr id="3" name="Slide Number Placeholder 2">
            <a:extLst>
              <a:ext uri="{FF2B5EF4-FFF2-40B4-BE49-F238E27FC236}">
                <a16:creationId xmlns:a16="http://schemas.microsoft.com/office/drawing/2014/main" id="{F2576DF7-3049-B293-292C-63BF3DE154AA}"/>
              </a:ext>
            </a:extLst>
          </p:cNvPr>
          <p:cNvSpPr>
            <a:spLocks noGrp="1"/>
          </p:cNvSpPr>
          <p:nvPr>
            <p:ph type="sldNum" sz="quarter" idx="4"/>
          </p:nvPr>
        </p:nvSpPr>
        <p:spPr/>
        <p:txBody>
          <a:bodyPr/>
          <a:lstStyle/>
          <a:p>
            <a:pPr algn="r"/>
            <a:fld id="{40A309F3-4EDD-E040-AF0C-9B3B38A0CA5F}" type="slidenum">
              <a:rPr lang="en-BE" smtClean="0"/>
              <a:pPr algn="r"/>
              <a:t>22</a:t>
            </a:fld>
            <a:endParaRPr lang="en-BE"/>
          </a:p>
        </p:txBody>
      </p:sp>
      <p:grpSp>
        <p:nvGrpSpPr>
          <p:cNvPr id="13" name="Group 12">
            <a:extLst>
              <a:ext uri="{FF2B5EF4-FFF2-40B4-BE49-F238E27FC236}">
                <a16:creationId xmlns:a16="http://schemas.microsoft.com/office/drawing/2014/main" id="{63DDA547-86C2-4EB2-0847-76B7D979C49B}"/>
              </a:ext>
            </a:extLst>
          </p:cNvPr>
          <p:cNvGrpSpPr/>
          <p:nvPr/>
        </p:nvGrpSpPr>
        <p:grpSpPr>
          <a:xfrm>
            <a:off x="1039111" y="2656643"/>
            <a:ext cx="4171064" cy="1934407"/>
            <a:chOff x="2477386" y="1056443"/>
            <a:chExt cx="3094075" cy="1323401"/>
          </a:xfrm>
        </p:grpSpPr>
        <p:pic>
          <p:nvPicPr>
            <p:cNvPr id="5" name="Picture 4">
              <a:extLst>
                <a:ext uri="{FF2B5EF4-FFF2-40B4-BE49-F238E27FC236}">
                  <a16:creationId xmlns:a16="http://schemas.microsoft.com/office/drawing/2014/main" id="{5D932814-C8B2-33AD-DB40-AA218BD18120}"/>
                </a:ext>
              </a:extLst>
            </p:cNvPr>
            <p:cNvPicPr>
              <a:picLocks noChangeAspect="1"/>
            </p:cNvPicPr>
            <p:nvPr/>
          </p:nvPicPr>
          <p:blipFill>
            <a:blip r:embed="rId2"/>
            <a:srcRect l="62409" t="21397" b="13448"/>
            <a:stretch/>
          </p:blipFill>
          <p:spPr>
            <a:xfrm>
              <a:off x="3689766" y="1282863"/>
              <a:ext cx="1743738" cy="1042243"/>
            </a:xfrm>
            <a:prstGeom prst="rect">
              <a:avLst/>
            </a:prstGeom>
          </p:spPr>
        </p:pic>
        <p:sp>
          <p:nvSpPr>
            <p:cNvPr id="7" name="Rectangle 6">
              <a:extLst>
                <a:ext uri="{FF2B5EF4-FFF2-40B4-BE49-F238E27FC236}">
                  <a16:creationId xmlns:a16="http://schemas.microsoft.com/office/drawing/2014/main" id="{723A3C42-8C55-A904-1C6A-65AD2B46B034}"/>
                </a:ext>
              </a:extLst>
            </p:cNvPr>
            <p:cNvSpPr/>
            <p:nvPr/>
          </p:nvSpPr>
          <p:spPr>
            <a:xfrm>
              <a:off x="2477386" y="1056443"/>
              <a:ext cx="3094075" cy="1323401"/>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800" b="0" i="1">
                  <a:solidFill>
                    <a:schemeClr val="accent6">
                      <a:lumMod val="50000"/>
                    </a:schemeClr>
                  </a:solidFill>
                  <a:cs typeface="Calibri Light" panose="020F0302020204030204" pitchFamily="34" charset="0"/>
                </a:rPr>
                <a:t>Zijn we het eens over de doelstellingen?</a:t>
              </a:r>
            </a:p>
          </p:txBody>
        </p:sp>
        <p:pic>
          <p:nvPicPr>
            <p:cNvPr id="8" name="Picture 7">
              <a:extLst>
                <a:ext uri="{FF2B5EF4-FFF2-40B4-BE49-F238E27FC236}">
                  <a16:creationId xmlns:a16="http://schemas.microsoft.com/office/drawing/2014/main" id="{EDEEDB23-952F-1910-EE39-5B7FA588730D}"/>
                </a:ext>
              </a:extLst>
            </p:cNvPr>
            <p:cNvPicPr>
              <a:picLocks noChangeAspect="1"/>
            </p:cNvPicPr>
            <p:nvPr/>
          </p:nvPicPr>
          <p:blipFill>
            <a:blip r:embed="rId2"/>
            <a:srcRect t="21397" r="78239" b="13448"/>
            <a:stretch/>
          </p:blipFill>
          <p:spPr>
            <a:xfrm>
              <a:off x="2602004" y="1282862"/>
              <a:ext cx="949806" cy="980681"/>
            </a:xfrm>
            <a:prstGeom prst="rect">
              <a:avLst/>
            </a:prstGeom>
          </p:spPr>
        </p:pic>
      </p:grpSp>
      <p:sp>
        <p:nvSpPr>
          <p:cNvPr id="14" name="Text Placeholder 3">
            <a:extLst>
              <a:ext uri="{FF2B5EF4-FFF2-40B4-BE49-F238E27FC236}">
                <a16:creationId xmlns:a16="http://schemas.microsoft.com/office/drawing/2014/main" id="{661B3298-10B0-D877-B953-5556F7C17467}"/>
              </a:ext>
            </a:extLst>
          </p:cNvPr>
          <p:cNvSpPr txBox="1">
            <a:spLocks/>
          </p:cNvSpPr>
          <p:nvPr/>
        </p:nvSpPr>
        <p:spPr>
          <a:xfrm>
            <a:off x="479425" y="1290600"/>
            <a:ext cx="11142154" cy="761484"/>
          </a:xfrm>
          <a:prstGeom prst="rect">
            <a:avLst/>
          </a:prstGeom>
        </p:spPr>
        <p:txBody>
          <a:bodyPr vert="horz" lIns="0" tIns="45720" rIns="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100" b="0" i="0" kern="1200">
                <a:solidFill>
                  <a:schemeClr val="tx2"/>
                </a:solidFill>
                <a:latin typeface="+mn-lt"/>
                <a:ea typeface="+mn-ea"/>
                <a:cs typeface="Calibri Light" panose="020F0302020204030204" pitchFamily="34" charset="0"/>
              </a:defRPr>
            </a:lvl1pPr>
            <a:lvl2pPr marL="177800" indent="-177800" algn="l" defTabSz="914400" rtl="0" eaLnBrk="1" latinLnBrk="0" hangingPunct="1">
              <a:lnSpc>
                <a:spcPct val="100000"/>
              </a:lnSpc>
              <a:spcBef>
                <a:spcPts val="600"/>
              </a:spcBef>
              <a:buClr>
                <a:schemeClr val="accent1"/>
              </a:buClr>
              <a:buSzPct val="100000"/>
              <a:buFont typeface="Wingdings" pitchFamily="2" charset="2"/>
              <a:buChar char="§"/>
              <a:tabLst/>
              <a:defRPr sz="1100" b="0" i="0" kern="1200">
                <a:solidFill>
                  <a:schemeClr val="tx2"/>
                </a:solidFill>
                <a:latin typeface="+mn-lt"/>
                <a:ea typeface="+mn-ea"/>
                <a:cs typeface="Calibri Light" panose="020F0302020204030204" pitchFamily="34" charset="0"/>
              </a:defRPr>
            </a:lvl2pPr>
            <a:lvl3pPr marL="355600" indent="-177800" algn="l" defTabSz="914400" rtl="0" eaLnBrk="1" latinLnBrk="0" hangingPunct="1">
              <a:lnSpc>
                <a:spcPct val="100000"/>
              </a:lnSpc>
              <a:spcBef>
                <a:spcPts val="600"/>
              </a:spcBef>
              <a:buFont typeface="Wingdings" pitchFamily="2" charset="2"/>
              <a:buChar char="§"/>
              <a:tabLst/>
              <a:defRPr sz="1100" b="0" i="0" kern="1200">
                <a:solidFill>
                  <a:schemeClr val="tx2"/>
                </a:solidFill>
                <a:latin typeface="+mn-lt"/>
                <a:ea typeface="+mn-ea"/>
                <a:cs typeface="Calibri Light" panose="020F0302020204030204" pitchFamily="34" charset="0"/>
              </a:defRPr>
            </a:lvl3pPr>
            <a:lvl4pPr marL="541338" indent="-185738" algn="l" defTabSz="914400" rtl="0" eaLnBrk="1" latinLnBrk="0" hangingPunct="1">
              <a:lnSpc>
                <a:spcPct val="100000"/>
              </a:lnSpc>
              <a:spcBef>
                <a:spcPts val="600"/>
              </a:spcBef>
              <a:buClr>
                <a:schemeClr val="accent3"/>
              </a:buClr>
              <a:buFont typeface="Wingdings" pitchFamily="2" charset="2"/>
              <a:buChar char="§"/>
              <a:tabLst/>
              <a:defRPr sz="1100" b="0" i="0" kern="1200">
                <a:solidFill>
                  <a:schemeClr val="tx2"/>
                </a:solidFill>
                <a:latin typeface="+mn-lt"/>
                <a:ea typeface="+mn-ea"/>
                <a:cs typeface="Calibri Light" panose="020F0302020204030204" pitchFamily="34" charset="0"/>
              </a:defRPr>
            </a:lvl4pPr>
            <a:lvl5pPr marL="714375" indent="-171450" algn="l" defTabSz="914400" rtl="0" eaLnBrk="1" latinLnBrk="0" hangingPunct="1">
              <a:lnSpc>
                <a:spcPct val="100000"/>
              </a:lnSpc>
              <a:spcBef>
                <a:spcPts val="600"/>
              </a:spcBef>
              <a:buFont typeface="Arial" panose="020B0604020202020204" pitchFamily="34" charset="0"/>
              <a:buChar char="•"/>
              <a:tabLst/>
              <a:defRPr sz="1000" b="0" i="1" kern="1200">
                <a:solidFill>
                  <a:schemeClr val="tx2"/>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l-BE" sz="14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Gedeeltelijke naleving van de vastgestelde doelstellingen, waardoor het niettemin mogelijk is om de werking en de algemene </a:t>
            </a:r>
            <a:r>
              <a:rPr kumimoji="0" lang="nl-BE" sz="1400" b="1" i="0" u="none" strike="noStrike" cap="none" normalizeH="0" baseline="0" noProof="0" dirty="0" err="1">
                <a:ln>
                  <a:noFill/>
                </a:ln>
                <a:solidFill>
                  <a:srgbClr val="002551"/>
                </a:solidFill>
                <a:effectLst/>
                <a:uLnTx/>
                <a:uFillTx/>
                <a:latin typeface="Calibri Light"/>
                <a:ea typeface="+mn-ea"/>
                <a:cs typeface="Calibri Light" panose="020F0302020204030204" pitchFamily="34" charset="0"/>
              </a:rPr>
              <a:t>finaliteiten</a:t>
            </a:r>
            <a:r>
              <a:rPr kumimoji="0" lang="nl-BE" sz="1400" b="1" i="0" u="none" strike="noStrike" cap="none" normalizeH="0" baseline="0" noProof="0" dirty="0">
                <a:ln>
                  <a:noFill/>
                </a:ln>
                <a:solidFill>
                  <a:srgbClr val="002551"/>
                </a:solidFill>
                <a:effectLst/>
                <a:uLnTx/>
                <a:uFillTx/>
                <a:latin typeface="Calibri Light"/>
                <a:ea typeface="+mn-ea"/>
                <a:cs typeface="Calibri Light" panose="020F0302020204030204" pitchFamily="34" charset="0"/>
              </a:rPr>
              <a:t> van de PSC’s vast te stellen en te definiëren</a:t>
            </a:r>
          </a:p>
          <a:p>
            <a:pPr marL="527050" lvl="2" indent="-171450">
              <a:buFont typeface="Arial" panose="020B0604020202020204" pitchFamily="34" charset="0"/>
              <a:buChar char="•"/>
            </a:pPr>
            <a:endParaRPr lang="fr-BE" sz="1400" dirty="0"/>
          </a:p>
        </p:txBody>
      </p:sp>
      <p:grpSp>
        <p:nvGrpSpPr>
          <p:cNvPr id="19" name="Group 18">
            <a:extLst>
              <a:ext uri="{FF2B5EF4-FFF2-40B4-BE49-F238E27FC236}">
                <a16:creationId xmlns:a16="http://schemas.microsoft.com/office/drawing/2014/main" id="{F7850D89-32BA-E1EB-1C49-14452A3E07A2}"/>
              </a:ext>
            </a:extLst>
          </p:cNvPr>
          <p:cNvGrpSpPr/>
          <p:nvPr/>
        </p:nvGrpSpPr>
        <p:grpSpPr>
          <a:xfrm>
            <a:off x="5796013" y="2656643"/>
            <a:ext cx="5825566" cy="1934407"/>
            <a:chOff x="5796013" y="2656643"/>
            <a:chExt cx="5188881" cy="1719007"/>
          </a:xfrm>
        </p:grpSpPr>
        <p:pic>
          <p:nvPicPr>
            <p:cNvPr id="15" name="Picture 14">
              <a:extLst>
                <a:ext uri="{FF2B5EF4-FFF2-40B4-BE49-F238E27FC236}">
                  <a16:creationId xmlns:a16="http://schemas.microsoft.com/office/drawing/2014/main" id="{18596BEA-514B-3B61-64E8-B114AAA5C3CD}"/>
                </a:ext>
              </a:extLst>
            </p:cNvPr>
            <p:cNvPicPr>
              <a:picLocks noChangeAspect="1"/>
            </p:cNvPicPr>
            <p:nvPr/>
          </p:nvPicPr>
          <p:blipFill>
            <a:blip r:embed="rId3"/>
            <a:srcRect t="26548" r="24753" b="51963"/>
            <a:stretch/>
          </p:blipFill>
          <p:spPr>
            <a:xfrm>
              <a:off x="5850860" y="2898712"/>
              <a:ext cx="5079188" cy="287079"/>
            </a:xfrm>
            <a:prstGeom prst="rect">
              <a:avLst/>
            </a:prstGeom>
          </p:spPr>
        </p:pic>
        <p:sp>
          <p:nvSpPr>
            <p:cNvPr id="16" name="Rectangle 15">
              <a:extLst>
                <a:ext uri="{FF2B5EF4-FFF2-40B4-BE49-F238E27FC236}">
                  <a16:creationId xmlns:a16="http://schemas.microsoft.com/office/drawing/2014/main" id="{F28DD415-1CD7-3485-1BAD-12AB921EC239}"/>
                </a:ext>
              </a:extLst>
            </p:cNvPr>
            <p:cNvSpPr/>
            <p:nvPr/>
          </p:nvSpPr>
          <p:spPr>
            <a:xfrm>
              <a:off x="5796013" y="2656643"/>
              <a:ext cx="5188881" cy="1719007"/>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800" b="0" i="1" dirty="0">
                  <a:solidFill>
                    <a:schemeClr val="accent6">
                      <a:lumMod val="50000"/>
                    </a:schemeClr>
                  </a:solidFill>
                  <a:cs typeface="Calibri Light" panose="020F0302020204030204" pitchFamily="34" charset="0"/>
                </a:rPr>
                <a:t>Bijdrage van de PSC’s aan de algemene doelstellingen</a:t>
              </a:r>
            </a:p>
          </p:txBody>
        </p:sp>
        <p:pic>
          <p:nvPicPr>
            <p:cNvPr id="17" name="Picture 16">
              <a:extLst>
                <a:ext uri="{FF2B5EF4-FFF2-40B4-BE49-F238E27FC236}">
                  <a16:creationId xmlns:a16="http://schemas.microsoft.com/office/drawing/2014/main" id="{19D57BD8-D958-B0EB-4976-DA53100AEE0E}"/>
                </a:ext>
              </a:extLst>
            </p:cNvPr>
            <p:cNvPicPr>
              <a:picLocks noChangeAspect="1"/>
            </p:cNvPicPr>
            <p:nvPr/>
          </p:nvPicPr>
          <p:blipFill>
            <a:blip r:embed="rId3"/>
            <a:srcRect l="56720" t="50191" b="-1"/>
            <a:stretch/>
          </p:blipFill>
          <p:spPr>
            <a:xfrm>
              <a:off x="8008598" y="3422712"/>
              <a:ext cx="2921450" cy="665468"/>
            </a:xfrm>
            <a:prstGeom prst="rect">
              <a:avLst/>
            </a:prstGeom>
          </p:spPr>
        </p:pic>
        <p:pic>
          <p:nvPicPr>
            <p:cNvPr id="18" name="Picture 17">
              <a:extLst>
                <a:ext uri="{FF2B5EF4-FFF2-40B4-BE49-F238E27FC236}">
                  <a16:creationId xmlns:a16="http://schemas.microsoft.com/office/drawing/2014/main" id="{71E85FB7-43EF-7051-BCA5-77258FA9936A}"/>
                </a:ext>
              </a:extLst>
            </p:cNvPr>
            <p:cNvPicPr>
              <a:picLocks noChangeAspect="1"/>
            </p:cNvPicPr>
            <p:nvPr/>
          </p:nvPicPr>
          <p:blipFill>
            <a:blip r:embed="rId4"/>
            <a:stretch>
              <a:fillRect/>
            </a:stretch>
          </p:blipFill>
          <p:spPr>
            <a:xfrm>
              <a:off x="6082277" y="3316565"/>
              <a:ext cx="1585211" cy="821765"/>
            </a:xfrm>
            <a:prstGeom prst="rect">
              <a:avLst/>
            </a:prstGeom>
          </p:spPr>
        </p:pic>
      </p:grpSp>
    </p:spTree>
    <p:extLst>
      <p:ext uri="{BB962C8B-B14F-4D97-AF65-F5344CB8AC3E}">
        <p14:creationId xmlns:p14="http://schemas.microsoft.com/office/powerpoint/2010/main" val="3474146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41FE9-C606-763C-3C3F-004569AFB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E812A-A33E-8CAA-59A1-0E764BE7A386}"/>
              </a:ext>
            </a:extLst>
          </p:cNvPr>
          <p:cNvSpPr>
            <a:spLocks noGrp="1"/>
          </p:cNvSpPr>
          <p:nvPr>
            <p:ph type="title"/>
          </p:nvPr>
        </p:nvSpPr>
        <p:spPr>
          <a:xfrm>
            <a:off x="479425" y="145302"/>
            <a:ext cx="11233150" cy="701731"/>
          </a:xfrm>
        </p:spPr>
        <p:txBody>
          <a:bodyPr>
            <a:normAutofit fontScale="90000"/>
          </a:bodyPr>
          <a:lstStyle/>
          <a:p>
            <a:r>
              <a:rPr lang="nl-BE" b="0" dirty="0">
                <a:latin typeface="Calibri"/>
                <a:cs typeface="Calibri"/>
              </a:rPr>
              <a:t>1.  Analyse van het PSC-systeem</a:t>
            </a:r>
            <a:br>
              <a:rPr lang="nl-BE" b="0" dirty="0">
                <a:latin typeface="Calibri"/>
                <a:cs typeface="Calibri"/>
              </a:rPr>
            </a:br>
            <a:r>
              <a:rPr lang="nl-BE" sz="2000" b="0" dirty="0">
                <a:solidFill>
                  <a:srgbClr val="3F6FC3"/>
                </a:solidFill>
                <a:latin typeface="Calibri"/>
                <a:cs typeface="Calibri"/>
              </a:rPr>
              <a:t>1.4 Analyse van de</a:t>
            </a:r>
            <a:r>
              <a:rPr lang="nl-BE" sz="2000" dirty="0">
                <a:solidFill>
                  <a:srgbClr val="3F6FC3"/>
                </a:solidFill>
                <a:latin typeface="Calibri"/>
                <a:cs typeface="Calibri"/>
              </a:rPr>
              <a:t> </a:t>
            </a:r>
            <a:r>
              <a:rPr lang="nl-BE" sz="2000" b="0" dirty="0">
                <a:solidFill>
                  <a:schemeClr val="bg1">
                    <a:lumMod val="85000"/>
                  </a:schemeClr>
                </a:solidFill>
                <a:latin typeface="Calibri"/>
                <a:cs typeface="Calibri"/>
              </a:rPr>
              <a:t>doelstellingen en</a:t>
            </a:r>
            <a:r>
              <a:rPr lang="nl-BE" sz="2000" b="0" dirty="0">
                <a:solidFill>
                  <a:srgbClr val="3F6FC3"/>
                </a:solidFill>
                <a:latin typeface="Calibri"/>
                <a:cs typeface="Calibri"/>
              </a:rPr>
              <a:t> partnerschappen van de overeenkomst </a:t>
            </a:r>
          </a:p>
        </p:txBody>
      </p:sp>
      <p:sp>
        <p:nvSpPr>
          <p:cNvPr id="3" name="Slide Number Placeholder 2">
            <a:extLst>
              <a:ext uri="{FF2B5EF4-FFF2-40B4-BE49-F238E27FC236}">
                <a16:creationId xmlns:a16="http://schemas.microsoft.com/office/drawing/2014/main" id="{507D731C-D9A7-C1F5-076A-1E5FABC44FAF}"/>
              </a:ext>
            </a:extLst>
          </p:cNvPr>
          <p:cNvSpPr>
            <a:spLocks noGrp="1"/>
          </p:cNvSpPr>
          <p:nvPr>
            <p:ph type="sldNum" sz="quarter" idx="4"/>
          </p:nvPr>
        </p:nvSpPr>
        <p:spPr/>
        <p:txBody>
          <a:bodyPr/>
          <a:lstStyle/>
          <a:p>
            <a:pPr algn="r"/>
            <a:fld id="{40A309F3-4EDD-E040-AF0C-9B3B38A0CA5F}" type="slidenum">
              <a:rPr lang="en-BE" smtClean="0"/>
              <a:pPr algn="r"/>
              <a:t>23</a:t>
            </a:fld>
            <a:endParaRPr lang="en-BE"/>
          </a:p>
        </p:txBody>
      </p:sp>
      <p:grpSp>
        <p:nvGrpSpPr>
          <p:cNvPr id="55" name="Group 54">
            <a:extLst>
              <a:ext uri="{FF2B5EF4-FFF2-40B4-BE49-F238E27FC236}">
                <a16:creationId xmlns:a16="http://schemas.microsoft.com/office/drawing/2014/main" id="{0BB88978-0D0F-B55D-6955-AC202BAD3128}"/>
              </a:ext>
            </a:extLst>
          </p:cNvPr>
          <p:cNvGrpSpPr/>
          <p:nvPr/>
        </p:nvGrpSpPr>
        <p:grpSpPr>
          <a:xfrm>
            <a:off x="723656" y="1289197"/>
            <a:ext cx="5188881" cy="1479208"/>
            <a:chOff x="6478196" y="1534581"/>
            <a:chExt cx="5188881" cy="1479208"/>
          </a:xfrm>
        </p:grpSpPr>
        <p:sp>
          <p:nvSpPr>
            <p:cNvPr id="12" name="Rectangle 11">
              <a:extLst>
                <a:ext uri="{FF2B5EF4-FFF2-40B4-BE49-F238E27FC236}">
                  <a16:creationId xmlns:a16="http://schemas.microsoft.com/office/drawing/2014/main" id="{E42B0439-DDB3-2BD2-1A05-117B5E4216D8}"/>
                </a:ext>
              </a:extLst>
            </p:cNvPr>
            <p:cNvSpPr/>
            <p:nvPr/>
          </p:nvSpPr>
          <p:spPr>
            <a:xfrm>
              <a:off x="6478196" y="1534581"/>
              <a:ext cx="5188881" cy="1479208"/>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800" b="0" i="1" dirty="0">
                  <a:solidFill>
                    <a:schemeClr val="accent6">
                      <a:lumMod val="50000"/>
                    </a:schemeClr>
                  </a:solidFill>
                  <a:cs typeface="Calibri Light" panose="020F0302020204030204" pitchFamily="34" charset="0"/>
                </a:rPr>
                <a:t>Gerapporteerde kwaliteit van de samenwerking tussen PSC’s en OVM’s</a:t>
              </a:r>
            </a:p>
          </p:txBody>
        </p:sp>
        <p:pic>
          <p:nvPicPr>
            <p:cNvPr id="22" name="Picture 21">
              <a:extLst>
                <a:ext uri="{FF2B5EF4-FFF2-40B4-BE49-F238E27FC236}">
                  <a16:creationId xmlns:a16="http://schemas.microsoft.com/office/drawing/2014/main" id="{2AB80F4E-3515-024B-555B-4699C6B7CF41}"/>
                </a:ext>
              </a:extLst>
            </p:cNvPr>
            <p:cNvPicPr>
              <a:picLocks noChangeAspect="1"/>
            </p:cNvPicPr>
            <p:nvPr/>
          </p:nvPicPr>
          <p:blipFill>
            <a:blip r:embed="rId2"/>
            <a:srcRect t="27919" r="40082" b="54870"/>
            <a:stretch/>
          </p:blipFill>
          <p:spPr>
            <a:xfrm>
              <a:off x="7504960" y="1771166"/>
              <a:ext cx="3187921" cy="177232"/>
            </a:xfrm>
            <a:prstGeom prst="rect">
              <a:avLst/>
            </a:prstGeom>
          </p:spPr>
        </p:pic>
        <p:pic>
          <p:nvPicPr>
            <p:cNvPr id="23" name="Picture 22">
              <a:extLst>
                <a:ext uri="{FF2B5EF4-FFF2-40B4-BE49-F238E27FC236}">
                  <a16:creationId xmlns:a16="http://schemas.microsoft.com/office/drawing/2014/main" id="{C625C91E-3672-05C8-A9D0-33EFC55C2B25}"/>
                </a:ext>
              </a:extLst>
            </p:cNvPr>
            <p:cNvPicPr>
              <a:picLocks noChangeAspect="1"/>
            </p:cNvPicPr>
            <p:nvPr/>
          </p:nvPicPr>
          <p:blipFill>
            <a:blip r:embed="rId2"/>
            <a:srcRect l="58592" t="47145"/>
            <a:stretch/>
          </p:blipFill>
          <p:spPr>
            <a:xfrm>
              <a:off x="8808098" y="2178498"/>
              <a:ext cx="2689035" cy="664330"/>
            </a:xfrm>
            <a:prstGeom prst="rect">
              <a:avLst/>
            </a:prstGeom>
          </p:spPr>
        </p:pic>
        <p:pic>
          <p:nvPicPr>
            <p:cNvPr id="24" name="Picture 23">
              <a:extLst>
                <a:ext uri="{FF2B5EF4-FFF2-40B4-BE49-F238E27FC236}">
                  <a16:creationId xmlns:a16="http://schemas.microsoft.com/office/drawing/2014/main" id="{B0CDBDCC-392E-CCF1-55AC-FBDF0D5089A6}"/>
                </a:ext>
              </a:extLst>
            </p:cNvPr>
            <p:cNvPicPr>
              <a:picLocks noChangeAspect="1"/>
            </p:cNvPicPr>
            <p:nvPr/>
          </p:nvPicPr>
          <p:blipFill>
            <a:blip r:embed="rId3"/>
            <a:stretch>
              <a:fillRect/>
            </a:stretch>
          </p:blipFill>
          <p:spPr>
            <a:xfrm>
              <a:off x="6844182" y="2094322"/>
              <a:ext cx="1321555" cy="838406"/>
            </a:xfrm>
            <a:prstGeom prst="rect">
              <a:avLst/>
            </a:prstGeom>
          </p:spPr>
        </p:pic>
      </p:grpSp>
      <p:sp>
        <p:nvSpPr>
          <p:cNvPr id="56" name="Text Placeholder 3">
            <a:extLst>
              <a:ext uri="{FF2B5EF4-FFF2-40B4-BE49-F238E27FC236}">
                <a16:creationId xmlns:a16="http://schemas.microsoft.com/office/drawing/2014/main" id="{9DC03C5B-1B5B-B2D1-9B04-9706CCA23B57}"/>
              </a:ext>
            </a:extLst>
          </p:cNvPr>
          <p:cNvSpPr txBox="1">
            <a:spLocks/>
          </p:cNvSpPr>
          <p:nvPr/>
        </p:nvSpPr>
        <p:spPr>
          <a:xfrm>
            <a:off x="6408842" y="1289197"/>
            <a:ext cx="5455550" cy="1479208"/>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100" b="0" i="0" kern="1200">
                <a:solidFill>
                  <a:schemeClr val="tx2"/>
                </a:solidFill>
                <a:latin typeface="+mn-lt"/>
                <a:ea typeface="+mn-ea"/>
                <a:cs typeface="Calibri Light" panose="020F0302020204030204" pitchFamily="34" charset="0"/>
              </a:defRPr>
            </a:lvl1pPr>
            <a:lvl2pPr marL="177800" indent="-177800" algn="l" defTabSz="914400" rtl="0" eaLnBrk="1" latinLnBrk="0" hangingPunct="1">
              <a:lnSpc>
                <a:spcPct val="100000"/>
              </a:lnSpc>
              <a:spcBef>
                <a:spcPts val="600"/>
              </a:spcBef>
              <a:buClr>
                <a:schemeClr val="accent1"/>
              </a:buClr>
              <a:buSzPct val="100000"/>
              <a:buFont typeface="Wingdings" pitchFamily="2" charset="2"/>
              <a:buChar char="§"/>
              <a:tabLst/>
              <a:defRPr sz="1100" b="0" i="0" kern="1200">
                <a:solidFill>
                  <a:schemeClr val="tx2"/>
                </a:solidFill>
                <a:latin typeface="+mn-lt"/>
                <a:ea typeface="+mn-ea"/>
                <a:cs typeface="Calibri Light" panose="020F0302020204030204" pitchFamily="34" charset="0"/>
              </a:defRPr>
            </a:lvl2pPr>
            <a:lvl3pPr marL="355600" indent="-177800" algn="l" defTabSz="914400" rtl="0" eaLnBrk="1" latinLnBrk="0" hangingPunct="1">
              <a:lnSpc>
                <a:spcPct val="100000"/>
              </a:lnSpc>
              <a:spcBef>
                <a:spcPts val="600"/>
              </a:spcBef>
              <a:buFont typeface="Wingdings" pitchFamily="2" charset="2"/>
              <a:buChar char="§"/>
              <a:tabLst/>
              <a:defRPr sz="1100" b="0" i="0" kern="1200">
                <a:solidFill>
                  <a:schemeClr val="tx2"/>
                </a:solidFill>
                <a:latin typeface="+mn-lt"/>
                <a:ea typeface="+mn-ea"/>
                <a:cs typeface="Calibri Light" panose="020F0302020204030204" pitchFamily="34" charset="0"/>
              </a:defRPr>
            </a:lvl3pPr>
            <a:lvl4pPr marL="541338" indent="-185738" algn="l" defTabSz="914400" rtl="0" eaLnBrk="1" latinLnBrk="0" hangingPunct="1">
              <a:lnSpc>
                <a:spcPct val="100000"/>
              </a:lnSpc>
              <a:spcBef>
                <a:spcPts val="600"/>
              </a:spcBef>
              <a:buClr>
                <a:schemeClr val="accent3"/>
              </a:buClr>
              <a:buFont typeface="Wingdings" pitchFamily="2" charset="2"/>
              <a:buChar char="§"/>
              <a:tabLst/>
              <a:defRPr sz="1100" b="0" i="0" kern="1200">
                <a:solidFill>
                  <a:schemeClr val="tx2"/>
                </a:solidFill>
                <a:latin typeface="+mn-lt"/>
                <a:ea typeface="+mn-ea"/>
                <a:cs typeface="Calibri Light" panose="020F0302020204030204" pitchFamily="34" charset="0"/>
              </a:defRPr>
            </a:lvl4pPr>
            <a:lvl5pPr marL="714375" indent="-171450" algn="l" defTabSz="914400" rtl="0" eaLnBrk="1" latinLnBrk="0" hangingPunct="1">
              <a:lnSpc>
                <a:spcPct val="100000"/>
              </a:lnSpc>
              <a:spcBef>
                <a:spcPts val="600"/>
              </a:spcBef>
              <a:buFont typeface="Arial" panose="020B0604020202020204" pitchFamily="34" charset="0"/>
              <a:buChar char="•"/>
              <a:tabLst/>
              <a:defRPr sz="1000" b="0" i="1" kern="1200">
                <a:solidFill>
                  <a:schemeClr val="tx2"/>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2" indent="-171450">
              <a:spcAft>
                <a:spcPts val="600"/>
              </a:spcAft>
            </a:pPr>
            <a:r>
              <a:rPr lang="nl-BE" sz="1400" b="1" dirty="0"/>
              <a:t>Partnerschappen met de OVM's hebben een zeer groot potentieel voor samenwerking, maar worden ondermijnd door veranderingen in teams en rollen en door communicatie- en samenwerkingsproblemen bij een groot deel van de PSC’s</a:t>
            </a:r>
          </a:p>
          <a:p>
            <a:pPr marL="357188" lvl="3" indent="-171450">
              <a:spcAft>
                <a:spcPts val="600"/>
              </a:spcAft>
            </a:pPr>
            <a:endParaRPr lang="fr-BE" sz="1400" dirty="0"/>
          </a:p>
        </p:txBody>
      </p:sp>
      <p:sp>
        <p:nvSpPr>
          <p:cNvPr id="4" name="Text Placeholder 3">
            <a:extLst>
              <a:ext uri="{FF2B5EF4-FFF2-40B4-BE49-F238E27FC236}">
                <a16:creationId xmlns:a16="http://schemas.microsoft.com/office/drawing/2014/main" id="{846779ED-9F48-903F-6190-3071F1C50516}"/>
              </a:ext>
            </a:extLst>
          </p:cNvPr>
          <p:cNvSpPr txBox="1">
            <a:spLocks/>
          </p:cNvSpPr>
          <p:nvPr/>
        </p:nvSpPr>
        <p:spPr>
          <a:xfrm>
            <a:off x="6408842" y="2914329"/>
            <a:ext cx="5455550" cy="1479208"/>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100" b="0" i="0" kern="1200">
                <a:solidFill>
                  <a:schemeClr val="tx2"/>
                </a:solidFill>
                <a:latin typeface="+mn-lt"/>
                <a:ea typeface="+mn-ea"/>
                <a:cs typeface="Calibri Light" panose="020F0302020204030204" pitchFamily="34" charset="0"/>
              </a:defRPr>
            </a:lvl1pPr>
            <a:lvl2pPr marL="177800" indent="-177800" algn="l" defTabSz="914400" rtl="0" eaLnBrk="1" latinLnBrk="0" hangingPunct="1">
              <a:lnSpc>
                <a:spcPct val="100000"/>
              </a:lnSpc>
              <a:spcBef>
                <a:spcPts val="600"/>
              </a:spcBef>
              <a:buClr>
                <a:schemeClr val="accent1"/>
              </a:buClr>
              <a:buSzPct val="100000"/>
              <a:buFont typeface="Wingdings" pitchFamily="2" charset="2"/>
              <a:buChar char="§"/>
              <a:tabLst/>
              <a:defRPr sz="1100" b="0" i="0" kern="1200">
                <a:solidFill>
                  <a:schemeClr val="tx2"/>
                </a:solidFill>
                <a:latin typeface="+mn-lt"/>
                <a:ea typeface="+mn-ea"/>
                <a:cs typeface="Calibri Light" panose="020F0302020204030204" pitchFamily="34" charset="0"/>
              </a:defRPr>
            </a:lvl2pPr>
            <a:lvl3pPr marL="355600" indent="-177800" algn="l" defTabSz="914400" rtl="0" eaLnBrk="1" latinLnBrk="0" hangingPunct="1">
              <a:lnSpc>
                <a:spcPct val="100000"/>
              </a:lnSpc>
              <a:spcBef>
                <a:spcPts val="600"/>
              </a:spcBef>
              <a:buFont typeface="Wingdings" pitchFamily="2" charset="2"/>
              <a:buChar char="§"/>
              <a:tabLst/>
              <a:defRPr sz="1100" b="0" i="0" kern="1200">
                <a:solidFill>
                  <a:schemeClr val="tx2"/>
                </a:solidFill>
                <a:latin typeface="+mn-lt"/>
                <a:ea typeface="+mn-ea"/>
                <a:cs typeface="Calibri Light" panose="020F0302020204030204" pitchFamily="34" charset="0"/>
              </a:defRPr>
            </a:lvl3pPr>
            <a:lvl4pPr marL="541338" indent="-185738" algn="l" defTabSz="914400" rtl="0" eaLnBrk="1" latinLnBrk="0" hangingPunct="1">
              <a:lnSpc>
                <a:spcPct val="100000"/>
              </a:lnSpc>
              <a:spcBef>
                <a:spcPts val="600"/>
              </a:spcBef>
              <a:buClr>
                <a:schemeClr val="accent3"/>
              </a:buClr>
              <a:buFont typeface="Wingdings" pitchFamily="2" charset="2"/>
              <a:buChar char="§"/>
              <a:tabLst/>
              <a:defRPr sz="1100" b="0" i="0" kern="1200">
                <a:solidFill>
                  <a:schemeClr val="tx2"/>
                </a:solidFill>
                <a:latin typeface="+mn-lt"/>
                <a:ea typeface="+mn-ea"/>
                <a:cs typeface="Calibri Light" panose="020F0302020204030204" pitchFamily="34" charset="0"/>
              </a:defRPr>
            </a:lvl4pPr>
            <a:lvl5pPr marL="714375" indent="-171450" algn="l" defTabSz="914400" rtl="0" eaLnBrk="1" latinLnBrk="0" hangingPunct="1">
              <a:lnSpc>
                <a:spcPct val="100000"/>
              </a:lnSpc>
              <a:spcBef>
                <a:spcPts val="600"/>
              </a:spcBef>
              <a:buFont typeface="Arial" panose="020B0604020202020204" pitchFamily="34" charset="0"/>
              <a:buChar char="•"/>
              <a:tabLst/>
              <a:defRPr sz="1000" b="0" i="1" kern="1200">
                <a:solidFill>
                  <a:schemeClr val="tx2"/>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2" indent="-171450">
              <a:spcAft>
                <a:spcPts val="600"/>
              </a:spcAft>
            </a:pPr>
            <a:r>
              <a:rPr lang="nl-BE" sz="1400" b="1"/>
              <a:t>Partnerschappen met de BGHM worden overwegend negatief gepercipieerd, maar er vindt geleidelijk een paradigmaverschuiving plaats</a:t>
            </a:r>
            <a:br>
              <a:rPr lang="nl-BE" sz="1400" b="1"/>
            </a:br>
            <a:endParaRPr lang="nl-BE" sz="1400" b="1"/>
          </a:p>
          <a:p>
            <a:pPr marL="357188" lvl="3" indent="-171450">
              <a:spcAft>
                <a:spcPts val="600"/>
              </a:spcAft>
            </a:pPr>
            <a:endParaRPr lang="fr-BE" sz="1400" dirty="0"/>
          </a:p>
        </p:txBody>
      </p:sp>
      <p:sp>
        <p:nvSpPr>
          <p:cNvPr id="5" name="Rectangle 4">
            <a:extLst>
              <a:ext uri="{FF2B5EF4-FFF2-40B4-BE49-F238E27FC236}">
                <a16:creationId xmlns:a16="http://schemas.microsoft.com/office/drawing/2014/main" id="{86728AD9-8F41-4C6A-17D0-F0349ECB8FCD}"/>
              </a:ext>
            </a:extLst>
          </p:cNvPr>
          <p:cNvSpPr/>
          <p:nvPr/>
        </p:nvSpPr>
        <p:spPr>
          <a:xfrm>
            <a:off x="723656" y="2914329"/>
            <a:ext cx="5188881" cy="1479208"/>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800" b="0" i="1" dirty="0">
                <a:solidFill>
                  <a:schemeClr val="accent6">
                    <a:lumMod val="50000"/>
                  </a:schemeClr>
                </a:solidFill>
                <a:cs typeface="Calibri Light" panose="020F0302020204030204" pitchFamily="34" charset="0"/>
              </a:rPr>
              <a:t>Gerapporteerde kwaliteit van de samenwerking tussen PSC’s en BGHM</a:t>
            </a:r>
          </a:p>
        </p:txBody>
      </p:sp>
      <p:pic>
        <p:nvPicPr>
          <p:cNvPr id="6" name="Picture 5">
            <a:extLst>
              <a:ext uri="{FF2B5EF4-FFF2-40B4-BE49-F238E27FC236}">
                <a16:creationId xmlns:a16="http://schemas.microsoft.com/office/drawing/2014/main" id="{7F49D3D2-6983-36D1-50AA-5C7DDB8F7195}"/>
              </a:ext>
            </a:extLst>
          </p:cNvPr>
          <p:cNvPicPr>
            <a:picLocks noChangeAspect="1"/>
          </p:cNvPicPr>
          <p:nvPr/>
        </p:nvPicPr>
        <p:blipFill>
          <a:blip r:embed="rId2"/>
          <a:srcRect t="27919" r="40082" b="54870"/>
          <a:stretch/>
        </p:blipFill>
        <p:spPr>
          <a:xfrm>
            <a:off x="1750420" y="3150914"/>
            <a:ext cx="3187921" cy="177232"/>
          </a:xfrm>
          <a:prstGeom prst="rect">
            <a:avLst/>
          </a:prstGeom>
        </p:spPr>
      </p:pic>
      <p:pic>
        <p:nvPicPr>
          <p:cNvPr id="7" name="Picture 6">
            <a:extLst>
              <a:ext uri="{FF2B5EF4-FFF2-40B4-BE49-F238E27FC236}">
                <a16:creationId xmlns:a16="http://schemas.microsoft.com/office/drawing/2014/main" id="{04FE6398-061D-0DEF-5A68-DB2819AA9D1D}"/>
              </a:ext>
            </a:extLst>
          </p:cNvPr>
          <p:cNvPicPr>
            <a:picLocks noChangeAspect="1"/>
          </p:cNvPicPr>
          <p:nvPr/>
        </p:nvPicPr>
        <p:blipFill>
          <a:blip r:embed="rId4"/>
          <a:srcRect l="78288" t="50000"/>
          <a:stretch/>
        </p:blipFill>
        <p:spPr>
          <a:xfrm>
            <a:off x="1089642" y="3401156"/>
            <a:ext cx="1321555" cy="934792"/>
          </a:xfrm>
          <a:prstGeom prst="rect">
            <a:avLst/>
          </a:prstGeom>
        </p:spPr>
      </p:pic>
      <p:pic>
        <p:nvPicPr>
          <p:cNvPr id="8" name="Picture 7">
            <a:extLst>
              <a:ext uri="{FF2B5EF4-FFF2-40B4-BE49-F238E27FC236}">
                <a16:creationId xmlns:a16="http://schemas.microsoft.com/office/drawing/2014/main" id="{0BF53A4D-25B6-3891-B577-241F9FC1AF27}"/>
              </a:ext>
            </a:extLst>
          </p:cNvPr>
          <p:cNvPicPr>
            <a:picLocks noChangeAspect="1"/>
          </p:cNvPicPr>
          <p:nvPr/>
        </p:nvPicPr>
        <p:blipFill>
          <a:blip r:embed="rId5"/>
          <a:srcRect l="58220" t="49102"/>
          <a:stretch/>
        </p:blipFill>
        <p:spPr>
          <a:xfrm>
            <a:off x="3053558" y="3557158"/>
            <a:ext cx="2689035" cy="615689"/>
          </a:xfrm>
          <a:prstGeom prst="rect">
            <a:avLst/>
          </a:prstGeom>
        </p:spPr>
      </p:pic>
      <p:sp>
        <p:nvSpPr>
          <p:cNvPr id="9" name="Text Placeholder 3">
            <a:extLst>
              <a:ext uri="{FF2B5EF4-FFF2-40B4-BE49-F238E27FC236}">
                <a16:creationId xmlns:a16="http://schemas.microsoft.com/office/drawing/2014/main" id="{D2C53750-31BD-88DA-DD3C-F6F869010B6E}"/>
              </a:ext>
            </a:extLst>
          </p:cNvPr>
          <p:cNvSpPr txBox="1">
            <a:spLocks/>
          </p:cNvSpPr>
          <p:nvPr/>
        </p:nvSpPr>
        <p:spPr>
          <a:xfrm>
            <a:off x="6408842" y="4539461"/>
            <a:ext cx="5455550" cy="1479208"/>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100" b="0" i="0" kern="1200">
                <a:solidFill>
                  <a:schemeClr val="tx2"/>
                </a:solidFill>
                <a:latin typeface="+mn-lt"/>
                <a:ea typeface="+mn-ea"/>
                <a:cs typeface="Calibri Light" panose="020F0302020204030204" pitchFamily="34" charset="0"/>
              </a:defRPr>
            </a:lvl1pPr>
            <a:lvl2pPr marL="177800" indent="-177800" algn="l" defTabSz="914400" rtl="0" eaLnBrk="1" latinLnBrk="0" hangingPunct="1">
              <a:lnSpc>
                <a:spcPct val="100000"/>
              </a:lnSpc>
              <a:spcBef>
                <a:spcPts val="600"/>
              </a:spcBef>
              <a:buClr>
                <a:schemeClr val="accent1"/>
              </a:buClr>
              <a:buSzPct val="100000"/>
              <a:buFont typeface="Wingdings" pitchFamily="2" charset="2"/>
              <a:buChar char="§"/>
              <a:tabLst/>
              <a:defRPr sz="1100" b="0" i="0" kern="1200">
                <a:solidFill>
                  <a:schemeClr val="tx2"/>
                </a:solidFill>
                <a:latin typeface="+mn-lt"/>
                <a:ea typeface="+mn-ea"/>
                <a:cs typeface="Calibri Light" panose="020F0302020204030204" pitchFamily="34" charset="0"/>
              </a:defRPr>
            </a:lvl2pPr>
            <a:lvl3pPr marL="355600" indent="-177800" algn="l" defTabSz="914400" rtl="0" eaLnBrk="1" latinLnBrk="0" hangingPunct="1">
              <a:lnSpc>
                <a:spcPct val="100000"/>
              </a:lnSpc>
              <a:spcBef>
                <a:spcPts val="600"/>
              </a:spcBef>
              <a:buFont typeface="Wingdings" pitchFamily="2" charset="2"/>
              <a:buChar char="§"/>
              <a:tabLst/>
              <a:defRPr sz="1100" b="0" i="0" kern="1200">
                <a:solidFill>
                  <a:schemeClr val="tx2"/>
                </a:solidFill>
                <a:latin typeface="+mn-lt"/>
                <a:ea typeface="+mn-ea"/>
                <a:cs typeface="Calibri Light" panose="020F0302020204030204" pitchFamily="34" charset="0"/>
              </a:defRPr>
            </a:lvl3pPr>
            <a:lvl4pPr marL="541338" indent="-185738" algn="l" defTabSz="914400" rtl="0" eaLnBrk="1" latinLnBrk="0" hangingPunct="1">
              <a:lnSpc>
                <a:spcPct val="100000"/>
              </a:lnSpc>
              <a:spcBef>
                <a:spcPts val="600"/>
              </a:spcBef>
              <a:buClr>
                <a:schemeClr val="accent3"/>
              </a:buClr>
              <a:buFont typeface="Wingdings" pitchFamily="2" charset="2"/>
              <a:buChar char="§"/>
              <a:tabLst/>
              <a:defRPr sz="1100" b="0" i="0" kern="1200">
                <a:solidFill>
                  <a:schemeClr val="tx2"/>
                </a:solidFill>
                <a:latin typeface="+mn-lt"/>
                <a:ea typeface="+mn-ea"/>
                <a:cs typeface="Calibri Light" panose="020F0302020204030204" pitchFamily="34" charset="0"/>
              </a:defRPr>
            </a:lvl4pPr>
            <a:lvl5pPr marL="714375" indent="-171450" algn="l" defTabSz="914400" rtl="0" eaLnBrk="1" latinLnBrk="0" hangingPunct="1">
              <a:lnSpc>
                <a:spcPct val="100000"/>
              </a:lnSpc>
              <a:spcBef>
                <a:spcPts val="600"/>
              </a:spcBef>
              <a:buFont typeface="Arial" panose="020B0604020202020204" pitchFamily="34" charset="0"/>
              <a:buChar char="•"/>
              <a:tabLst/>
              <a:defRPr sz="1000" b="0" i="1" kern="1200">
                <a:solidFill>
                  <a:schemeClr val="tx2"/>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2" indent="-171450">
              <a:spcAft>
                <a:spcPts val="600"/>
              </a:spcAft>
            </a:pPr>
            <a:r>
              <a:rPr lang="nl-BE" sz="1400" b="1"/>
              <a:t>Over het algemeen zijn partnerschappen met gemeenten zeer positief wanneer ze aanwezig zijn</a:t>
            </a:r>
          </a:p>
          <a:p>
            <a:pPr marL="357188" lvl="3" indent="-171450">
              <a:spcAft>
                <a:spcPts val="600"/>
              </a:spcAft>
            </a:pPr>
            <a:endParaRPr lang="fr-BE" sz="1400" dirty="0"/>
          </a:p>
        </p:txBody>
      </p:sp>
      <p:sp>
        <p:nvSpPr>
          <p:cNvPr id="11" name="Rectangle 10">
            <a:extLst>
              <a:ext uri="{FF2B5EF4-FFF2-40B4-BE49-F238E27FC236}">
                <a16:creationId xmlns:a16="http://schemas.microsoft.com/office/drawing/2014/main" id="{5DB58C56-F57E-8EDD-9D24-3F2C8290D6EB}"/>
              </a:ext>
            </a:extLst>
          </p:cNvPr>
          <p:cNvSpPr/>
          <p:nvPr/>
        </p:nvSpPr>
        <p:spPr>
          <a:xfrm>
            <a:off x="723656" y="4539461"/>
            <a:ext cx="5188881" cy="1479208"/>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800" b="0" i="1" dirty="0">
                <a:solidFill>
                  <a:schemeClr val="accent6">
                    <a:lumMod val="50000"/>
                  </a:schemeClr>
                </a:solidFill>
                <a:cs typeface="Calibri Light" panose="020F0302020204030204" pitchFamily="34" charset="0"/>
              </a:rPr>
              <a:t>Gerapporteerde kwaliteit van de samenwerking tussen PSC’s en gemeente (indien partner)</a:t>
            </a:r>
          </a:p>
        </p:txBody>
      </p:sp>
      <p:pic>
        <p:nvPicPr>
          <p:cNvPr id="13" name="Picture 12">
            <a:extLst>
              <a:ext uri="{FF2B5EF4-FFF2-40B4-BE49-F238E27FC236}">
                <a16:creationId xmlns:a16="http://schemas.microsoft.com/office/drawing/2014/main" id="{05D7A3C1-1AF5-33CC-706C-88ADDECEEFC4}"/>
              </a:ext>
            </a:extLst>
          </p:cNvPr>
          <p:cNvPicPr>
            <a:picLocks noChangeAspect="1"/>
          </p:cNvPicPr>
          <p:nvPr/>
        </p:nvPicPr>
        <p:blipFill>
          <a:blip r:embed="rId2"/>
          <a:srcRect t="27919" r="40082" b="54870"/>
          <a:stretch/>
        </p:blipFill>
        <p:spPr>
          <a:xfrm>
            <a:off x="1750420" y="4776046"/>
            <a:ext cx="3187921" cy="177232"/>
          </a:xfrm>
          <a:prstGeom prst="rect">
            <a:avLst/>
          </a:prstGeom>
        </p:spPr>
      </p:pic>
      <p:pic>
        <p:nvPicPr>
          <p:cNvPr id="14" name="Picture 13">
            <a:extLst>
              <a:ext uri="{FF2B5EF4-FFF2-40B4-BE49-F238E27FC236}">
                <a16:creationId xmlns:a16="http://schemas.microsoft.com/office/drawing/2014/main" id="{2B922C7C-E18D-8694-6670-E98BCEA9E93D}"/>
              </a:ext>
            </a:extLst>
          </p:cNvPr>
          <p:cNvPicPr>
            <a:picLocks noChangeAspect="1"/>
          </p:cNvPicPr>
          <p:nvPr/>
        </p:nvPicPr>
        <p:blipFill>
          <a:blip r:embed="rId6"/>
          <a:srcRect l="55983" t="45201" r="2462" b="1135"/>
          <a:stretch/>
        </p:blipFill>
        <p:spPr>
          <a:xfrm>
            <a:off x="3022267" y="5270774"/>
            <a:ext cx="2758179" cy="666834"/>
          </a:xfrm>
          <a:prstGeom prst="rect">
            <a:avLst/>
          </a:prstGeom>
        </p:spPr>
      </p:pic>
      <p:pic>
        <p:nvPicPr>
          <p:cNvPr id="15" name="Picture 14">
            <a:extLst>
              <a:ext uri="{FF2B5EF4-FFF2-40B4-BE49-F238E27FC236}">
                <a16:creationId xmlns:a16="http://schemas.microsoft.com/office/drawing/2014/main" id="{5AD5E14C-1F4B-8E69-BB5F-A4B24AEEC53E}"/>
              </a:ext>
            </a:extLst>
          </p:cNvPr>
          <p:cNvPicPr>
            <a:picLocks noChangeAspect="1"/>
          </p:cNvPicPr>
          <p:nvPr/>
        </p:nvPicPr>
        <p:blipFill>
          <a:blip r:embed="rId7"/>
          <a:stretch>
            <a:fillRect/>
          </a:stretch>
        </p:blipFill>
        <p:spPr>
          <a:xfrm>
            <a:off x="1089642" y="5045222"/>
            <a:ext cx="1388156" cy="892386"/>
          </a:xfrm>
          <a:prstGeom prst="rect">
            <a:avLst/>
          </a:prstGeom>
        </p:spPr>
      </p:pic>
    </p:spTree>
    <p:extLst>
      <p:ext uri="{BB962C8B-B14F-4D97-AF65-F5344CB8AC3E}">
        <p14:creationId xmlns:p14="http://schemas.microsoft.com/office/powerpoint/2010/main" val="150557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AAE6-C82E-33D7-B7BD-2EA0BA3981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840A2-EF45-754C-6D05-4DFADDCEAA86}"/>
              </a:ext>
            </a:extLst>
          </p:cNvPr>
          <p:cNvSpPr>
            <a:spLocks noGrp="1"/>
          </p:cNvSpPr>
          <p:nvPr>
            <p:ph type="title"/>
          </p:nvPr>
        </p:nvSpPr>
        <p:spPr>
          <a:xfrm>
            <a:off x="479425" y="145302"/>
            <a:ext cx="11233150" cy="701731"/>
          </a:xfrm>
        </p:spPr>
        <p:txBody>
          <a:bodyPr>
            <a:normAutofit fontScale="90000"/>
          </a:bodyPr>
          <a:lstStyle/>
          <a:p>
            <a:r>
              <a:rPr lang="nl-BE" b="0">
                <a:latin typeface="Calibri"/>
                <a:cs typeface="Calibri"/>
              </a:rPr>
              <a:t>1.  Analyse van het PSC-systeem</a:t>
            </a:r>
            <a:br>
              <a:rPr lang="nl-BE" b="0">
                <a:latin typeface="Calibri"/>
                <a:cs typeface="Calibri"/>
              </a:rPr>
            </a:br>
            <a:r>
              <a:rPr lang="nl-BE" sz="2000" b="0">
                <a:solidFill>
                  <a:srgbClr val="3F6FC3"/>
                </a:solidFill>
                <a:latin typeface="Calibri"/>
                <a:cs typeface="Calibri"/>
              </a:rPr>
              <a:t>1.4 Analyse van de </a:t>
            </a:r>
            <a:r>
              <a:rPr lang="nl-BE" sz="2000" b="0">
                <a:solidFill>
                  <a:schemeClr val="bg1">
                    <a:lumMod val="85000"/>
                  </a:schemeClr>
                </a:solidFill>
                <a:latin typeface="Calibri"/>
                <a:cs typeface="Calibri"/>
              </a:rPr>
              <a:t>doelstellingen en </a:t>
            </a:r>
            <a:r>
              <a:rPr lang="nl-BE" sz="2000" b="0">
                <a:solidFill>
                  <a:srgbClr val="3F6FC3"/>
                </a:solidFill>
                <a:latin typeface="Calibri"/>
                <a:cs typeface="Calibri"/>
              </a:rPr>
              <a:t>partnerschappen van de overeenkomst </a:t>
            </a:r>
          </a:p>
        </p:txBody>
      </p:sp>
      <p:sp>
        <p:nvSpPr>
          <p:cNvPr id="3" name="Slide Number Placeholder 2">
            <a:extLst>
              <a:ext uri="{FF2B5EF4-FFF2-40B4-BE49-F238E27FC236}">
                <a16:creationId xmlns:a16="http://schemas.microsoft.com/office/drawing/2014/main" id="{8478700B-909E-F58A-6BBE-BDE71C1026AF}"/>
              </a:ext>
            </a:extLst>
          </p:cNvPr>
          <p:cNvSpPr>
            <a:spLocks noGrp="1"/>
          </p:cNvSpPr>
          <p:nvPr>
            <p:ph type="sldNum" sz="quarter" idx="4"/>
          </p:nvPr>
        </p:nvSpPr>
        <p:spPr/>
        <p:txBody>
          <a:bodyPr/>
          <a:lstStyle/>
          <a:p>
            <a:pPr algn="r"/>
            <a:fld id="{40A309F3-4EDD-E040-AF0C-9B3B38A0CA5F}" type="slidenum">
              <a:rPr lang="en-BE" smtClean="0"/>
              <a:pPr algn="r"/>
              <a:t>24</a:t>
            </a:fld>
            <a:endParaRPr lang="en-BE"/>
          </a:p>
        </p:txBody>
      </p:sp>
      <p:grpSp>
        <p:nvGrpSpPr>
          <p:cNvPr id="5" name="Group 4">
            <a:extLst>
              <a:ext uri="{FF2B5EF4-FFF2-40B4-BE49-F238E27FC236}">
                <a16:creationId xmlns:a16="http://schemas.microsoft.com/office/drawing/2014/main" id="{E77EBD17-ECA6-1596-6C76-4CA89F25B5F8}"/>
              </a:ext>
            </a:extLst>
          </p:cNvPr>
          <p:cNvGrpSpPr/>
          <p:nvPr/>
        </p:nvGrpSpPr>
        <p:grpSpPr>
          <a:xfrm>
            <a:off x="2546428" y="1401191"/>
            <a:ext cx="6826172" cy="3913759"/>
            <a:chOff x="2546428" y="1401191"/>
            <a:chExt cx="5303663" cy="2843595"/>
          </a:xfrm>
        </p:grpSpPr>
        <p:pic>
          <p:nvPicPr>
            <p:cNvPr id="4" name="Picture 3">
              <a:extLst>
                <a:ext uri="{FF2B5EF4-FFF2-40B4-BE49-F238E27FC236}">
                  <a16:creationId xmlns:a16="http://schemas.microsoft.com/office/drawing/2014/main" id="{A91642BE-70B5-0E40-B825-227DF97E602E}"/>
                </a:ext>
              </a:extLst>
            </p:cNvPr>
            <p:cNvPicPr>
              <a:picLocks noChangeAspect="1"/>
            </p:cNvPicPr>
            <p:nvPr/>
          </p:nvPicPr>
          <p:blipFill>
            <a:blip r:embed="rId2"/>
            <a:srcRect t="61978" r="72676" b="7746"/>
            <a:stretch/>
          </p:blipFill>
          <p:spPr>
            <a:xfrm>
              <a:off x="3652289" y="2997334"/>
              <a:ext cx="1596698" cy="1247452"/>
            </a:xfrm>
            <a:prstGeom prst="rect">
              <a:avLst/>
            </a:prstGeom>
          </p:spPr>
        </p:pic>
        <p:sp>
          <p:nvSpPr>
            <p:cNvPr id="8" name="Rectangle 7">
              <a:extLst>
                <a:ext uri="{FF2B5EF4-FFF2-40B4-BE49-F238E27FC236}">
                  <a16:creationId xmlns:a16="http://schemas.microsoft.com/office/drawing/2014/main" id="{E79126B6-2D0E-B311-F77F-4B81D63E48C1}"/>
                </a:ext>
              </a:extLst>
            </p:cNvPr>
            <p:cNvSpPr/>
            <p:nvPr/>
          </p:nvSpPr>
          <p:spPr>
            <a:xfrm>
              <a:off x="2546428" y="1401191"/>
              <a:ext cx="5289472" cy="1470948"/>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1400" b="0" i="1" dirty="0">
                  <a:solidFill>
                    <a:schemeClr val="accent6">
                      <a:lumMod val="50000"/>
                    </a:schemeClr>
                  </a:solidFill>
                  <a:cs typeface="Calibri Light" panose="020F0302020204030204" pitchFamily="34" charset="0"/>
                </a:rPr>
                <a:t>Perceptie van de PSC's over hun vermogen om de administratieve last te beheren</a:t>
              </a:r>
            </a:p>
          </p:txBody>
        </p:sp>
        <p:pic>
          <p:nvPicPr>
            <p:cNvPr id="11" name="Picture 10">
              <a:extLst>
                <a:ext uri="{FF2B5EF4-FFF2-40B4-BE49-F238E27FC236}">
                  <a16:creationId xmlns:a16="http://schemas.microsoft.com/office/drawing/2014/main" id="{8C23F0E5-5644-8C5A-DCE5-B571348B453B}"/>
                </a:ext>
              </a:extLst>
            </p:cNvPr>
            <p:cNvPicPr>
              <a:picLocks noChangeAspect="1"/>
            </p:cNvPicPr>
            <p:nvPr/>
          </p:nvPicPr>
          <p:blipFill>
            <a:blip r:embed="rId2"/>
            <a:srcRect l="1302" t="16765" r="79861" b="64832"/>
            <a:stretch/>
          </p:blipFill>
          <p:spPr>
            <a:xfrm>
              <a:off x="3652289" y="1901995"/>
              <a:ext cx="1132403" cy="780099"/>
            </a:xfrm>
            <a:prstGeom prst="rect">
              <a:avLst/>
            </a:prstGeom>
          </p:spPr>
        </p:pic>
        <p:pic>
          <p:nvPicPr>
            <p:cNvPr id="13" name="Picture 12">
              <a:extLst>
                <a:ext uri="{FF2B5EF4-FFF2-40B4-BE49-F238E27FC236}">
                  <a16:creationId xmlns:a16="http://schemas.microsoft.com/office/drawing/2014/main" id="{CA9AD468-70A3-E27B-E77B-35CD83F3679C}"/>
                </a:ext>
              </a:extLst>
            </p:cNvPr>
            <p:cNvPicPr>
              <a:picLocks noChangeAspect="1"/>
            </p:cNvPicPr>
            <p:nvPr/>
          </p:nvPicPr>
          <p:blipFill>
            <a:blip r:embed="rId2"/>
            <a:srcRect l="58439" t="10235" r="17702" b="58599"/>
            <a:stretch/>
          </p:blipFill>
          <p:spPr>
            <a:xfrm>
              <a:off x="5519252" y="1711951"/>
              <a:ext cx="1259632" cy="1160188"/>
            </a:xfrm>
            <a:prstGeom prst="rect">
              <a:avLst/>
            </a:prstGeom>
          </p:spPr>
        </p:pic>
        <p:pic>
          <p:nvPicPr>
            <p:cNvPr id="17" name="Picture 16">
              <a:extLst>
                <a:ext uri="{FF2B5EF4-FFF2-40B4-BE49-F238E27FC236}">
                  <a16:creationId xmlns:a16="http://schemas.microsoft.com/office/drawing/2014/main" id="{5A98A4C9-197C-7860-32DA-20E16F41FC45}"/>
                </a:ext>
              </a:extLst>
            </p:cNvPr>
            <p:cNvPicPr>
              <a:picLocks noChangeAspect="1"/>
            </p:cNvPicPr>
            <p:nvPr/>
          </p:nvPicPr>
          <p:blipFill>
            <a:blip r:embed="rId2"/>
            <a:srcRect l="58333" t="61978" r="13447" b="7746"/>
            <a:stretch/>
          </p:blipFill>
          <p:spPr>
            <a:xfrm>
              <a:off x="5424848" y="3149092"/>
              <a:ext cx="1448439" cy="1095694"/>
            </a:xfrm>
            <a:prstGeom prst="rect">
              <a:avLst/>
            </a:prstGeom>
          </p:spPr>
        </p:pic>
        <p:sp>
          <p:nvSpPr>
            <p:cNvPr id="18" name="Rectangle 17">
              <a:extLst>
                <a:ext uri="{FF2B5EF4-FFF2-40B4-BE49-F238E27FC236}">
                  <a16:creationId xmlns:a16="http://schemas.microsoft.com/office/drawing/2014/main" id="{3C62B119-98A5-FC4E-D870-27F1075B17D8}"/>
                </a:ext>
              </a:extLst>
            </p:cNvPr>
            <p:cNvSpPr/>
            <p:nvPr/>
          </p:nvSpPr>
          <p:spPr>
            <a:xfrm>
              <a:off x="2560619" y="2991892"/>
              <a:ext cx="5289472" cy="1252894"/>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1400" b="0" i="1" dirty="0">
                  <a:solidFill>
                    <a:schemeClr val="accent6">
                      <a:lumMod val="50000"/>
                    </a:schemeClr>
                  </a:solidFill>
                  <a:cs typeface="Calibri Light" panose="020F0302020204030204" pitchFamily="34" charset="0"/>
                </a:rPr>
                <a:t>Perceptie van de PSC's over het nut van administratieve procedures voor intern beheer</a:t>
              </a:r>
            </a:p>
          </p:txBody>
        </p:sp>
      </p:grpSp>
    </p:spTree>
    <p:extLst>
      <p:ext uri="{BB962C8B-B14F-4D97-AF65-F5344CB8AC3E}">
        <p14:creationId xmlns:p14="http://schemas.microsoft.com/office/powerpoint/2010/main" val="1189164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8A595-C445-166F-F168-5564DB2E34DA}"/>
              </a:ext>
            </a:extLst>
          </p:cNvPr>
          <p:cNvSpPr>
            <a:spLocks noGrp="1"/>
          </p:cNvSpPr>
          <p:nvPr>
            <p:ph type="title"/>
          </p:nvPr>
        </p:nvSpPr>
        <p:spPr>
          <a:xfrm>
            <a:off x="6358888" y="2771128"/>
            <a:ext cx="5353687" cy="1837426"/>
          </a:xfrm>
        </p:spPr>
        <p:txBody>
          <a:bodyPr/>
          <a:lstStyle/>
          <a:p>
            <a:r>
              <a:rPr lang="nl-BE">
                <a:solidFill>
                  <a:schemeClr val="bg1">
                    <a:lumMod val="75000"/>
                  </a:schemeClr>
                </a:solidFill>
              </a:rPr>
              <a:t>Deel 2</a:t>
            </a:r>
            <a:br>
              <a:rPr lang="nl-BE">
                <a:solidFill>
                  <a:schemeClr val="bg1">
                    <a:lumMod val="75000"/>
                  </a:schemeClr>
                </a:solidFill>
              </a:rPr>
            </a:br>
            <a:r>
              <a:rPr lang="nl-BE">
                <a:solidFill>
                  <a:schemeClr val="accent5"/>
                </a:solidFill>
              </a:rPr>
              <a:t>Analyse/evaluatieve samenvatting</a:t>
            </a:r>
          </a:p>
        </p:txBody>
      </p:sp>
      <p:pic>
        <p:nvPicPr>
          <p:cNvPr id="7" name="Picture Placeholder 6" descr="A close-up of a puzzle&#10;&#10;Description automatically generated">
            <a:extLst>
              <a:ext uri="{FF2B5EF4-FFF2-40B4-BE49-F238E27FC236}">
                <a16:creationId xmlns:a16="http://schemas.microsoft.com/office/drawing/2014/main" id="{F32C5118-DF67-4661-E8FE-2EC4082AA90E}"/>
              </a:ext>
            </a:extLst>
          </p:cNvPr>
          <p:cNvPicPr>
            <a:picLocks noGrp="1" noChangeAspect="1"/>
          </p:cNvPicPr>
          <p:nvPr>
            <p:ph type="pic" sz="quarter" idx="10"/>
          </p:nvPr>
        </p:nvPicPr>
        <p:blipFill>
          <a:blip r:embed="rId2"/>
          <a:srcRect l="15452" r="15452"/>
          <a:stretch>
            <a:fillRect/>
          </a:stretch>
        </p:blipFill>
        <p:spPr/>
      </p:pic>
      <p:sp>
        <p:nvSpPr>
          <p:cNvPr id="5" name="Text Placeholder 4">
            <a:extLst>
              <a:ext uri="{FF2B5EF4-FFF2-40B4-BE49-F238E27FC236}">
                <a16:creationId xmlns:a16="http://schemas.microsoft.com/office/drawing/2014/main" id="{DAB8BA58-52E7-B608-3668-93BCDC7CD4D0}"/>
              </a:ext>
            </a:extLst>
          </p:cNvPr>
          <p:cNvSpPr>
            <a:spLocks noGrp="1"/>
          </p:cNvSpPr>
          <p:nvPr>
            <p:ph type="body" sz="quarter" idx="11"/>
          </p:nvPr>
        </p:nvSpPr>
        <p:spPr>
          <a:xfrm>
            <a:off x="6358888" y="4713255"/>
            <a:ext cx="5353687" cy="329834"/>
          </a:xfrm>
        </p:spPr>
        <p:txBody>
          <a:bodyPr/>
          <a:lstStyle/>
          <a:p>
            <a:r>
              <a:rPr lang="nl-BE" dirty="0">
                <a:solidFill>
                  <a:schemeClr val="accent6">
                    <a:lumMod val="90000"/>
                  </a:schemeClr>
                </a:solidFill>
              </a:rPr>
              <a:t>Samenvatting aan de hand van evaluatievragen</a:t>
            </a:r>
          </a:p>
        </p:txBody>
      </p:sp>
    </p:spTree>
    <p:extLst>
      <p:ext uri="{BB962C8B-B14F-4D97-AF65-F5344CB8AC3E}">
        <p14:creationId xmlns:p14="http://schemas.microsoft.com/office/powerpoint/2010/main" val="1084685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A415C-80A6-92BD-4D77-9631B123F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6C75E-3D22-B35A-1F18-80D24C38E6A7}"/>
              </a:ext>
            </a:extLst>
          </p:cNvPr>
          <p:cNvSpPr>
            <a:spLocks noGrp="1"/>
          </p:cNvSpPr>
          <p:nvPr>
            <p:ph type="title"/>
          </p:nvPr>
        </p:nvSpPr>
        <p:spPr>
          <a:xfrm>
            <a:off x="479425" y="8863"/>
            <a:ext cx="11233150" cy="701731"/>
          </a:xfrm>
        </p:spPr>
        <p:txBody>
          <a:bodyPr>
            <a:normAutofit fontScale="90000"/>
          </a:bodyPr>
          <a:lstStyle/>
          <a:p>
            <a:r>
              <a:rPr lang="nl-BE" b="0" dirty="0">
                <a:solidFill>
                  <a:srgbClr val="002551"/>
                </a:solidFill>
                <a:latin typeface="Calibri"/>
                <a:ea typeface="+mj-ea"/>
                <a:cs typeface="Calibri"/>
              </a:rPr>
              <a:t>2. Analyse/</a:t>
            </a:r>
            <a:r>
              <a:rPr kumimoji="0" lang="nl-BE" sz="2400" b="0" i="0" u="none" strike="noStrike" cap="none" normalizeH="0" baseline="0" noProof="0" dirty="0">
                <a:ln>
                  <a:noFill/>
                </a:ln>
                <a:solidFill>
                  <a:srgbClr val="002551"/>
                </a:solidFill>
                <a:effectLst/>
                <a:uLnTx/>
                <a:uFillTx/>
                <a:latin typeface="Calibri"/>
                <a:ea typeface="+mj-ea"/>
                <a:cs typeface="Calibri"/>
              </a:rPr>
              <a:t>evaluatieve</a:t>
            </a:r>
            <a:r>
              <a:rPr lang="nl-BE" b="0" dirty="0">
                <a:solidFill>
                  <a:srgbClr val="002551"/>
                </a:solidFill>
                <a:latin typeface="Calibri"/>
                <a:ea typeface="+mj-ea"/>
                <a:cs typeface="Calibri"/>
              </a:rPr>
              <a:t> samenvatting</a:t>
            </a:r>
            <a:br>
              <a:rPr kumimoji="0" lang="nl-BE" sz="2400" b="0" i="0" u="none" strike="noStrike" cap="none" normalizeH="0" baseline="0" noProof="0" dirty="0">
                <a:ln>
                  <a:noFill/>
                </a:ln>
                <a:solidFill>
                  <a:srgbClr val="002551"/>
                </a:solidFill>
                <a:effectLst/>
                <a:uLnTx/>
                <a:uFillTx/>
                <a:latin typeface="Calibri"/>
                <a:ea typeface="+mj-ea"/>
                <a:cs typeface="Calibri"/>
              </a:rPr>
            </a:br>
            <a:r>
              <a:rPr kumimoji="0" lang="nl-BE" sz="2000" b="0" i="0" u="none" strike="noStrike" cap="none" normalizeH="0" baseline="0" noProof="0" dirty="0">
                <a:ln>
                  <a:noFill/>
                </a:ln>
                <a:solidFill>
                  <a:srgbClr val="3F6FC3"/>
                </a:solidFill>
                <a:effectLst/>
                <a:uLnTx/>
                <a:uFillTx/>
                <a:latin typeface="Calibri"/>
                <a:ea typeface="+mj-ea"/>
                <a:cs typeface="Calibri"/>
              </a:rPr>
              <a:t>Samenvatting van de bevindingen en aandachtspunten aan de hand van evaluatievragen</a:t>
            </a:r>
          </a:p>
        </p:txBody>
      </p:sp>
      <p:sp>
        <p:nvSpPr>
          <p:cNvPr id="4" name="Slide Number Placeholder 3">
            <a:extLst>
              <a:ext uri="{FF2B5EF4-FFF2-40B4-BE49-F238E27FC236}">
                <a16:creationId xmlns:a16="http://schemas.microsoft.com/office/drawing/2014/main" id="{2EB734DF-5B33-09AF-B1F6-7D30B1559AEE}"/>
              </a:ext>
            </a:extLst>
          </p:cNvPr>
          <p:cNvSpPr>
            <a:spLocks noGrp="1"/>
          </p:cNvSpPr>
          <p:nvPr>
            <p:ph type="sldNum" sz="quarter" idx="4"/>
          </p:nvPr>
        </p:nvSpPr>
        <p:spPr/>
        <p:txBody>
          <a:bodyPr/>
          <a:lstStyle/>
          <a:p>
            <a:pPr algn="r"/>
            <a:fld id="{40A309F3-4EDD-E040-AF0C-9B3B38A0CA5F}" type="slidenum">
              <a:rPr lang="en-BE" smtClean="0"/>
              <a:pPr algn="r"/>
              <a:t>26</a:t>
            </a:fld>
            <a:endParaRPr lang="en-BE"/>
          </a:p>
        </p:txBody>
      </p:sp>
      <p:graphicFrame>
        <p:nvGraphicFramePr>
          <p:cNvPr id="33" name="Table 32">
            <a:extLst>
              <a:ext uri="{FF2B5EF4-FFF2-40B4-BE49-F238E27FC236}">
                <a16:creationId xmlns:a16="http://schemas.microsoft.com/office/drawing/2014/main" id="{8F2B1DA0-4664-3C99-8B6A-D9B099BD64E4}"/>
              </a:ext>
            </a:extLst>
          </p:cNvPr>
          <p:cNvGraphicFramePr>
            <a:graphicFrameLocks noGrp="1"/>
          </p:cNvGraphicFramePr>
          <p:nvPr>
            <p:extLst>
              <p:ext uri="{D42A27DB-BD31-4B8C-83A1-F6EECF244321}">
                <p14:modId xmlns:p14="http://schemas.microsoft.com/office/powerpoint/2010/main" val="2727832676"/>
              </p:ext>
            </p:extLst>
          </p:nvPr>
        </p:nvGraphicFramePr>
        <p:xfrm>
          <a:off x="479424" y="847033"/>
          <a:ext cx="11291231" cy="5704878"/>
        </p:xfrm>
        <a:graphic>
          <a:graphicData uri="http://schemas.openxmlformats.org/drawingml/2006/table">
            <a:tbl>
              <a:tblPr firstRow="1"/>
              <a:tblGrid>
                <a:gridCol w="2358130">
                  <a:extLst>
                    <a:ext uri="{9D8B030D-6E8A-4147-A177-3AD203B41FA5}">
                      <a16:colId xmlns:a16="http://schemas.microsoft.com/office/drawing/2014/main" val="2467839750"/>
                    </a:ext>
                  </a:extLst>
                </a:gridCol>
                <a:gridCol w="7678046">
                  <a:extLst>
                    <a:ext uri="{9D8B030D-6E8A-4147-A177-3AD203B41FA5}">
                      <a16:colId xmlns:a16="http://schemas.microsoft.com/office/drawing/2014/main" val="926237157"/>
                    </a:ext>
                  </a:extLst>
                </a:gridCol>
                <a:gridCol w="1255055">
                  <a:extLst>
                    <a:ext uri="{9D8B030D-6E8A-4147-A177-3AD203B41FA5}">
                      <a16:colId xmlns:a16="http://schemas.microsoft.com/office/drawing/2014/main" val="2849470139"/>
                    </a:ext>
                  </a:extLst>
                </a:gridCol>
              </a:tblGrid>
              <a:tr h="264198">
                <a:tc>
                  <a:txBody>
                    <a:bodyPr/>
                    <a:lstStyle/>
                    <a:p>
                      <a:pPr algn="l" fontAlgn="t">
                        <a:spcBef>
                          <a:spcPts val="600"/>
                        </a:spcBef>
                      </a:pPr>
                      <a:r>
                        <a:rPr lang="nl-BE" sz="1000" b="1" i="0" u="none" strike="noStrike" dirty="0">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Evaluatiedimensies</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000" b="1"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Belangrijkste antwoorden/bevindingen</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000" b="1">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Samenvatting</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extLst>
                  <a:ext uri="{0D108BD9-81ED-4DB2-BD59-A6C34878D82A}">
                    <a16:rowId xmlns:a16="http://schemas.microsoft.com/office/drawing/2014/main" val="3569216420"/>
                  </a:ext>
                </a:extLst>
              </a:tr>
              <a:tr h="5106689">
                <a:tc>
                  <a:txBody>
                    <a:bodyPr/>
                    <a:lstStyle/>
                    <a:p>
                      <a:pPr algn="l" fontAlgn="t">
                        <a:spcBef>
                          <a:spcPts val="600"/>
                        </a:spcBef>
                      </a:pPr>
                      <a:r>
                        <a:rPr lang="nl-BE" sz="1400" b="0" i="0" u="none" strike="noStrike"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Doeltreffendheid: </a:t>
                      </a:r>
                      <a:r>
                        <a:rPr lang="nl-BE" sz="1400" i="1" dirty="0">
                          <a:solidFill>
                            <a:srgbClr val="1F497D"/>
                          </a:solidFill>
                          <a:effectLst/>
                          <a:latin typeface="Calibri Light" panose="020F0302020204030204" pitchFamily="34" charset="0"/>
                          <a:ea typeface="Calibri Light" panose="020F0302020204030204" pitchFamily="34" charset="0"/>
                          <a:cs typeface="Calibri Light" panose="020F0302020204030204" pitchFamily="34" charset="0"/>
                        </a:rPr>
                        <a:t>Responsniveau en perceptie van de uitgevoerde activiteiten</a:t>
                      </a:r>
                    </a:p>
                    <a:p>
                      <a:pPr algn="l" rtl="0" fontAlgn="t">
                        <a:spcBef>
                          <a:spcPts val="600"/>
                        </a:spcBef>
                      </a:pPr>
                      <a:endParaRPr lang="fr-BE" sz="1400" b="0" i="1" u="none" strike="noStrike" spc="20" dirty="0">
                        <a:solidFill>
                          <a:srgbClr val="1F497D"/>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171450" indent="-171450" algn="l" fontAlgn="t">
                        <a:lnSpc>
                          <a:spcPct val="100000"/>
                        </a:lnSpc>
                        <a:spcBef>
                          <a:spcPts val="0"/>
                        </a:spcBef>
                        <a:spcAft>
                          <a:spcPts val="0"/>
                        </a:spcAft>
                        <a:buFont typeface="Arial" panose="020B0604020202020204" pitchFamily="34" charset="0"/>
                        <a:buChar char="•"/>
                      </a:pPr>
                      <a:r>
                        <a:rPr lang="nl-BE" sz="1200" b="0" i="1" u="none" strike="noStrike"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Hoe heeft het PSC bijgedragen aan de verwezenlijking van de algemene (en daaruit voortvloeiende operationele) doelstellingen?</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nl-BE" sz="1200" i="1" dirty="0">
                          <a:latin typeface="Calibri Light" panose="020F0302020204030204" pitchFamily="34" charset="0"/>
                          <a:ea typeface="Calibri Light" panose="020F0302020204030204" pitchFamily="34" charset="0"/>
                          <a:cs typeface="Calibri Light" panose="020F0302020204030204" pitchFamily="34" charset="0"/>
                        </a:rPr>
                        <a:t>In hoeverre hebben de PSC's een bevredigend kwaliteits-/serviceniveau kunnen leveren voor elk van de uitgevoerde activiteiten? (Welke belemmeringen en welke hefbomen?) </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nl-BE" sz="1200" b="0" i="1" dirty="0">
                          <a:latin typeface="Calibri Light" panose="020F0302020204030204" pitchFamily="34" charset="0"/>
                          <a:ea typeface="Calibri Light" panose="020F0302020204030204" pitchFamily="34" charset="0"/>
                          <a:cs typeface="Calibri Light" panose="020F0302020204030204" pitchFamily="34" charset="0"/>
                        </a:rPr>
                        <a:t>In hoeverre is de rol van het PSC geëvolueerd door de activiteiten die zijn uitgevoerd in verband met de empowerment van de bewoners?</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nl-BE" sz="1200" i="1" dirty="0">
                          <a:latin typeface="Calibri Light" panose="020F0302020204030204" pitchFamily="34" charset="0"/>
                          <a:ea typeface="Calibri Light" panose="020F0302020204030204" pitchFamily="34" charset="0"/>
                          <a:cs typeface="Calibri Light" panose="020F0302020204030204" pitchFamily="34" charset="0"/>
                        </a:rPr>
                        <a:t>In hoeverre zijn de dekking en de perimeter van de PSC's adequaat?</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nl-BE" sz="1200" i="1" dirty="0">
                          <a:latin typeface="Calibri Light" panose="020F0302020204030204" pitchFamily="34" charset="0"/>
                          <a:ea typeface="Calibri Light" panose="020F0302020204030204" pitchFamily="34" charset="0"/>
                          <a:cs typeface="Calibri Light" panose="020F0302020204030204" pitchFamily="34" charset="0"/>
                        </a:rPr>
                        <a:t>In hoeverre hebben de acties van de PSC’s gezorgd voor een adequate zichtbaarheid van de PSC’s?</a:t>
                      </a:r>
                    </a:p>
                    <a:p>
                      <a:pPr algn="l" rtl="0" fontAlgn="t">
                        <a:spcBef>
                          <a:spcPts val="600"/>
                        </a:spcBef>
                      </a:pPr>
                      <a:endParaRPr lang="fr-BE" sz="900" kern="1200" dirty="0">
                        <a:solidFill>
                          <a:schemeClr val="tx1"/>
                        </a:solidFill>
                        <a:latin typeface="+mn-lt"/>
                        <a:ea typeface="+mn-ea"/>
                        <a:cs typeface="Calibri"/>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chemeClr val="tx1"/>
                          </a:solidFill>
                          <a:latin typeface="+mn-lt"/>
                          <a:ea typeface="+mn-ea"/>
                          <a:cs typeface="Calibri"/>
                        </a:rPr>
                        <a:t>Momenteel 32 bestaande PSC’s (projecten voor sociale cohesie) gesubsidieerd in heel het Brussels Hoofdstedelijk Gewest </a:t>
                      </a:r>
                    </a:p>
                    <a:p>
                      <a:pPr marL="0" indent="0" algn="l" rtl="0" fontAlgn="t">
                        <a:lnSpc>
                          <a:spcPct val="100000"/>
                        </a:lnSpc>
                        <a:spcBef>
                          <a:spcPts val="0"/>
                        </a:spcBef>
                        <a:spcAft>
                          <a:spcPts val="0"/>
                        </a:spcAft>
                        <a:buFont typeface="Arial" panose="020B0604020202020204" pitchFamily="34" charset="0"/>
                        <a:buNone/>
                      </a:pPr>
                      <a:endParaRPr lang="fr-BE" sz="1400" i="0" dirty="0">
                        <a:latin typeface="Calibri Light" panose="020F0302020204030204" pitchFamily="34" charset="0"/>
                        <a:ea typeface="Calibri Light" panose="020F0302020204030204" pitchFamily="34" charset="0"/>
                        <a:cs typeface="Calibri Light" panose="020F0302020204030204" pitchFamily="34" charset="0"/>
                      </a:endParaRP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rgbClr val="000000"/>
                          </a:solidFill>
                          <a:latin typeface="+mn-lt"/>
                          <a:ea typeface="+mn-ea"/>
                          <a:cs typeface="Calibri"/>
                        </a:rPr>
                        <a:t>Een responsniveau dat over het algemeen goed aansluit bij de opdrachten en doelstellingen en het uitvoeren van een groot aantal activiteiten</a:t>
                      </a:r>
                      <a:r>
                        <a:rPr lang="nl-BE" sz="1400" b="0" dirty="0">
                          <a:solidFill>
                            <a:srgbClr val="000000"/>
                          </a:solidFill>
                          <a:latin typeface="+mn-lt"/>
                          <a:ea typeface="+mn-ea"/>
                          <a:cs typeface="Calibri"/>
                        </a:rPr>
                        <a:t> </a:t>
                      </a:r>
                    </a:p>
                    <a:p>
                      <a:pPr marL="457200" marR="0" lvl="1" indent="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None/>
                        <a:tabLst/>
                        <a:defRPr/>
                      </a:pPr>
                      <a:endParaRPr lang="fr-BE" sz="14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chemeClr val="tx1"/>
                          </a:solidFill>
                          <a:latin typeface="+mn-lt"/>
                          <a:ea typeface="+mn-ea"/>
                          <a:cs typeface="Calibri"/>
                        </a:rPr>
                        <a:t>Teams met over het algemeen veelzijdige profielen en variabele omvang, die zo goed mogelijk inspelen op de specifieke behoeften en beperkingen van de PSC’s en de bestaande en mogelijke financieringen</a:t>
                      </a: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Maar gekenmerkt door grote struikelblokken</a:t>
                      </a:r>
                    </a:p>
                    <a:p>
                      <a:pPr marL="628650" marR="0" lvl="1"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r>
                        <a:rPr lang="nl-BE" sz="1400" dirty="0">
                          <a:solidFill>
                            <a:schemeClr val="tx1"/>
                          </a:solidFill>
                          <a:latin typeface="+mn-lt"/>
                          <a:ea typeface="+mn-ea"/>
                          <a:cs typeface="Calibri"/>
                        </a:rPr>
                        <a:t>Doelgroepen die aanvankelijk gekenmerkt worden door toenemende problemen/kenmerken</a:t>
                      </a:r>
                    </a:p>
                    <a:p>
                      <a:pPr marL="628650" marR="0" lvl="1"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Grote instabiliteit bij een groot aantal PSC’s met aanzienlijke, zelfs verwoestende gevolgen voor de bestaande (en potentiële) doelgroep - Verbreking van banden, instabiliteit van projecten, verwaarlozing, ontmoediging en verlies van dynamiek en bestaande collectieven</a:t>
                      </a:r>
                    </a:p>
                    <a:p>
                      <a:pPr marL="171450" indent="-171450" algn="l" rtl="0" fontAlgn="t">
                        <a:lnSpc>
                          <a:spcPct val="100000"/>
                        </a:lnSpc>
                        <a:spcBef>
                          <a:spcPts val="0"/>
                        </a:spcBef>
                        <a:spcAft>
                          <a:spcPts val="0"/>
                        </a:spcAft>
                        <a:buFont typeface="Arial" panose="020B0604020202020204" pitchFamily="34" charset="0"/>
                        <a:buChar char="•"/>
                      </a:pPr>
                      <a:endParaRPr lang="fr-BE" sz="1400" i="0" dirty="0">
                        <a:latin typeface="Calibri Light" panose="020F0302020204030204" pitchFamily="34" charset="0"/>
                        <a:ea typeface="Calibri Light" panose="020F0302020204030204" pitchFamily="34" charset="0"/>
                        <a:cs typeface="Calibri Light" panose="020F0302020204030204" pitchFamily="34" charset="0"/>
                      </a:endParaRP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Het ontbreken van een echte strategische reflectie om prioriteit te geven aan de activiteiten die binnen een grote meerderheid van de PSC’s worden uitgevoerd</a:t>
                      </a: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indent="-171450" algn="l" defTabSz="914400" rtl="0" eaLnBrk="1" fontAlgn="t" latinLnBrk="0" hangingPunct="1">
                        <a:lnSpc>
                          <a:spcPct val="100000"/>
                        </a:lnSpc>
                        <a:spcBef>
                          <a:spcPts val="600"/>
                        </a:spcBef>
                        <a:spcAft>
                          <a:spcPts val="0"/>
                        </a:spcAft>
                        <a:buFont typeface="Arial" panose="020B0604020202020204" pitchFamily="34" charset="0"/>
                        <a:buChar char="•"/>
                      </a:pPr>
                      <a:endParaRPr lang="fr-BE" sz="1000" b="0" i="0" kern="1200" dirty="0">
                        <a:solidFill>
                          <a:schemeClr val="tx2"/>
                        </a:solidFill>
                        <a:latin typeface="+mn-lt"/>
                        <a:ea typeface="+mn-ea"/>
                        <a:cs typeface="Calibri Light" panose="020F0302020204030204" pitchFamily="34" charset="0"/>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extLst>
                  <a:ext uri="{0D108BD9-81ED-4DB2-BD59-A6C34878D82A}">
                    <a16:rowId xmlns:a16="http://schemas.microsoft.com/office/drawing/2014/main" val="2671292668"/>
                  </a:ext>
                </a:extLst>
              </a:tr>
            </a:tbl>
          </a:graphicData>
        </a:graphic>
      </p:graphicFrame>
      <p:sp>
        <p:nvSpPr>
          <p:cNvPr id="3" name="TextBox 9">
            <a:extLst>
              <a:ext uri="{FF2B5EF4-FFF2-40B4-BE49-F238E27FC236}">
                <a16:creationId xmlns:a16="http://schemas.microsoft.com/office/drawing/2014/main" id="{4AD0F9EC-5265-BB27-BEA7-3885CA5FED49}"/>
              </a:ext>
            </a:extLst>
          </p:cNvPr>
          <p:cNvSpPr txBox="1"/>
          <p:nvPr>
            <p:custDataLst>
              <p:tags r:id="rId1"/>
            </p:custDataLst>
          </p:nvPr>
        </p:nvSpPr>
        <p:spPr>
          <a:xfrm>
            <a:off x="10800125" y="3142189"/>
            <a:ext cx="408940" cy="769441"/>
          </a:xfrm>
          <a:prstGeom prst="rect">
            <a:avLst/>
          </a:prstGeom>
          <a:noFill/>
        </p:spPr>
        <p:txBody>
          <a:bodyPr wrap="square">
            <a:spAutoFit/>
          </a:bodyPr>
          <a:lstStyle/>
          <a:p>
            <a:r>
              <a:rPr kumimoji="0" lang="nl-BE" sz="4400" b="0" i="0" u="none" strike="noStrike" cap="none" normalizeH="0" baseline="0" noProof="0">
                <a:ln>
                  <a:noFill/>
                </a:ln>
                <a:solidFill>
                  <a:srgbClr val="FFC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1830265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E13CE-762F-E889-4690-32A46E0F2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E998F-06CF-C33D-F48D-AF0072123817}"/>
              </a:ext>
            </a:extLst>
          </p:cNvPr>
          <p:cNvSpPr>
            <a:spLocks noGrp="1"/>
          </p:cNvSpPr>
          <p:nvPr>
            <p:ph type="title"/>
          </p:nvPr>
        </p:nvSpPr>
        <p:spPr>
          <a:xfrm>
            <a:off x="479425" y="145302"/>
            <a:ext cx="11233150" cy="701731"/>
          </a:xfrm>
        </p:spPr>
        <p:txBody>
          <a:bodyPr/>
          <a:lstStyle/>
          <a:p>
            <a:r>
              <a:rPr kumimoji="0" lang="nl-BE" sz="2400" b="0" i="0" u="none" strike="noStrike" cap="none" normalizeH="0" baseline="0" noProof="0">
                <a:ln>
                  <a:noFill/>
                </a:ln>
                <a:solidFill>
                  <a:srgbClr val="002551"/>
                </a:solidFill>
                <a:effectLst/>
                <a:uLnTx/>
                <a:uFillTx/>
                <a:latin typeface="Calibri"/>
                <a:ea typeface="+mj-ea"/>
                <a:cs typeface="Calibri"/>
              </a:rPr>
              <a:t>2. Analyse/evaluatieve samenvatting</a:t>
            </a:r>
            <a:br>
              <a:rPr kumimoji="0" lang="nl-BE" sz="2400" b="0" i="0" u="none" strike="noStrike" cap="none" normalizeH="0" baseline="0" noProof="0">
                <a:ln>
                  <a:noFill/>
                </a:ln>
                <a:solidFill>
                  <a:srgbClr val="002551"/>
                </a:solidFill>
                <a:effectLst/>
                <a:uLnTx/>
                <a:uFillTx/>
                <a:latin typeface="Calibri"/>
                <a:ea typeface="+mj-ea"/>
                <a:cs typeface="Calibri"/>
              </a:rPr>
            </a:br>
            <a:r>
              <a:rPr kumimoji="0" lang="nl-BE" sz="2000" b="0" i="0" u="none" strike="noStrike" cap="none" normalizeH="0" baseline="0" noProof="0">
                <a:ln>
                  <a:noFill/>
                </a:ln>
                <a:solidFill>
                  <a:srgbClr val="3F6FC3"/>
                </a:solidFill>
                <a:effectLst/>
                <a:uLnTx/>
                <a:uFillTx/>
                <a:latin typeface="Calibri"/>
                <a:ea typeface="+mj-ea"/>
                <a:cs typeface="Calibri"/>
              </a:rPr>
              <a:t>Samenvatting van de bevindingen en aandachtspunten aan de hand van evaluatievragen</a:t>
            </a:r>
          </a:p>
        </p:txBody>
      </p:sp>
      <p:sp>
        <p:nvSpPr>
          <p:cNvPr id="4" name="Slide Number Placeholder 3">
            <a:extLst>
              <a:ext uri="{FF2B5EF4-FFF2-40B4-BE49-F238E27FC236}">
                <a16:creationId xmlns:a16="http://schemas.microsoft.com/office/drawing/2014/main" id="{9821098C-2129-ECF5-B76C-690CC364B752}"/>
              </a:ext>
            </a:extLst>
          </p:cNvPr>
          <p:cNvSpPr>
            <a:spLocks noGrp="1"/>
          </p:cNvSpPr>
          <p:nvPr>
            <p:ph type="sldNum" sz="quarter" idx="4"/>
          </p:nvPr>
        </p:nvSpPr>
        <p:spPr/>
        <p:txBody>
          <a:bodyPr/>
          <a:lstStyle/>
          <a:p>
            <a:pPr algn="r"/>
            <a:fld id="{40A309F3-4EDD-E040-AF0C-9B3B38A0CA5F}" type="slidenum">
              <a:rPr lang="en-BE" smtClean="0"/>
              <a:pPr algn="r"/>
              <a:t>27</a:t>
            </a:fld>
            <a:endParaRPr lang="en-BE"/>
          </a:p>
        </p:txBody>
      </p:sp>
      <p:graphicFrame>
        <p:nvGraphicFramePr>
          <p:cNvPr id="33" name="Table 32">
            <a:extLst>
              <a:ext uri="{FF2B5EF4-FFF2-40B4-BE49-F238E27FC236}">
                <a16:creationId xmlns:a16="http://schemas.microsoft.com/office/drawing/2014/main" id="{E14AB36B-9686-ECD8-C116-1D447A70CF36}"/>
              </a:ext>
            </a:extLst>
          </p:cNvPr>
          <p:cNvGraphicFramePr>
            <a:graphicFrameLocks noGrp="1"/>
          </p:cNvGraphicFramePr>
          <p:nvPr>
            <p:extLst>
              <p:ext uri="{D42A27DB-BD31-4B8C-83A1-F6EECF244321}">
                <p14:modId xmlns:p14="http://schemas.microsoft.com/office/powerpoint/2010/main" val="789551407"/>
              </p:ext>
            </p:extLst>
          </p:nvPr>
        </p:nvGraphicFramePr>
        <p:xfrm>
          <a:off x="479424" y="965200"/>
          <a:ext cx="11291231" cy="5322031"/>
        </p:xfrm>
        <a:graphic>
          <a:graphicData uri="http://schemas.openxmlformats.org/drawingml/2006/table">
            <a:tbl>
              <a:tblPr firstRow="1"/>
              <a:tblGrid>
                <a:gridCol w="2358130">
                  <a:extLst>
                    <a:ext uri="{9D8B030D-6E8A-4147-A177-3AD203B41FA5}">
                      <a16:colId xmlns:a16="http://schemas.microsoft.com/office/drawing/2014/main" val="2467839750"/>
                    </a:ext>
                  </a:extLst>
                </a:gridCol>
                <a:gridCol w="7708526">
                  <a:extLst>
                    <a:ext uri="{9D8B030D-6E8A-4147-A177-3AD203B41FA5}">
                      <a16:colId xmlns:a16="http://schemas.microsoft.com/office/drawing/2014/main" val="926237157"/>
                    </a:ext>
                  </a:extLst>
                </a:gridCol>
                <a:gridCol w="1224575">
                  <a:extLst>
                    <a:ext uri="{9D8B030D-6E8A-4147-A177-3AD203B41FA5}">
                      <a16:colId xmlns:a16="http://schemas.microsoft.com/office/drawing/2014/main" val="2849470139"/>
                    </a:ext>
                  </a:extLst>
                </a:gridCol>
              </a:tblGrid>
              <a:tr h="278818">
                <a:tc>
                  <a:txBody>
                    <a:bodyPr/>
                    <a:lstStyle/>
                    <a:p>
                      <a:pPr algn="l" fontAlgn="t">
                        <a:spcBef>
                          <a:spcPts val="600"/>
                        </a:spcBef>
                      </a:pPr>
                      <a:r>
                        <a:rPr lang="nl-BE" sz="1200" b="1"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Evaluatiedimensies</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200" b="1">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Belangrijkste antwoorden/bevindingen</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200" b="1">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Samenvatting</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extLst>
                  <a:ext uri="{0D108BD9-81ED-4DB2-BD59-A6C34878D82A}">
                    <a16:rowId xmlns:a16="http://schemas.microsoft.com/office/drawing/2014/main" val="3569216420"/>
                  </a:ext>
                </a:extLst>
              </a:tr>
              <a:tr h="5043213">
                <a:tc>
                  <a:txBody>
                    <a:bodyPr/>
                    <a:lstStyle/>
                    <a:p>
                      <a:pPr algn="l" fontAlgn="t">
                        <a:spcBef>
                          <a:spcPts val="600"/>
                        </a:spcBef>
                      </a:pPr>
                      <a:r>
                        <a:rPr lang="nl-BE" sz="1200" b="0" i="0" u="none" strike="noStrike" dirty="0">
                          <a:solidFill>
                            <a:srgbClr val="000000"/>
                          </a:solidFill>
                          <a:effectLst/>
                          <a:latin typeface="+mn-lt"/>
                          <a:ea typeface="Times New Roman" panose="02020603050405020304" pitchFamily="18" charset="0"/>
                          <a:cs typeface="Calibri Light" panose="020F0302020204030204" pitchFamily="34" charset="0"/>
                        </a:rPr>
                        <a:t>Doeltreffendheid: </a:t>
                      </a:r>
                      <a:r>
                        <a:rPr lang="nl-BE" sz="1200" i="1" dirty="0">
                          <a:solidFill>
                            <a:srgbClr val="1F497D"/>
                          </a:solidFill>
                          <a:effectLst/>
                          <a:latin typeface="+mn-lt"/>
                          <a:ea typeface="Times New Roman" panose="02020603050405020304" pitchFamily="18" charset="0"/>
                          <a:cs typeface="Times New Roman" panose="02020603050405020304" pitchFamily="18" charset="0"/>
                        </a:rPr>
                        <a:t>Adequaatheid van de middelen ten opzichte van de benodigde middelen en het vereiste serviceniveau</a:t>
                      </a:r>
                    </a:p>
                    <a:p>
                      <a:pPr algn="l" rtl="0" fontAlgn="t">
                        <a:spcBef>
                          <a:spcPts val="600"/>
                        </a:spcBef>
                      </a:pPr>
                      <a:endParaRPr lang="fr-BE" sz="1200" b="0" i="1" u="none" strike="noStrike" spc="20" dirty="0">
                        <a:solidFill>
                          <a:srgbClr val="1F497D"/>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171450" indent="-171450" algn="l" fontAlgn="t">
                        <a:lnSpc>
                          <a:spcPct val="100000"/>
                        </a:lnSpc>
                        <a:spcBef>
                          <a:spcPts val="0"/>
                        </a:spcBef>
                        <a:spcAft>
                          <a:spcPts val="0"/>
                        </a:spcAft>
                        <a:buFont typeface="Arial" panose="020B0604020202020204" pitchFamily="34" charset="0"/>
                        <a:buChar char="•"/>
                      </a:pPr>
                      <a:r>
                        <a:rPr lang="nl-BE" sz="1100" b="0" i="1" u="none" strike="noStrike"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In hoeverre zijn er gepaste middelen beschikbaar om de activiteiten (op bevredigende wijze) uit te voeren? </a:t>
                      </a:r>
                    </a:p>
                    <a:p>
                      <a:pPr marL="171450" indent="-171450" algn="l" fontAlgn="t">
                        <a:lnSpc>
                          <a:spcPct val="100000"/>
                        </a:lnSpc>
                        <a:spcBef>
                          <a:spcPts val="0"/>
                        </a:spcBef>
                        <a:spcAft>
                          <a:spcPts val="0"/>
                        </a:spcAft>
                        <a:buFont typeface="Arial" panose="020B0604020202020204" pitchFamily="34" charset="0"/>
                        <a:buChar char="•"/>
                      </a:pPr>
                      <a:r>
                        <a:rPr lang="nl-BE" sz="1100" b="0" i="1" u="none" strike="noStrike"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In hoeverre maakt de huidige gewestelijke financiering het mogelijk om de benodigde (bevredigende) middelen in te zetten?</a:t>
                      </a:r>
                    </a:p>
                    <a:p>
                      <a:pPr marL="171450" indent="-171450" algn="l" fontAlgn="t">
                        <a:lnSpc>
                          <a:spcPct val="100000"/>
                        </a:lnSpc>
                        <a:spcBef>
                          <a:spcPts val="0"/>
                        </a:spcBef>
                        <a:spcAft>
                          <a:spcPts val="0"/>
                        </a:spcAft>
                        <a:buFont typeface="Arial" panose="020B0604020202020204" pitchFamily="34" charset="0"/>
                        <a:buChar char="•"/>
                      </a:pPr>
                      <a:r>
                        <a:rPr lang="nl-BE" sz="1100" b="0" i="1" u="none" strike="noStrike"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In hoeverre hebben de PSC's de nodige middelen/competenties kunnen inzetten en beschikbaar stellen? Welke belemmeringen en hefbomen zijn er? </a:t>
                      </a:r>
                    </a:p>
                    <a:p>
                      <a:pPr marL="171450" indent="-171450" algn="l" fontAlgn="t">
                        <a:lnSpc>
                          <a:spcPct val="100000"/>
                        </a:lnSpc>
                        <a:spcBef>
                          <a:spcPts val="0"/>
                        </a:spcBef>
                        <a:spcAft>
                          <a:spcPts val="0"/>
                        </a:spcAft>
                        <a:buFont typeface="Arial" panose="020B0604020202020204" pitchFamily="34" charset="0"/>
                        <a:buChar char="•"/>
                      </a:pPr>
                      <a:r>
                        <a:rPr lang="nl-BE" sz="1100" b="0" i="1" u="none" strike="noStrike"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Hoe worden deze middelen gemobiliseerd, rekening houdend met de territoriale interventiecontexten en de specifieke omstandigheden?</a:t>
                      </a:r>
                    </a:p>
                    <a:p>
                      <a:pPr marL="171450" indent="-171450" algn="l" fontAlgn="t">
                        <a:lnSpc>
                          <a:spcPct val="100000"/>
                        </a:lnSpc>
                        <a:spcBef>
                          <a:spcPts val="0"/>
                        </a:spcBef>
                        <a:spcAft>
                          <a:spcPts val="0"/>
                        </a:spcAft>
                        <a:buFont typeface="Arial" panose="020B0604020202020204" pitchFamily="34" charset="0"/>
                        <a:buChar char="•"/>
                      </a:pPr>
                      <a:r>
                        <a:rPr lang="nl-BE" sz="1100" b="0" i="1" u="none" strike="noStrike"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Wat is het niveau van beschikbaarheid/samenwerking van de middelen – tussen partners en met de andere aanwezige actoren?</a:t>
                      </a:r>
                    </a:p>
                    <a:p>
                      <a:pPr algn="l" rtl="0" fontAlgn="t">
                        <a:spcBef>
                          <a:spcPts val="600"/>
                        </a:spcBef>
                      </a:pPr>
                      <a:endParaRPr lang="fr-BE" sz="1100" kern="1200" dirty="0">
                        <a:solidFill>
                          <a:schemeClr val="tx1"/>
                        </a:solidFill>
                        <a:latin typeface="+mn-lt"/>
                        <a:ea typeface="+mn-ea"/>
                        <a:cs typeface="Calibri"/>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chemeClr val="tx1"/>
                          </a:solidFill>
                          <a:latin typeface="+mn-lt"/>
                          <a:ea typeface="+mn-ea"/>
                          <a:cs typeface="Calibri"/>
                        </a:rPr>
                        <a:t>Een zo goed als forfaitair stelsel dat is ingesteld om te voorzien in de behoeften van de teams en het systeem</a:t>
                      </a:r>
                    </a:p>
                    <a:p>
                      <a:pPr marL="457200" marR="0" lvl="1" indent="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None/>
                        <a:tabLst/>
                        <a:defRPr/>
                      </a:pPr>
                      <a:endParaRPr lang="fr-BE" sz="14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chemeClr val="tx1"/>
                          </a:solidFill>
                          <a:latin typeface="+mn-lt"/>
                          <a:ea typeface="+mn-ea"/>
                          <a:cs typeface="Calibri"/>
                        </a:rPr>
                        <a:t>Aanzienlijke menselijke en financiële middelen ingezet via het systeem zelf, maar ook aanvullende financiële middelen en over het algemeen correcte materiële middelen</a:t>
                      </a:r>
                    </a:p>
                    <a:p>
                      <a:pPr marL="0" marR="0" lvl="0" indent="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None/>
                        <a:tabLst/>
                        <a:defRPr/>
                      </a:pPr>
                      <a:endParaRPr lang="fr-BE" sz="14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Activiteiten die in hun geheel sterk afhankelijk zijn van een personeelsbeleid met aanzienlijke risico’s</a:t>
                      </a: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Een variabel vermogen van de PSC’s om de nodige middelen en vaardigheden in te zetten en beschikbaar te stellen</a:t>
                      </a:r>
                    </a:p>
                    <a:p>
                      <a:pPr marL="0" marR="0" lvl="0" indent="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None/>
                        <a:tabLst/>
                        <a:defRPr/>
                      </a:pPr>
                      <a:endParaRPr lang="fr-BE" sz="14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chemeClr val="tx1"/>
                          </a:solidFill>
                          <a:latin typeface="+mn-lt"/>
                          <a:ea typeface="+mn-ea"/>
                          <a:cs typeface="Calibri"/>
                        </a:rPr>
                        <a:t>Materiële middelen die over het algemeen aanwezig zijn en waarmee de activiteiten van de PSC’s kunnen worden uitgevoerd</a:t>
                      </a:r>
                    </a:p>
                    <a:p>
                      <a:pPr marL="457200" marR="0" lvl="1" indent="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None/>
                        <a:tabLst/>
                        <a:defRPr/>
                      </a:pPr>
                      <a:r>
                        <a:rPr lang="nl-BE" sz="1200" dirty="0">
                          <a:solidFill>
                            <a:schemeClr val="tx1"/>
                          </a:solidFill>
                          <a:latin typeface="+mn-lt"/>
                          <a:ea typeface="+mn-ea"/>
                          <a:cs typeface="Calibri"/>
                        </a:rPr>
                        <a:t> </a:t>
                      </a: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indent="-171450" algn="l" defTabSz="914400" rtl="0" eaLnBrk="1" fontAlgn="t" latinLnBrk="0" hangingPunct="1">
                        <a:lnSpc>
                          <a:spcPct val="100000"/>
                        </a:lnSpc>
                        <a:spcBef>
                          <a:spcPts val="600"/>
                        </a:spcBef>
                        <a:spcAft>
                          <a:spcPts val="0"/>
                        </a:spcAft>
                        <a:buFont typeface="Arial" panose="020B0604020202020204" pitchFamily="34" charset="0"/>
                        <a:buChar char="•"/>
                      </a:pPr>
                      <a:endParaRPr lang="fr-BE" sz="1200" b="0" i="0" kern="1200" dirty="0">
                        <a:solidFill>
                          <a:schemeClr val="tx2"/>
                        </a:solidFill>
                        <a:latin typeface="+mn-lt"/>
                        <a:ea typeface="+mn-ea"/>
                        <a:cs typeface="Calibri Light" panose="020F0302020204030204" pitchFamily="34" charset="0"/>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extLst>
                  <a:ext uri="{0D108BD9-81ED-4DB2-BD59-A6C34878D82A}">
                    <a16:rowId xmlns:a16="http://schemas.microsoft.com/office/drawing/2014/main" val="2671292668"/>
                  </a:ext>
                </a:extLst>
              </a:tr>
            </a:tbl>
          </a:graphicData>
        </a:graphic>
      </p:graphicFrame>
      <p:sp>
        <p:nvSpPr>
          <p:cNvPr id="3" name="TextBox 9">
            <a:extLst>
              <a:ext uri="{FF2B5EF4-FFF2-40B4-BE49-F238E27FC236}">
                <a16:creationId xmlns:a16="http://schemas.microsoft.com/office/drawing/2014/main" id="{54214DF3-D7F5-6364-D659-AFFCEDD4D145}"/>
              </a:ext>
            </a:extLst>
          </p:cNvPr>
          <p:cNvSpPr txBox="1"/>
          <p:nvPr>
            <p:custDataLst>
              <p:tags r:id="rId1"/>
            </p:custDataLst>
          </p:nvPr>
        </p:nvSpPr>
        <p:spPr>
          <a:xfrm>
            <a:off x="10739165" y="3325069"/>
            <a:ext cx="408940" cy="1446550"/>
          </a:xfrm>
          <a:prstGeom prst="rect">
            <a:avLst/>
          </a:prstGeom>
          <a:noFill/>
        </p:spPr>
        <p:txBody>
          <a:bodyPr wrap="square">
            <a:spAutoFit/>
          </a:bodyPr>
          <a:lstStyle/>
          <a:p>
            <a:r>
              <a:rPr kumimoji="0" lang="nl-BE" sz="4400" b="0" i="0" u="none" strike="noStrike" cap="none" normalizeH="0" baseline="0" noProof="0">
                <a:ln>
                  <a:noFill/>
                </a:ln>
                <a:solidFill>
                  <a:srgbClr val="92D400">
                    <a:lumMod val="75000"/>
                  </a:srgbClr>
                </a:solidFill>
                <a:effectLst/>
                <a:uLnTx/>
                <a:uFillTx/>
                <a:latin typeface="+mn-lt"/>
                <a:ea typeface="+mn-ea"/>
                <a:cs typeface="Calibri" panose="020F0502020204030204" pitchFamily="34" charset="0"/>
                <a:sym typeface="Wingdings" panose="05000000000000000000" pitchFamily="2" charset="2"/>
              </a:rPr>
              <a:t></a:t>
            </a:r>
          </a:p>
          <a:p>
            <a:r>
              <a:rPr kumimoji="0" lang="nl-BE" sz="4400" b="0" i="0" u="none" strike="noStrike" cap="none" normalizeH="0" baseline="0" noProof="0">
                <a:ln>
                  <a:noFill/>
                </a:ln>
                <a:solidFill>
                  <a:srgbClr val="FFC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665939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7AA17-C8E5-6158-9DEF-78493CE5D8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FC16F-FB7D-93A9-2660-2678B5283630}"/>
              </a:ext>
            </a:extLst>
          </p:cNvPr>
          <p:cNvSpPr>
            <a:spLocks noGrp="1"/>
          </p:cNvSpPr>
          <p:nvPr>
            <p:ph type="title"/>
          </p:nvPr>
        </p:nvSpPr>
        <p:spPr>
          <a:xfrm>
            <a:off x="479425" y="145302"/>
            <a:ext cx="11233150" cy="701731"/>
          </a:xfrm>
        </p:spPr>
        <p:txBody>
          <a:bodyPr/>
          <a:lstStyle/>
          <a:p>
            <a:r>
              <a:rPr kumimoji="0" lang="nl-BE" sz="2400" b="0" i="0" u="none" strike="noStrike" cap="none" normalizeH="0" baseline="0" noProof="0" dirty="0">
                <a:ln>
                  <a:noFill/>
                </a:ln>
                <a:solidFill>
                  <a:srgbClr val="002551"/>
                </a:solidFill>
                <a:effectLst/>
                <a:uLnTx/>
                <a:uFillTx/>
                <a:latin typeface="Calibri"/>
                <a:ea typeface="+mj-ea"/>
                <a:cs typeface="Calibri"/>
              </a:rPr>
              <a:t>2. Analyse/evaluatieve samenvatting</a:t>
            </a:r>
            <a:br>
              <a:rPr kumimoji="0" lang="nl-BE" sz="2400" b="0" i="0" u="none" strike="noStrike" cap="none" normalizeH="0" baseline="0" noProof="0" dirty="0">
                <a:ln>
                  <a:noFill/>
                </a:ln>
                <a:solidFill>
                  <a:srgbClr val="002551"/>
                </a:solidFill>
                <a:effectLst/>
                <a:uLnTx/>
                <a:uFillTx/>
                <a:latin typeface="Calibri"/>
                <a:ea typeface="+mj-ea"/>
                <a:cs typeface="Calibri"/>
              </a:rPr>
            </a:br>
            <a:r>
              <a:rPr kumimoji="0" lang="nl-BE" sz="2000" b="0" i="0" u="none" strike="noStrike" cap="none" normalizeH="0" baseline="0" noProof="0" dirty="0" err="1">
                <a:ln>
                  <a:noFill/>
                </a:ln>
                <a:solidFill>
                  <a:srgbClr val="3F6FC3"/>
                </a:solidFill>
                <a:effectLst/>
                <a:uLnTx/>
                <a:uFillTx/>
                <a:latin typeface="Calibri"/>
                <a:ea typeface="+mj-ea"/>
                <a:cs typeface="Calibri"/>
              </a:rPr>
              <a:t>Samenvatting</a:t>
            </a:r>
            <a:r>
              <a:rPr kumimoji="0" lang="nl-BE" sz="2000" b="0" i="0" u="none" strike="noStrike" cap="none" normalizeH="0" baseline="0" noProof="0" dirty="0">
                <a:ln>
                  <a:noFill/>
                </a:ln>
                <a:solidFill>
                  <a:srgbClr val="3F6FC3"/>
                </a:solidFill>
                <a:effectLst/>
                <a:uLnTx/>
                <a:uFillTx/>
                <a:latin typeface="Calibri"/>
                <a:ea typeface="+mj-ea"/>
                <a:cs typeface="Calibri"/>
              </a:rPr>
              <a:t> van de bevindingen en aandachtspunten aan de hand van evaluatievragen</a:t>
            </a:r>
          </a:p>
        </p:txBody>
      </p:sp>
      <p:sp>
        <p:nvSpPr>
          <p:cNvPr id="4" name="Slide Number Placeholder 3">
            <a:extLst>
              <a:ext uri="{FF2B5EF4-FFF2-40B4-BE49-F238E27FC236}">
                <a16:creationId xmlns:a16="http://schemas.microsoft.com/office/drawing/2014/main" id="{050AA8A7-730C-0D1F-2657-B4F4F36EFEFA}"/>
              </a:ext>
            </a:extLst>
          </p:cNvPr>
          <p:cNvSpPr>
            <a:spLocks noGrp="1"/>
          </p:cNvSpPr>
          <p:nvPr>
            <p:ph type="sldNum" sz="quarter" idx="4"/>
          </p:nvPr>
        </p:nvSpPr>
        <p:spPr/>
        <p:txBody>
          <a:bodyPr/>
          <a:lstStyle/>
          <a:p>
            <a:pPr algn="r"/>
            <a:fld id="{40A309F3-4EDD-E040-AF0C-9B3B38A0CA5F}" type="slidenum">
              <a:rPr lang="en-BE" smtClean="0"/>
              <a:pPr algn="r"/>
              <a:t>28</a:t>
            </a:fld>
            <a:endParaRPr lang="en-BE"/>
          </a:p>
        </p:txBody>
      </p:sp>
      <p:graphicFrame>
        <p:nvGraphicFramePr>
          <p:cNvPr id="33" name="Table 32">
            <a:extLst>
              <a:ext uri="{FF2B5EF4-FFF2-40B4-BE49-F238E27FC236}">
                <a16:creationId xmlns:a16="http://schemas.microsoft.com/office/drawing/2014/main" id="{E847BAC0-BA34-9F7A-49E9-4DEE386A7F28}"/>
              </a:ext>
            </a:extLst>
          </p:cNvPr>
          <p:cNvGraphicFramePr>
            <a:graphicFrameLocks noGrp="1"/>
          </p:cNvGraphicFramePr>
          <p:nvPr>
            <p:extLst>
              <p:ext uri="{D42A27DB-BD31-4B8C-83A1-F6EECF244321}">
                <p14:modId xmlns:p14="http://schemas.microsoft.com/office/powerpoint/2010/main" val="1500659912"/>
              </p:ext>
            </p:extLst>
          </p:nvPr>
        </p:nvGraphicFramePr>
        <p:xfrm>
          <a:off x="510846" y="717273"/>
          <a:ext cx="11291231" cy="6140727"/>
        </p:xfrm>
        <a:graphic>
          <a:graphicData uri="http://schemas.openxmlformats.org/drawingml/2006/table">
            <a:tbl>
              <a:tblPr firstRow="1"/>
              <a:tblGrid>
                <a:gridCol w="2358130">
                  <a:extLst>
                    <a:ext uri="{9D8B030D-6E8A-4147-A177-3AD203B41FA5}">
                      <a16:colId xmlns:a16="http://schemas.microsoft.com/office/drawing/2014/main" val="2467839750"/>
                    </a:ext>
                  </a:extLst>
                </a:gridCol>
                <a:gridCol w="7820286">
                  <a:extLst>
                    <a:ext uri="{9D8B030D-6E8A-4147-A177-3AD203B41FA5}">
                      <a16:colId xmlns:a16="http://schemas.microsoft.com/office/drawing/2014/main" val="926237157"/>
                    </a:ext>
                  </a:extLst>
                </a:gridCol>
                <a:gridCol w="1112815">
                  <a:extLst>
                    <a:ext uri="{9D8B030D-6E8A-4147-A177-3AD203B41FA5}">
                      <a16:colId xmlns:a16="http://schemas.microsoft.com/office/drawing/2014/main" val="2849470139"/>
                    </a:ext>
                  </a:extLst>
                </a:gridCol>
              </a:tblGrid>
              <a:tr h="280947">
                <a:tc>
                  <a:txBody>
                    <a:bodyPr/>
                    <a:lstStyle/>
                    <a:p>
                      <a:pPr algn="l" fontAlgn="t">
                        <a:spcBef>
                          <a:spcPts val="600"/>
                        </a:spcBef>
                      </a:pPr>
                      <a:r>
                        <a:rPr lang="nl-BE" sz="1200" b="1" i="0" u="none" strike="noStrike" dirty="0">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Evaluatiedimensies</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200" b="1">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Belangrijkste antwoorden/bevindingen</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200" b="1">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Samenvatting</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extLst>
                  <a:ext uri="{0D108BD9-81ED-4DB2-BD59-A6C34878D82A}">
                    <a16:rowId xmlns:a16="http://schemas.microsoft.com/office/drawing/2014/main" val="3569216420"/>
                  </a:ext>
                </a:extLst>
              </a:tr>
              <a:tr h="5081724">
                <a:tc>
                  <a:txBody>
                    <a:bodyPr/>
                    <a:lstStyle/>
                    <a:p>
                      <a:pPr algn="l" fontAlgn="t">
                        <a:spcBef>
                          <a:spcPts val="600"/>
                        </a:spcBef>
                      </a:pPr>
                      <a:r>
                        <a:rPr lang="nl-BE" sz="1200" i="1" dirty="0">
                          <a:solidFill>
                            <a:srgbClr val="1F497D"/>
                          </a:solidFill>
                          <a:effectLst/>
                          <a:latin typeface="+mn-lt"/>
                          <a:ea typeface="Times New Roman" panose="02020603050405020304" pitchFamily="18" charset="0"/>
                          <a:cs typeface="Times New Roman" panose="02020603050405020304" pitchFamily="18" charset="0"/>
                        </a:rPr>
                        <a:t>Relevantie/coherentie van de doelstellingen van de PSC’s ten opzichte van de werkelijke behoeften van de doelgroepen</a:t>
                      </a:r>
                    </a:p>
                    <a:p>
                      <a:pPr algn="l" rtl="0" fontAlgn="t">
                        <a:spcBef>
                          <a:spcPts val="600"/>
                        </a:spcBef>
                      </a:pPr>
                      <a:endParaRPr lang="fr-BE" sz="1200" b="0" i="1" u="none" strike="noStrike" spc="20" dirty="0">
                        <a:solidFill>
                          <a:srgbClr val="1F497D"/>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In hoeverre is het niveau van de respons/kwaliteit voor de begunstigden bevredigend voor de verschillende doelstellingen?</a:t>
                      </a: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In hoeverre voldoen de uitgevoerde activiteiten aan de behoeften van de begunstigden?</a:t>
                      </a: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Maakt de formulering van de doelstellingen en van de (gewestelijke) visie van het systeem het mogelijk om duidelijke doelstellingen vast te stellen met betrekking tot de werking van de PSC’s?</a:t>
                      </a: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In hoeverre sluiten de ondernomen acties aan bij de acties van andere sociale actoren/systemen met vergelijkbare doelstellingen?</a:t>
                      </a:r>
                    </a:p>
                    <a:p>
                      <a:pPr algn="l" rtl="0" fontAlgn="t">
                        <a:spcBef>
                          <a:spcPts val="600"/>
                        </a:spcBef>
                      </a:pPr>
                      <a:endParaRPr lang="fr-BE" sz="1100" kern="1200" dirty="0">
                        <a:solidFill>
                          <a:schemeClr val="tx1"/>
                        </a:solidFill>
                        <a:latin typeface="+mn-lt"/>
                        <a:ea typeface="+mn-ea"/>
                        <a:cs typeface="Calibri"/>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chemeClr val="tx1"/>
                          </a:solidFill>
                          <a:latin typeface="+mn-lt"/>
                          <a:ea typeface="+mn-ea"/>
                          <a:cs typeface="Calibri"/>
                        </a:rPr>
                        <a:t>Een subsidiesysteem voor heel het Brussels Hoofdstedelijk Gewest </a:t>
                      </a:r>
                    </a:p>
                    <a:p>
                      <a:pPr marL="628650" marR="0" lvl="1"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chemeClr val="tx1"/>
                          </a:solidFill>
                          <a:latin typeface="+mn-lt"/>
                          <a:ea typeface="+mn-ea"/>
                          <a:cs typeface="Calibri"/>
                        </a:rPr>
                        <a:t>Als antwoord op de problemen/kenmerken van de groeiende doelgroepen, waarbij gezorgd wordt voor aanwezigheid en een dynamiek van activering en sociale cohesie </a:t>
                      </a:r>
                    </a:p>
                    <a:p>
                      <a:pPr marL="628650" marR="0" lvl="1"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Gebrek aan uitleg ter verantwoording van de keuze van de PSC’s of de berekening van de historisch gesubsidieerde bedragen: Een systeem dat projecten financiert met perimeters die zeer variabel in omvang zijn en verschillende typologieën, zonder dat er echter een mechanisme is om de keuzes (geselecteerde projecten) of bedragen te objectiveren en/of te rechtvaardigen</a:t>
                      </a: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endParaRPr lang="fr-BE" sz="14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r>
                        <a:rPr kumimoji="0" lang="nl-BE" sz="1400" b="0" i="0" u="none" strike="noStrike" cap="none" normalizeH="0" baseline="0" noProof="0" dirty="0">
                          <a:ln>
                            <a:noFill/>
                          </a:ln>
                          <a:solidFill>
                            <a:srgbClr val="000000"/>
                          </a:solidFill>
                          <a:effectLst/>
                          <a:uLnTx/>
                          <a:uFillTx/>
                          <a:latin typeface="+mn-lt"/>
                          <a:ea typeface="+mn-ea"/>
                          <a:cs typeface="Calibri"/>
                        </a:rPr>
                        <a:t>Een antwoord op bepaalde categorieën van doelgroepen:</a:t>
                      </a:r>
                    </a:p>
                    <a:p>
                      <a:pPr marL="628650" marR="0" lvl="1"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chemeClr val="tx1"/>
                          </a:solidFill>
                          <a:latin typeface="+mn-lt"/>
                          <a:ea typeface="+mn-ea"/>
                          <a:cs typeface="Calibri"/>
                        </a:rPr>
                        <a:t>Een uitgesproken capaciteit, aanwezigheid en betrokkenheid van vrouwelijke doelgroepen, gezinnen (vooral vertegenwoordigd door moeders) en kinderen, en een meer variabele mobilisatie voor seniorengroepen – ouderen zijn echter wel aanwezig</a:t>
                      </a:r>
                    </a:p>
                    <a:p>
                      <a:pPr marL="628650" marR="0" lvl="1"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Een moeilijke en specifieke/gespecialiseerde mobilisatie voor jonge tieners en vrijwel afwezig voor mannen en vaders</a:t>
                      </a:r>
                    </a:p>
                    <a:p>
                      <a:pPr marL="628650" marR="0" lvl="1"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chemeClr val="tx1"/>
                          </a:solidFill>
                          <a:latin typeface="+mn-lt"/>
                          <a:ea typeface="+mn-ea"/>
                          <a:cs typeface="Calibri"/>
                        </a:rPr>
                        <a:t>Niettemin een groot aantal activiteiten die gekenmerkt worden door een streven naar openheid en interculturele, intergenerationele en </a:t>
                      </a:r>
                      <a:r>
                        <a:rPr lang="nl-BE" sz="1400" dirty="0" err="1">
                          <a:solidFill>
                            <a:schemeClr val="tx1"/>
                          </a:solidFill>
                          <a:latin typeface="+mn-lt"/>
                          <a:ea typeface="+mn-ea"/>
                          <a:cs typeface="Calibri"/>
                        </a:rPr>
                        <a:t>intergenderale</a:t>
                      </a:r>
                      <a:r>
                        <a:rPr lang="nl-BE" sz="1400" dirty="0">
                          <a:solidFill>
                            <a:schemeClr val="tx1"/>
                          </a:solidFill>
                          <a:latin typeface="+mn-lt"/>
                          <a:ea typeface="+mn-ea"/>
                          <a:cs typeface="Calibri"/>
                        </a:rPr>
                        <a:t> kruisbestuiving</a:t>
                      </a: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endParaRPr lang="fr-BE" sz="14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r>
                        <a:rPr kumimoji="0" lang="nl-BE" sz="1400" b="0" i="0" u="none" strike="noStrike" cap="none" normalizeH="0" baseline="0" dirty="0">
                          <a:ln>
                            <a:noFill/>
                          </a:ln>
                          <a:solidFill>
                            <a:srgbClr val="000000"/>
                          </a:solidFill>
                          <a:effectLst/>
                          <a:uLnTx/>
                          <a:uFillTx/>
                          <a:latin typeface="+mn-lt"/>
                          <a:ea typeface="+mn-ea"/>
                          <a:cs typeface="Calibri"/>
                        </a:rPr>
                        <a:t>Gedeeltelijke naleving van de vastgestelde doelstellingen, waardoor het echter mogelijk is om de werking en de algemene doelstellingen van de PSC’s vast te stellen en te definiëren</a:t>
                      </a: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endParaRPr lang="fr-BE" sz="12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chemeClr val="tx1"/>
                          </a:solidFill>
                          <a:latin typeface="+mn-lt"/>
                          <a:ea typeface="+mn-ea"/>
                          <a:cs typeface="Calibri"/>
                        </a:rPr>
                        <a:t>Activiteiten die in contact staan met de doelgroepen en hun behoeften, gekenmerkt door een rijkdom aan complementariteit, dynamiek in het creëren en ontwikkelen van verschillende activiteiten</a:t>
                      </a: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endParaRPr lang="fr-BE" sz="12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Toch denken te weinig PSC's echt strategisch na om prioriteiten te stellen voor de activiteiten, en het hele systeem lijdt onder een meerjarenperspectief.</a:t>
                      </a: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indent="-171450" algn="l" defTabSz="914400" rtl="0" eaLnBrk="1" fontAlgn="t" latinLnBrk="0" hangingPunct="1">
                        <a:lnSpc>
                          <a:spcPct val="100000"/>
                        </a:lnSpc>
                        <a:spcBef>
                          <a:spcPts val="600"/>
                        </a:spcBef>
                        <a:spcAft>
                          <a:spcPts val="0"/>
                        </a:spcAft>
                        <a:buFont typeface="Arial" panose="020B0604020202020204" pitchFamily="34" charset="0"/>
                        <a:buChar char="•"/>
                      </a:pPr>
                      <a:endParaRPr lang="fr-BE" sz="1200" b="0" i="0" kern="1200" dirty="0">
                        <a:solidFill>
                          <a:schemeClr val="tx2"/>
                        </a:solidFill>
                        <a:latin typeface="+mn-lt"/>
                        <a:ea typeface="+mn-ea"/>
                        <a:cs typeface="Calibri Light" panose="020F0302020204030204" pitchFamily="34" charset="0"/>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extLst>
                  <a:ext uri="{0D108BD9-81ED-4DB2-BD59-A6C34878D82A}">
                    <a16:rowId xmlns:a16="http://schemas.microsoft.com/office/drawing/2014/main" val="2671292668"/>
                  </a:ext>
                </a:extLst>
              </a:tr>
            </a:tbl>
          </a:graphicData>
        </a:graphic>
      </p:graphicFrame>
      <p:sp>
        <p:nvSpPr>
          <p:cNvPr id="5" name="TextBox 9">
            <a:extLst>
              <a:ext uri="{FF2B5EF4-FFF2-40B4-BE49-F238E27FC236}">
                <a16:creationId xmlns:a16="http://schemas.microsoft.com/office/drawing/2014/main" id="{2A054DC7-3BF0-F511-6047-84AC20EE02F5}"/>
              </a:ext>
            </a:extLst>
          </p:cNvPr>
          <p:cNvSpPr txBox="1"/>
          <p:nvPr>
            <p:custDataLst>
              <p:tags r:id="rId1"/>
            </p:custDataLst>
          </p:nvPr>
        </p:nvSpPr>
        <p:spPr>
          <a:xfrm>
            <a:off x="10688365" y="2840176"/>
            <a:ext cx="408940" cy="1823576"/>
          </a:xfrm>
          <a:prstGeom prst="rect">
            <a:avLst/>
          </a:prstGeom>
          <a:noFill/>
        </p:spPr>
        <p:txBody>
          <a:bodyPr wrap="square">
            <a:spAutoFit/>
          </a:bodyPr>
          <a:lstStyle/>
          <a:p>
            <a:r>
              <a:rPr kumimoji="0" lang="nl-BE" sz="4400" b="0" i="0" u="none" strike="noStrike" cap="none" normalizeH="0" baseline="0" noProof="0">
                <a:ln>
                  <a:noFill/>
                </a:ln>
                <a:solidFill>
                  <a:srgbClr val="FFC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nl-BE" sz="4800" b="0" i="0" u="none" strike="noStrike" cap="none" normalizeH="0" baseline="0" noProof="0">
                <a:ln>
                  <a:noFill/>
                </a:ln>
                <a:solidFill>
                  <a:srgbClr val="FF0000"/>
                </a:solidFill>
                <a:effectLst/>
                <a:uLnTx/>
                <a:uFillTx/>
                <a:latin typeface="Calibri"/>
                <a:ea typeface="+mn-ea"/>
                <a:cs typeface="Calibri" panose="020F0502020204030204" pitchFamily="34" charset="0"/>
              </a:rPr>
              <a:t>x</a:t>
            </a:r>
          </a:p>
          <a:p>
            <a:endParaRPr lang="fr-BE" dirty="0"/>
          </a:p>
        </p:txBody>
      </p:sp>
    </p:spTree>
    <p:extLst>
      <p:ext uri="{BB962C8B-B14F-4D97-AF65-F5344CB8AC3E}">
        <p14:creationId xmlns:p14="http://schemas.microsoft.com/office/powerpoint/2010/main" val="4128864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DE8E6-984B-EA4B-5A5C-001F06DA93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4F172-CBC0-2EA1-8F6A-FF22198EE8C6}"/>
              </a:ext>
            </a:extLst>
          </p:cNvPr>
          <p:cNvSpPr>
            <a:spLocks noGrp="1"/>
          </p:cNvSpPr>
          <p:nvPr>
            <p:ph type="title"/>
          </p:nvPr>
        </p:nvSpPr>
        <p:spPr>
          <a:xfrm>
            <a:off x="479425" y="145302"/>
            <a:ext cx="11233150" cy="701731"/>
          </a:xfrm>
        </p:spPr>
        <p:txBody>
          <a:bodyPr/>
          <a:lstStyle/>
          <a:p>
            <a:r>
              <a:rPr kumimoji="0" lang="nl-BE" sz="2400" b="0" i="0" u="none" strike="noStrike" cap="none" normalizeH="0" baseline="0" noProof="0">
                <a:ln>
                  <a:noFill/>
                </a:ln>
                <a:solidFill>
                  <a:srgbClr val="002551"/>
                </a:solidFill>
                <a:effectLst/>
                <a:uLnTx/>
                <a:uFillTx/>
                <a:latin typeface="Calibri"/>
                <a:ea typeface="+mj-ea"/>
                <a:cs typeface="Calibri"/>
              </a:rPr>
              <a:t>2. Analyse/evaluatieve samenvatting</a:t>
            </a:r>
            <a:br>
              <a:rPr kumimoji="0" lang="nl-BE" sz="2400" b="0" i="0" u="none" strike="noStrike" cap="none" normalizeH="0" baseline="0" noProof="0">
                <a:ln>
                  <a:noFill/>
                </a:ln>
                <a:solidFill>
                  <a:srgbClr val="002551"/>
                </a:solidFill>
                <a:effectLst/>
                <a:uLnTx/>
                <a:uFillTx/>
                <a:latin typeface="Calibri"/>
                <a:ea typeface="+mj-ea"/>
                <a:cs typeface="Calibri"/>
              </a:rPr>
            </a:br>
            <a:r>
              <a:rPr kumimoji="0" lang="nl-BE" sz="2000" b="0" i="0" u="none" strike="noStrike" cap="none" normalizeH="0" baseline="0" noProof="0">
                <a:ln>
                  <a:noFill/>
                </a:ln>
                <a:solidFill>
                  <a:srgbClr val="3F6FC3"/>
                </a:solidFill>
                <a:effectLst/>
                <a:uLnTx/>
                <a:uFillTx/>
                <a:latin typeface="Calibri"/>
                <a:ea typeface="+mj-ea"/>
                <a:cs typeface="Calibri"/>
              </a:rPr>
              <a:t>Samenvatting van de bevindingen en aandachtspunten aan de hand van evaluatievragen</a:t>
            </a:r>
          </a:p>
        </p:txBody>
      </p:sp>
      <p:sp>
        <p:nvSpPr>
          <p:cNvPr id="4" name="Slide Number Placeholder 3">
            <a:extLst>
              <a:ext uri="{FF2B5EF4-FFF2-40B4-BE49-F238E27FC236}">
                <a16:creationId xmlns:a16="http://schemas.microsoft.com/office/drawing/2014/main" id="{C3435620-11DF-55C5-3573-CD35AB62C379}"/>
              </a:ext>
            </a:extLst>
          </p:cNvPr>
          <p:cNvSpPr>
            <a:spLocks noGrp="1"/>
          </p:cNvSpPr>
          <p:nvPr>
            <p:ph type="sldNum" sz="quarter" idx="4"/>
          </p:nvPr>
        </p:nvSpPr>
        <p:spPr/>
        <p:txBody>
          <a:bodyPr/>
          <a:lstStyle/>
          <a:p>
            <a:pPr algn="r"/>
            <a:fld id="{40A309F3-4EDD-E040-AF0C-9B3B38A0CA5F}" type="slidenum">
              <a:rPr lang="en-BE" smtClean="0"/>
              <a:pPr algn="r"/>
              <a:t>29</a:t>
            </a:fld>
            <a:endParaRPr lang="en-BE"/>
          </a:p>
        </p:txBody>
      </p:sp>
      <p:graphicFrame>
        <p:nvGraphicFramePr>
          <p:cNvPr id="33" name="Table 32">
            <a:extLst>
              <a:ext uri="{FF2B5EF4-FFF2-40B4-BE49-F238E27FC236}">
                <a16:creationId xmlns:a16="http://schemas.microsoft.com/office/drawing/2014/main" id="{E60C3904-4706-C69B-CF91-96B3AFF947E8}"/>
              </a:ext>
            </a:extLst>
          </p:cNvPr>
          <p:cNvGraphicFramePr>
            <a:graphicFrameLocks noGrp="1"/>
          </p:cNvGraphicFramePr>
          <p:nvPr>
            <p:extLst>
              <p:ext uri="{D42A27DB-BD31-4B8C-83A1-F6EECF244321}">
                <p14:modId xmlns:p14="http://schemas.microsoft.com/office/powerpoint/2010/main" val="3957379215"/>
              </p:ext>
            </p:extLst>
          </p:nvPr>
        </p:nvGraphicFramePr>
        <p:xfrm>
          <a:off x="479424" y="975360"/>
          <a:ext cx="11291231" cy="5311871"/>
        </p:xfrm>
        <a:graphic>
          <a:graphicData uri="http://schemas.openxmlformats.org/drawingml/2006/table">
            <a:tbl>
              <a:tblPr firstRow="1"/>
              <a:tblGrid>
                <a:gridCol w="2358130">
                  <a:extLst>
                    <a:ext uri="{9D8B030D-6E8A-4147-A177-3AD203B41FA5}">
                      <a16:colId xmlns:a16="http://schemas.microsoft.com/office/drawing/2014/main" val="2467839750"/>
                    </a:ext>
                  </a:extLst>
                </a:gridCol>
                <a:gridCol w="7511143">
                  <a:extLst>
                    <a:ext uri="{9D8B030D-6E8A-4147-A177-3AD203B41FA5}">
                      <a16:colId xmlns:a16="http://schemas.microsoft.com/office/drawing/2014/main" val="926237157"/>
                    </a:ext>
                  </a:extLst>
                </a:gridCol>
                <a:gridCol w="1421958">
                  <a:extLst>
                    <a:ext uri="{9D8B030D-6E8A-4147-A177-3AD203B41FA5}">
                      <a16:colId xmlns:a16="http://schemas.microsoft.com/office/drawing/2014/main" val="2849470139"/>
                    </a:ext>
                  </a:extLst>
                </a:gridCol>
              </a:tblGrid>
              <a:tr h="278286">
                <a:tc>
                  <a:txBody>
                    <a:bodyPr/>
                    <a:lstStyle/>
                    <a:p>
                      <a:pPr algn="l" fontAlgn="t">
                        <a:spcBef>
                          <a:spcPts val="600"/>
                        </a:spcBef>
                      </a:pPr>
                      <a:r>
                        <a:rPr lang="nl-BE" sz="1200" b="1" i="0" u="none" strike="noStrike" dirty="0">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Evaluatiedimensies</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200" b="1">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Belangrijkste antwoorden/bevindingen</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200" b="1">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Samenvatting</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extLst>
                  <a:ext uri="{0D108BD9-81ED-4DB2-BD59-A6C34878D82A}">
                    <a16:rowId xmlns:a16="http://schemas.microsoft.com/office/drawing/2014/main" val="3569216420"/>
                  </a:ext>
                </a:extLst>
              </a:tr>
              <a:tr h="5033585">
                <a:tc>
                  <a:txBody>
                    <a:bodyPr/>
                    <a:lstStyle/>
                    <a:p>
                      <a:pPr algn="l" fontAlgn="t">
                        <a:spcBef>
                          <a:spcPts val="600"/>
                        </a:spcBef>
                      </a:pPr>
                      <a:r>
                        <a:rPr lang="nl-BE" sz="1200" b="0" i="0" u="none" strike="noStrike" dirty="0">
                          <a:solidFill>
                            <a:srgbClr val="000000"/>
                          </a:solidFill>
                          <a:effectLst/>
                          <a:latin typeface="+mn-lt"/>
                          <a:cs typeface="Calibri Light" panose="020F0302020204030204" pitchFamily="34" charset="0"/>
                        </a:rPr>
                        <a:t>Duurzaamheid</a:t>
                      </a:r>
                    </a:p>
                    <a:p>
                      <a:pPr algn="l" rtl="0" fontAlgn="t">
                        <a:spcBef>
                          <a:spcPts val="600"/>
                        </a:spcBef>
                      </a:pPr>
                      <a:endParaRPr lang="fr-BE" sz="1200" b="0" i="1" u="none" strike="noStrike" spc="20" dirty="0">
                        <a:solidFill>
                          <a:srgbClr val="1F497D"/>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In hoeverre is het PSC in staat om de middelen in ruimte of tijd aan te passen? (Aanpassingsvermogen)</a:t>
                      </a: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In hoeverre maakt het algemene PSC-systeem de duurzaamheid en uitbreiding van concrete activiteiten en voorzieningen (activiteiten, personeel, lokalen, uitrusting) mogelijk? (Robuustheid)</a:t>
                      </a:r>
                    </a:p>
                    <a:p>
                      <a:pPr algn="l" rtl="0" fontAlgn="t">
                        <a:spcBef>
                          <a:spcPts val="600"/>
                        </a:spcBef>
                      </a:pPr>
                      <a:endParaRPr lang="fr-BE" sz="1100" kern="1200" dirty="0">
                        <a:solidFill>
                          <a:schemeClr val="tx1"/>
                        </a:solidFill>
                        <a:latin typeface="+mn-lt"/>
                        <a:ea typeface="+mn-ea"/>
                        <a:cs typeface="Calibri"/>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400" dirty="0">
                          <a:solidFill>
                            <a:schemeClr val="tx1"/>
                          </a:solidFill>
                          <a:latin typeface="+mn-lt"/>
                          <a:ea typeface="+mn-ea"/>
                          <a:cs typeface="Calibri"/>
                        </a:rPr>
                        <a:t>Een duurzaam, robuust en financieel versterkt systeem in heel het Brussels Hoofdstedelijk Gewest </a:t>
                      </a:r>
                    </a:p>
                    <a:p>
                      <a:pPr marL="457200" marR="0" lvl="1" indent="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None/>
                        <a:tabLst/>
                        <a:defRPr/>
                      </a:pPr>
                      <a:endParaRPr lang="fr-BE" sz="14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r>
                        <a:rPr kumimoji="0" lang="nl-BE" sz="1400" b="0" i="0" u="none" strike="noStrike" cap="none" normalizeH="0" baseline="0" dirty="0">
                          <a:ln>
                            <a:noFill/>
                          </a:ln>
                          <a:solidFill>
                            <a:srgbClr val="000000"/>
                          </a:solidFill>
                          <a:effectLst/>
                          <a:uLnTx/>
                          <a:uFillTx/>
                          <a:latin typeface="+mn-lt"/>
                          <a:ea typeface="+mn-ea"/>
                          <a:cs typeface="Calibri"/>
                        </a:rPr>
                        <a:t>Duurzaamheid in vraag gesteld door de nieuwe dynamiek van de projectoproep</a:t>
                      </a: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endParaRPr lang="fr-BE" sz="14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r>
                        <a:rPr kumimoji="0" lang="nl-BE" sz="1400" b="0" i="0" u="none" strike="noStrike" cap="none" normalizeH="0" baseline="0" dirty="0">
                          <a:ln>
                            <a:noFill/>
                          </a:ln>
                          <a:solidFill>
                            <a:srgbClr val="000000"/>
                          </a:solidFill>
                          <a:effectLst/>
                          <a:uLnTx/>
                          <a:uFillTx/>
                          <a:latin typeface="+mn-lt"/>
                          <a:ea typeface="+mn-ea"/>
                          <a:cs typeface="Calibri"/>
                        </a:rPr>
                        <a:t>Een variabel vermogen van de PSC’s om de nodige middelen en vaardigheden in te zetten en beschikbaar te stellen</a:t>
                      </a:r>
                    </a:p>
                    <a:p>
                      <a:pPr marL="0" marR="0" lvl="0" indent="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None/>
                        <a:tabLst/>
                        <a:defRPr/>
                      </a:pPr>
                      <a:endParaRPr lang="fr-BE" sz="14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Een zekere zwakte in de strategische reflectie rond de activiteiten van de PSC’s</a:t>
                      </a:r>
                    </a:p>
                    <a:p>
                      <a:pPr marL="628650" marR="0" lvl="1"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Afwezigheid/zwakte van een meerjarenperspectief in het beheer van de PSC ‘s (anders dan financieel)</a:t>
                      </a:r>
                    </a:p>
                    <a:p>
                      <a:pPr marL="628650" marR="0" lvl="1"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Onderbenutting van de documenten met een meer strategisch karakter (doelstellingen overeenkomst, plaatselijke diagnoses)</a:t>
                      </a: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indent="-171450" algn="l" defTabSz="914400" rtl="0" eaLnBrk="1" fontAlgn="t" latinLnBrk="0" hangingPunct="1">
                        <a:lnSpc>
                          <a:spcPct val="100000"/>
                        </a:lnSpc>
                        <a:spcBef>
                          <a:spcPts val="600"/>
                        </a:spcBef>
                        <a:spcAft>
                          <a:spcPts val="0"/>
                        </a:spcAft>
                        <a:buFont typeface="Arial" panose="020B0604020202020204" pitchFamily="34" charset="0"/>
                        <a:buChar char="•"/>
                      </a:pPr>
                      <a:endParaRPr lang="fr-BE" sz="1200" b="0" i="0" kern="1200" dirty="0">
                        <a:solidFill>
                          <a:schemeClr val="tx2"/>
                        </a:solidFill>
                        <a:latin typeface="+mn-lt"/>
                        <a:ea typeface="+mn-ea"/>
                        <a:cs typeface="Calibri Light" panose="020F0302020204030204" pitchFamily="34" charset="0"/>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extLst>
                  <a:ext uri="{0D108BD9-81ED-4DB2-BD59-A6C34878D82A}">
                    <a16:rowId xmlns:a16="http://schemas.microsoft.com/office/drawing/2014/main" val="2671292668"/>
                  </a:ext>
                </a:extLst>
              </a:tr>
            </a:tbl>
          </a:graphicData>
        </a:graphic>
      </p:graphicFrame>
      <p:sp>
        <p:nvSpPr>
          <p:cNvPr id="3" name="TextBox 9">
            <a:extLst>
              <a:ext uri="{FF2B5EF4-FFF2-40B4-BE49-F238E27FC236}">
                <a16:creationId xmlns:a16="http://schemas.microsoft.com/office/drawing/2014/main" id="{F3B2D61E-9660-813E-2BD1-0AFFDF2B9C41}"/>
              </a:ext>
            </a:extLst>
          </p:cNvPr>
          <p:cNvSpPr txBox="1"/>
          <p:nvPr>
            <p:custDataLst>
              <p:tags r:id="rId1"/>
            </p:custDataLst>
          </p:nvPr>
        </p:nvSpPr>
        <p:spPr>
          <a:xfrm>
            <a:off x="10688365" y="2840176"/>
            <a:ext cx="408940" cy="1046440"/>
          </a:xfrm>
          <a:prstGeom prst="rect">
            <a:avLst/>
          </a:prstGeom>
          <a:noFill/>
        </p:spPr>
        <p:txBody>
          <a:bodyPr wrap="square">
            <a:spAutoFit/>
          </a:bodyPr>
          <a:lstStyle/>
          <a:p>
            <a:r>
              <a:rPr kumimoji="0" lang="nl-BE" sz="4400" b="0" i="0" u="none" strike="noStrike" cap="none" normalizeH="0" baseline="0" noProof="0">
                <a:ln>
                  <a:noFill/>
                </a:ln>
                <a:solidFill>
                  <a:srgbClr val="FFC000"/>
                </a:solidFill>
                <a:effectLst/>
                <a:uLnTx/>
                <a:uFillTx/>
                <a:latin typeface="Calibri" panose="020F0502020204030204" pitchFamily="34" charset="0"/>
                <a:ea typeface="+mn-ea"/>
                <a:cs typeface="Calibri" panose="020F0502020204030204" pitchFamily="34" charset="0"/>
              </a:rPr>
              <a:t>~</a:t>
            </a:r>
          </a:p>
          <a:p>
            <a:endParaRPr lang="fr-BE" dirty="0"/>
          </a:p>
        </p:txBody>
      </p:sp>
    </p:spTree>
    <p:extLst>
      <p:ext uri="{BB962C8B-B14F-4D97-AF65-F5344CB8AC3E}">
        <p14:creationId xmlns:p14="http://schemas.microsoft.com/office/powerpoint/2010/main" val="2720310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57AD4-F86B-6B99-797B-0397FE4B5C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8F51AD-56D5-AB4C-3EA3-4C6E4233D2BB}"/>
              </a:ext>
            </a:extLst>
          </p:cNvPr>
          <p:cNvSpPr>
            <a:spLocks noGrp="1"/>
          </p:cNvSpPr>
          <p:nvPr>
            <p:ph type="title"/>
          </p:nvPr>
        </p:nvSpPr>
        <p:spPr>
          <a:xfrm>
            <a:off x="676656" y="187814"/>
            <a:ext cx="10772775" cy="904724"/>
          </a:xfrm>
        </p:spPr>
        <p:txBody>
          <a:bodyPr>
            <a:normAutofit/>
          </a:bodyPr>
          <a:lstStyle/>
          <a:p>
            <a:r>
              <a:rPr lang="nl-BE" b="1" dirty="0">
                <a:solidFill>
                  <a:srgbClr val="00A8B4"/>
                </a:solidFill>
                <a:latin typeface="Century Gothic"/>
              </a:rPr>
              <a:t>Voormiddagprogramma</a:t>
            </a:r>
          </a:p>
        </p:txBody>
      </p:sp>
      <p:sp>
        <p:nvSpPr>
          <p:cNvPr id="6" name="Espace réservé du contenu 5">
            <a:extLst>
              <a:ext uri="{FF2B5EF4-FFF2-40B4-BE49-F238E27FC236}">
                <a16:creationId xmlns:a16="http://schemas.microsoft.com/office/drawing/2014/main" id="{98D6451D-CC56-6A63-8706-898EE492E7BE}"/>
              </a:ext>
            </a:extLst>
          </p:cNvPr>
          <p:cNvSpPr>
            <a:spLocks noGrp="1"/>
          </p:cNvSpPr>
          <p:nvPr>
            <p:ph sz="half" idx="1"/>
          </p:nvPr>
        </p:nvSpPr>
        <p:spPr>
          <a:xfrm>
            <a:off x="676655" y="1092539"/>
            <a:ext cx="5168973" cy="4672924"/>
          </a:xfrm>
        </p:spPr>
        <p:txBody>
          <a:bodyPr>
            <a:noAutofit/>
          </a:bodyPr>
          <a:lstStyle/>
          <a:p>
            <a:pPr>
              <a:lnSpc>
                <a:spcPct val="100000"/>
              </a:lnSpc>
              <a:spcBef>
                <a:spcPts val="0"/>
              </a:spcBef>
            </a:pPr>
            <a:r>
              <a:rPr lang="nl-BE" sz="1600" b="1" dirty="0"/>
              <a:t>8.30u - 9u: Onthaal met koffie en koffiekoeken</a:t>
            </a:r>
          </a:p>
          <a:p>
            <a:pPr>
              <a:lnSpc>
                <a:spcPct val="100000"/>
              </a:lnSpc>
              <a:spcBef>
                <a:spcPts val="0"/>
              </a:spcBef>
            </a:pPr>
            <a:endParaRPr lang="fr-FR" sz="1600" dirty="0"/>
          </a:p>
          <a:p>
            <a:pPr>
              <a:lnSpc>
                <a:spcPct val="100000"/>
              </a:lnSpc>
              <a:spcBef>
                <a:spcPts val="0"/>
              </a:spcBef>
            </a:pPr>
            <a:r>
              <a:rPr lang="nl-BE" sz="1600" b="1" dirty="0"/>
              <a:t>9u - 9.15u: Woord vooraf</a:t>
            </a:r>
          </a:p>
          <a:p>
            <a:pPr lvl="0">
              <a:lnSpc>
                <a:spcPct val="100000"/>
              </a:lnSpc>
              <a:spcBef>
                <a:spcPts val="0"/>
              </a:spcBef>
            </a:pPr>
            <a:r>
              <a:rPr lang="nl-BE" sz="1600" dirty="0"/>
              <a:t>Opening van de vergadering door de Voorzitter van de BGHM (S. Akremi) en presentatie van de doelstellingen van de plenaire vergadering (C. Grosjean BGHM)</a:t>
            </a:r>
          </a:p>
          <a:p>
            <a:pPr lvl="0">
              <a:lnSpc>
                <a:spcPct val="100000"/>
              </a:lnSpc>
              <a:spcBef>
                <a:spcPts val="0"/>
              </a:spcBef>
            </a:pPr>
            <a:endParaRPr lang="fr-FR" sz="1600" dirty="0"/>
          </a:p>
          <a:p>
            <a:pPr>
              <a:lnSpc>
                <a:spcPct val="100000"/>
              </a:lnSpc>
              <a:spcBef>
                <a:spcPts val="0"/>
              </a:spcBef>
            </a:pPr>
            <a:r>
              <a:rPr lang="nl-BE" sz="1600" b="1" dirty="0"/>
              <a:t>9.15u - 9.30u: Terugblik op de begrotingscontext</a:t>
            </a:r>
          </a:p>
          <a:p>
            <a:pPr>
              <a:lnSpc>
                <a:spcPct val="100000"/>
              </a:lnSpc>
              <a:spcBef>
                <a:spcPts val="0"/>
              </a:spcBef>
            </a:pPr>
            <a:r>
              <a:rPr lang="nl-BE" sz="1600" dirty="0"/>
              <a:t>Spreker: Xavier BODSON (Kabinetsdirecteur S.S. Ben Hamou)</a:t>
            </a:r>
          </a:p>
          <a:p>
            <a:pPr>
              <a:lnSpc>
                <a:spcPct val="100000"/>
              </a:lnSpc>
              <a:spcBef>
                <a:spcPts val="0"/>
              </a:spcBef>
            </a:pPr>
            <a:endParaRPr lang="fr-FR" sz="1600" dirty="0"/>
          </a:p>
          <a:p>
            <a:pPr>
              <a:lnSpc>
                <a:spcPct val="100000"/>
              </a:lnSpc>
              <a:spcBef>
                <a:spcPts val="0"/>
              </a:spcBef>
            </a:pPr>
            <a:r>
              <a:rPr lang="nl-BE" sz="1600" b="1" dirty="0"/>
              <a:t>9.30u - 10.15u: Evaluatie van het PSC-systeem: Resultaten en vooruitzichten</a:t>
            </a:r>
          </a:p>
          <a:p>
            <a:pPr lvl="0">
              <a:lnSpc>
                <a:spcPct val="100000"/>
              </a:lnSpc>
              <a:spcBef>
                <a:spcPts val="0"/>
              </a:spcBef>
            </a:pPr>
            <a:r>
              <a:rPr lang="nl-BE" sz="1600" dirty="0"/>
              <a:t>Spreker: Vassilis Alexandris (IMPACT)</a:t>
            </a:r>
          </a:p>
          <a:p>
            <a:pPr lvl="0">
              <a:lnSpc>
                <a:spcPct val="100000"/>
              </a:lnSpc>
              <a:spcBef>
                <a:spcPts val="0"/>
              </a:spcBef>
            </a:pPr>
            <a:r>
              <a:rPr lang="nl-BE" sz="1600" dirty="0"/>
              <a:t>Doelstellingen van de presentatie: de belangrijkste resultaten en lessen uit de evaluatie delen.</a:t>
            </a:r>
          </a:p>
          <a:p>
            <a:pPr lvl="0">
              <a:lnSpc>
                <a:spcPct val="100000"/>
              </a:lnSpc>
              <a:spcBef>
                <a:spcPts val="0"/>
              </a:spcBef>
            </a:pPr>
            <a:endParaRPr lang="fr-FR" sz="1600" dirty="0"/>
          </a:p>
          <a:p>
            <a:pPr>
              <a:lnSpc>
                <a:spcPct val="100000"/>
              </a:lnSpc>
              <a:spcBef>
                <a:spcPts val="0"/>
              </a:spcBef>
            </a:pPr>
            <a:r>
              <a:rPr lang="nl-BE" sz="1600" b="1" dirty="0"/>
              <a:t>10.15u – 10.30u: Vraag- en antwoordronde </a:t>
            </a:r>
          </a:p>
          <a:p>
            <a:pPr lvl="0">
              <a:lnSpc>
                <a:spcPct val="100000"/>
              </a:lnSpc>
              <a:spcBef>
                <a:spcPts val="0"/>
              </a:spcBef>
            </a:pPr>
            <a:r>
              <a:rPr lang="nl-BE" sz="1600" dirty="0"/>
              <a:t>Uitwisselingen over de presentaties van de ochtend.</a:t>
            </a:r>
          </a:p>
          <a:p>
            <a:pPr lvl="0">
              <a:lnSpc>
                <a:spcPct val="100000"/>
              </a:lnSpc>
              <a:spcBef>
                <a:spcPts val="0"/>
              </a:spcBef>
            </a:pPr>
            <a:endParaRPr lang="fr-FR" sz="1600" dirty="0"/>
          </a:p>
          <a:p>
            <a:pPr>
              <a:lnSpc>
                <a:spcPct val="100000"/>
              </a:lnSpc>
              <a:spcBef>
                <a:spcPts val="0"/>
              </a:spcBef>
            </a:pPr>
            <a:r>
              <a:rPr lang="nl-BE" sz="1600" b="1" dirty="0"/>
              <a:t>10.30u - 10.45u: Pauze</a:t>
            </a:r>
          </a:p>
        </p:txBody>
      </p:sp>
      <p:sp>
        <p:nvSpPr>
          <p:cNvPr id="7" name="Espace réservé du contenu 6">
            <a:extLst>
              <a:ext uri="{FF2B5EF4-FFF2-40B4-BE49-F238E27FC236}">
                <a16:creationId xmlns:a16="http://schemas.microsoft.com/office/drawing/2014/main" id="{B5FF972E-3B6A-5F6A-8071-7A23B83B7AC8}"/>
              </a:ext>
            </a:extLst>
          </p:cNvPr>
          <p:cNvSpPr>
            <a:spLocks noGrp="1"/>
          </p:cNvSpPr>
          <p:nvPr>
            <p:ph sz="half" idx="2"/>
          </p:nvPr>
        </p:nvSpPr>
        <p:spPr>
          <a:xfrm>
            <a:off x="5845628" y="1092538"/>
            <a:ext cx="5669716" cy="5577648"/>
          </a:xfrm>
        </p:spPr>
        <p:txBody>
          <a:bodyPr>
            <a:normAutofit fontScale="62500" lnSpcReduction="20000"/>
          </a:bodyPr>
          <a:lstStyle/>
          <a:p>
            <a:pPr>
              <a:lnSpc>
                <a:spcPct val="120000"/>
              </a:lnSpc>
              <a:spcBef>
                <a:spcPts val="0"/>
              </a:spcBef>
            </a:pPr>
            <a:r>
              <a:rPr lang="nl-BE" sz="2600" b="1" dirty="0"/>
              <a:t>10.45u - 11.15u: Nieuwe PSC-overeenkomst: Fundamentele principes en strategische doelstellingen</a:t>
            </a:r>
          </a:p>
          <a:p>
            <a:pPr lvl="0">
              <a:lnSpc>
                <a:spcPct val="120000"/>
              </a:lnSpc>
              <a:spcBef>
                <a:spcPts val="0"/>
              </a:spcBef>
            </a:pPr>
            <a:r>
              <a:rPr lang="nl-BE" sz="2600" dirty="0"/>
              <a:t>Spreker: Julien Beugnies</a:t>
            </a:r>
          </a:p>
          <a:p>
            <a:pPr lvl="0">
              <a:lnSpc>
                <a:spcPct val="120000"/>
              </a:lnSpc>
              <a:spcBef>
                <a:spcPts val="0"/>
              </a:spcBef>
            </a:pPr>
            <a:r>
              <a:rPr lang="nl-BE" sz="2600" dirty="0"/>
              <a:t>Doelstellingen: de hoofdlijnen en doelstellingen van de nieuwe overeenkomst uiteenzetten.</a:t>
            </a:r>
          </a:p>
          <a:p>
            <a:pPr lvl="0">
              <a:lnSpc>
                <a:spcPct val="120000"/>
              </a:lnSpc>
              <a:spcBef>
                <a:spcPts val="0"/>
              </a:spcBef>
            </a:pPr>
            <a:endParaRPr lang="fr-FR" sz="2600" dirty="0"/>
          </a:p>
          <a:p>
            <a:pPr>
              <a:lnSpc>
                <a:spcPct val="120000"/>
              </a:lnSpc>
              <a:spcBef>
                <a:spcPts val="0"/>
              </a:spcBef>
            </a:pPr>
            <a:r>
              <a:rPr lang="nl-BE" sz="2600" b="1" dirty="0"/>
              <a:t>11.15u – 11.45u: Sociale diagnose 2025: Eerste resultaten en analyse van de PSC-perimeters</a:t>
            </a:r>
          </a:p>
          <a:p>
            <a:pPr lvl="0">
              <a:lnSpc>
                <a:spcPct val="120000"/>
              </a:lnSpc>
              <a:spcBef>
                <a:spcPts val="0"/>
              </a:spcBef>
            </a:pPr>
            <a:r>
              <a:rPr lang="nl-BE" sz="2600" dirty="0"/>
              <a:t>Sprekers: Vassilis Alexandris (IMPACT) en Cécile Coddens (BGHM)</a:t>
            </a:r>
          </a:p>
          <a:p>
            <a:pPr lvl="0">
              <a:lnSpc>
                <a:spcPct val="120000"/>
              </a:lnSpc>
              <a:spcBef>
                <a:spcPts val="0"/>
              </a:spcBef>
            </a:pPr>
            <a:r>
              <a:rPr lang="nl-BE" sz="2600" dirty="0"/>
              <a:t>Doelstellingen: de voorlopige resultaten presenteren en de objectivering van de PSC-perimeters bespreken.</a:t>
            </a:r>
            <a:r>
              <a:rPr lang="nl-BE" sz="2600" b="1" dirty="0"/>
              <a:t> </a:t>
            </a:r>
          </a:p>
          <a:p>
            <a:pPr lvl="0">
              <a:lnSpc>
                <a:spcPct val="120000"/>
              </a:lnSpc>
              <a:spcBef>
                <a:spcPts val="0"/>
              </a:spcBef>
            </a:pPr>
            <a:endParaRPr lang="fr-FR" sz="2600" dirty="0"/>
          </a:p>
          <a:p>
            <a:pPr>
              <a:lnSpc>
                <a:spcPct val="120000"/>
              </a:lnSpc>
              <a:spcBef>
                <a:spcPts val="0"/>
              </a:spcBef>
            </a:pPr>
            <a:r>
              <a:rPr lang="nl-BE" sz="2600" b="1" dirty="0"/>
              <a:t>11.45u - 12u: Vraag- en antwoordronde </a:t>
            </a:r>
          </a:p>
          <a:p>
            <a:pPr lvl="0">
              <a:lnSpc>
                <a:spcPct val="120000"/>
              </a:lnSpc>
              <a:spcBef>
                <a:spcPts val="0"/>
              </a:spcBef>
            </a:pPr>
            <a:r>
              <a:rPr lang="nl-BE" sz="2600" dirty="0"/>
              <a:t>Uitwisselingen over de toekomstige overeenkomst en de sociale diagnose.</a:t>
            </a:r>
          </a:p>
          <a:p>
            <a:pPr lvl="0">
              <a:lnSpc>
                <a:spcPct val="120000"/>
              </a:lnSpc>
              <a:spcBef>
                <a:spcPts val="0"/>
              </a:spcBef>
            </a:pPr>
            <a:endParaRPr lang="fr-FR" sz="2600" dirty="0"/>
          </a:p>
          <a:p>
            <a:pPr>
              <a:lnSpc>
                <a:spcPct val="120000"/>
              </a:lnSpc>
              <a:spcBef>
                <a:spcPts val="0"/>
              </a:spcBef>
            </a:pPr>
            <a:r>
              <a:rPr lang="nl-BE" sz="2600" b="1" dirty="0"/>
              <a:t>12u - 12.15u: Conclusies van de ochtend en verloop van de namiddag</a:t>
            </a:r>
          </a:p>
          <a:p>
            <a:pPr lvl="0">
              <a:lnSpc>
                <a:spcPct val="120000"/>
              </a:lnSpc>
              <a:spcBef>
                <a:spcPts val="0"/>
              </a:spcBef>
            </a:pPr>
            <a:r>
              <a:rPr lang="nl-BE" sz="2600" dirty="0"/>
              <a:t>Samenvatting van de belangrijkste punten en dankwoord aan de sprekers en deelnemers.</a:t>
            </a:r>
          </a:p>
          <a:p>
            <a:pPr lvl="0">
              <a:lnSpc>
                <a:spcPct val="120000"/>
              </a:lnSpc>
              <a:spcBef>
                <a:spcPts val="0"/>
              </a:spcBef>
            </a:pPr>
            <a:endParaRPr lang="fr-FR" sz="2600" dirty="0"/>
          </a:p>
          <a:p>
            <a:pPr>
              <a:lnSpc>
                <a:spcPct val="120000"/>
              </a:lnSpc>
              <a:spcBef>
                <a:spcPts val="0"/>
              </a:spcBef>
            </a:pPr>
            <a:r>
              <a:rPr lang="nl-BE" sz="2600" b="1" dirty="0"/>
              <a:t>12.15u - 13.30u: Lunch</a:t>
            </a:r>
          </a:p>
        </p:txBody>
      </p:sp>
      <p:pic>
        <p:nvPicPr>
          <p:cNvPr id="8" name="Image 7">
            <a:extLst>
              <a:ext uri="{FF2B5EF4-FFF2-40B4-BE49-F238E27FC236}">
                <a16:creationId xmlns:a16="http://schemas.microsoft.com/office/drawing/2014/main" id="{3AF806A6-0280-712A-EE79-049E26E452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6429" y="6028138"/>
            <a:ext cx="1611086" cy="829861"/>
          </a:xfrm>
          <a:prstGeom prst="rect">
            <a:avLst/>
          </a:prstGeom>
        </p:spPr>
      </p:pic>
      <p:sp>
        <p:nvSpPr>
          <p:cNvPr id="3" name="Espace réservé du pied de page 2">
            <a:extLst>
              <a:ext uri="{FF2B5EF4-FFF2-40B4-BE49-F238E27FC236}">
                <a16:creationId xmlns:a16="http://schemas.microsoft.com/office/drawing/2014/main" id="{AB671994-64A9-4317-1906-D312FD3029A2}"/>
              </a:ext>
            </a:extLst>
          </p:cNvPr>
          <p:cNvSpPr>
            <a:spLocks noGrp="1"/>
          </p:cNvSpPr>
          <p:nvPr>
            <p:ph type="ftr" sz="quarter" idx="11"/>
          </p:nvPr>
        </p:nvSpPr>
        <p:spPr/>
        <p:txBody>
          <a:bodyPr/>
          <a:lstStyle/>
          <a:p>
            <a:r>
              <a:rPr lang="nl-BE" dirty="0"/>
              <a:t>Plenaire vergadering PSC’s 2025</a:t>
            </a:r>
          </a:p>
        </p:txBody>
      </p:sp>
      <p:sp>
        <p:nvSpPr>
          <p:cNvPr id="4" name="Espace réservé du numéro de diapositive 3">
            <a:extLst>
              <a:ext uri="{FF2B5EF4-FFF2-40B4-BE49-F238E27FC236}">
                <a16:creationId xmlns:a16="http://schemas.microsoft.com/office/drawing/2014/main" id="{A8E4189C-F5A9-2317-AAF9-086A158AB25D}"/>
              </a:ext>
            </a:extLst>
          </p:cNvPr>
          <p:cNvSpPr>
            <a:spLocks noGrp="1"/>
          </p:cNvSpPr>
          <p:nvPr>
            <p:ph type="sldNum" sz="quarter" idx="12"/>
          </p:nvPr>
        </p:nvSpPr>
        <p:spPr/>
        <p:txBody>
          <a:bodyPr/>
          <a:lstStyle/>
          <a:p>
            <a:fld id="{0C80B96F-DABE-4E74-8116-82B521590C4F}" type="slidenum">
              <a:rPr lang="fr-FR" smtClean="0"/>
              <a:t>3</a:t>
            </a:fld>
            <a:endParaRPr lang="fr-FR"/>
          </a:p>
        </p:txBody>
      </p:sp>
    </p:spTree>
    <p:extLst>
      <p:ext uri="{BB962C8B-B14F-4D97-AF65-F5344CB8AC3E}">
        <p14:creationId xmlns:p14="http://schemas.microsoft.com/office/powerpoint/2010/main" val="1017293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3835A-B051-31F4-51BB-50F313195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7E854-617E-B8C0-4B74-A5822B2F392A}"/>
              </a:ext>
            </a:extLst>
          </p:cNvPr>
          <p:cNvSpPr>
            <a:spLocks noGrp="1"/>
          </p:cNvSpPr>
          <p:nvPr>
            <p:ph type="title"/>
          </p:nvPr>
        </p:nvSpPr>
        <p:spPr>
          <a:xfrm>
            <a:off x="479425" y="145302"/>
            <a:ext cx="11233150" cy="701731"/>
          </a:xfrm>
        </p:spPr>
        <p:txBody>
          <a:bodyPr/>
          <a:lstStyle/>
          <a:p>
            <a:r>
              <a:rPr kumimoji="0" lang="nl-BE" sz="2400" b="0" i="0" u="none" strike="noStrike" cap="none" normalizeH="0" baseline="0" noProof="0">
                <a:ln>
                  <a:noFill/>
                </a:ln>
                <a:solidFill>
                  <a:srgbClr val="002551"/>
                </a:solidFill>
                <a:effectLst/>
                <a:uLnTx/>
                <a:uFillTx/>
                <a:latin typeface="Calibri"/>
                <a:ea typeface="+mj-ea"/>
                <a:cs typeface="Calibri"/>
              </a:rPr>
              <a:t>2. Analyse/evaluatieve samenvatting</a:t>
            </a:r>
            <a:br>
              <a:rPr kumimoji="0" lang="nl-BE" sz="2400" b="0" i="0" u="none" strike="noStrike" cap="none" normalizeH="0" baseline="0" noProof="0">
                <a:ln>
                  <a:noFill/>
                </a:ln>
                <a:solidFill>
                  <a:srgbClr val="002551"/>
                </a:solidFill>
                <a:effectLst/>
                <a:uLnTx/>
                <a:uFillTx/>
                <a:latin typeface="Calibri"/>
                <a:ea typeface="+mj-ea"/>
                <a:cs typeface="Calibri"/>
              </a:rPr>
            </a:br>
            <a:r>
              <a:rPr kumimoji="0" lang="nl-BE" sz="2000" b="0" i="0" u="none" strike="noStrike" cap="none" normalizeH="0" baseline="0" noProof="0">
                <a:ln>
                  <a:noFill/>
                </a:ln>
                <a:solidFill>
                  <a:srgbClr val="3F6FC3"/>
                </a:solidFill>
                <a:effectLst/>
                <a:uLnTx/>
                <a:uFillTx/>
                <a:latin typeface="Calibri"/>
                <a:ea typeface="+mj-ea"/>
                <a:cs typeface="Calibri"/>
              </a:rPr>
              <a:t>Samenvatting van de bevindingen en aandachtspunten aan de hand van evaluatievragen</a:t>
            </a:r>
          </a:p>
        </p:txBody>
      </p:sp>
      <p:sp>
        <p:nvSpPr>
          <p:cNvPr id="4" name="Slide Number Placeholder 3">
            <a:extLst>
              <a:ext uri="{FF2B5EF4-FFF2-40B4-BE49-F238E27FC236}">
                <a16:creationId xmlns:a16="http://schemas.microsoft.com/office/drawing/2014/main" id="{E729F1D7-E633-D131-4885-A8365729EE36}"/>
              </a:ext>
            </a:extLst>
          </p:cNvPr>
          <p:cNvSpPr>
            <a:spLocks noGrp="1"/>
          </p:cNvSpPr>
          <p:nvPr>
            <p:ph type="sldNum" sz="quarter" idx="4"/>
          </p:nvPr>
        </p:nvSpPr>
        <p:spPr/>
        <p:txBody>
          <a:bodyPr/>
          <a:lstStyle/>
          <a:p>
            <a:pPr algn="r"/>
            <a:fld id="{40A309F3-4EDD-E040-AF0C-9B3B38A0CA5F}" type="slidenum">
              <a:rPr lang="en-BE" smtClean="0"/>
              <a:pPr algn="r"/>
              <a:t>30</a:t>
            </a:fld>
            <a:endParaRPr lang="en-BE"/>
          </a:p>
        </p:txBody>
      </p:sp>
      <p:graphicFrame>
        <p:nvGraphicFramePr>
          <p:cNvPr id="33" name="Table 32">
            <a:extLst>
              <a:ext uri="{FF2B5EF4-FFF2-40B4-BE49-F238E27FC236}">
                <a16:creationId xmlns:a16="http://schemas.microsoft.com/office/drawing/2014/main" id="{5F3164B8-7452-260F-4C1F-9A71E2CC64CB}"/>
              </a:ext>
            </a:extLst>
          </p:cNvPr>
          <p:cNvGraphicFramePr>
            <a:graphicFrameLocks noGrp="1"/>
          </p:cNvGraphicFramePr>
          <p:nvPr>
            <p:extLst>
              <p:ext uri="{D42A27DB-BD31-4B8C-83A1-F6EECF244321}">
                <p14:modId xmlns:p14="http://schemas.microsoft.com/office/powerpoint/2010/main" val="2865507195"/>
              </p:ext>
            </p:extLst>
          </p:nvPr>
        </p:nvGraphicFramePr>
        <p:xfrm>
          <a:off x="479424" y="847033"/>
          <a:ext cx="11291231" cy="5440198"/>
        </p:xfrm>
        <a:graphic>
          <a:graphicData uri="http://schemas.openxmlformats.org/drawingml/2006/table">
            <a:tbl>
              <a:tblPr firstRow="1"/>
              <a:tblGrid>
                <a:gridCol w="2358130">
                  <a:extLst>
                    <a:ext uri="{9D8B030D-6E8A-4147-A177-3AD203B41FA5}">
                      <a16:colId xmlns:a16="http://schemas.microsoft.com/office/drawing/2014/main" val="2467839750"/>
                    </a:ext>
                  </a:extLst>
                </a:gridCol>
                <a:gridCol w="7511143">
                  <a:extLst>
                    <a:ext uri="{9D8B030D-6E8A-4147-A177-3AD203B41FA5}">
                      <a16:colId xmlns:a16="http://schemas.microsoft.com/office/drawing/2014/main" val="926237157"/>
                    </a:ext>
                  </a:extLst>
                </a:gridCol>
                <a:gridCol w="1421958">
                  <a:extLst>
                    <a:ext uri="{9D8B030D-6E8A-4147-A177-3AD203B41FA5}">
                      <a16:colId xmlns:a16="http://schemas.microsoft.com/office/drawing/2014/main" val="2849470139"/>
                    </a:ext>
                  </a:extLst>
                </a:gridCol>
              </a:tblGrid>
              <a:tr h="285009">
                <a:tc>
                  <a:txBody>
                    <a:bodyPr/>
                    <a:lstStyle/>
                    <a:p>
                      <a:pPr algn="l" fontAlgn="t">
                        <a:spcBef>
                          <a:spcPts val="600"/>
                        </a:spcBef>
                      </a:pPr>
                      <a:r>
                        <a:rPr lang="nl-BE" sz="1200" b="1"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Evaluatiedimensies</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200" b="1">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Belangrijkste antwoorden/bevindingen</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200" b="1">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Samenvatting</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extLst>
                  <a:ext uri="{0D108BD9-81ED-4DB2-BD59-A6C34878D82A}">
                    <a16:rowId xmlns:a16="http://schemas.microsoft.com/office/drawing/2014/main" val="3569216420"/>
                  </a:ext>
                </a:extLst>
              </a:tr>
              <a:tr h="5155189">
                <a:tc>
                  <a:txBody>
                    <a:bodyPr/>
                    <a:lstStyle/>
                    <a:p>
                      <a:pPr marL="0" marR="0" lvl="0" indent="0" algn="l" defTabSz="914400" rtl="0" eaLnBrk="1" fontAlgn="t" latinLnBrk="0" hangingPunct="1">
                        <a:lnSpc>
                          <a:spcPct val="100000"/>
                        </a:lnSpc>
                        <a:spcBef>
                          <a:spcPts val="600"/>
                        </a:spcBef>
                        <a:spcAft>
                          <a:spcPts val="0"/>
                        </a:spcAft>
                        <a:buClrTx/>
                        <a:buSzTx/>
                        <a:buFontTx/>
                        <a:buNone/>
                        <a:tabLst/>
                        <a:defRPr/>
                      </a:pPr>
                      <a:r>
                        <a:rPr lang="nl-BE" sz="1200" b="0" i="0" u="none" strike="noStrike" dirty="0">
                          <a:solidFill>
                            <a:srgbClr val="000000"/>
                          </a:solidFill>
                          <a:effectLst/>
                          <a:latin typeface="+mn-lt"/>
                          <a:ea typeface="+mn-ea"/>
                          <a:cs typeface="Calibri Light" panose="020F0302020204030204" pitchFamily="34" charset="0"/>
                        </a:rPr>
                        <a:t>Transversaliteit en partnerschappen: </a:t>
                      </a:r>
                      <a:r>
                        <a:rPr lang="nl-BE" sz="1200" i="1" dirty="0">
                          <a:solidFill>
                            <a:srgbClr val="1F497D"/>
                          </a:solidFill>
                          <a:effectLst/>
                          <a:latin typeface="+mn-lt"/>
                          <a:ea typeface="Times New Roman" panose="02020603050405020304" pitchFamily="18" charset="0"/>
                          <a:cs typeface="Times New Roman" panose="02020603050405020304" pitchFamily="18" charset="0"/>
                        </a:rPr>
                        <a:t>Kwaliteit van de samenwerking tussen PSC’s en met lokale en gewestelijke actoren/gesprekspartners</a:t>
                      </a:r>
                    </a:p>
                    <a:p>
                      <a:pPr algn="l" rtl="0" fontAlgn="t">
                        <a:spcBef>
                          <a:spcPts val="600"/>
                        </a:spcBef>
                      </a:pPr>
                      <a:endParaRPr lang="fr-BE" sz="1200" i="1" spc="20" dirty="0">
                        <a:solidFill>
                          <a:srgbClr val="1F497D"/>
                        </a:solidFill>
                        <a:effectLst/>
                        <a:latin typeface="+mn-lt"/>
                        <a:ea typeface="Times New Roman" panose="02020603050405020304" pitchFamily="18" charset="0"/>
                        <a:cs typeface="Times New Roman" panose="02020603050405020304" pitchFamily="18" charset="0"/>
                      </a:endParaRPr>
                    </a:p>
                    <a:p>
                      <a:pPr algn="l" rtl="0" fontAlgn="t">
                        <a:spcBef>
                          <a:spcPts val="600"/>
                        </a:spcBef>
                      </a:pPr>
                      <a:endParaRPr lang="fr-BE" sz="1200" b="0" i="1" u="none" strike="noStrike" spc="20" dirty="0">
                        <a:solidFill>
                          <a:srgbClr val="1F497D"/>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Hoe intensief is de interactie met het netwerk (institutioneel, verenigingen, ...)? </a:t>
                      </a: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In hoeverre is er coördinatie tussen het PSC en andere sociale actoren/systemen met vergelijkbare doelstellingen? </a:t>
                      </a: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In hoeverre is er sprake van constructieve samenwerking tussen de PSC’s?</a:t>
                      </a: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In hoeverre is er sprake van constructieve samenwerking met de partners van de overeenkomst? (met name bij de evaluatie van de partnerschappen en het verlengingsmechanisme)</a:t>
                      </a:r>
                    </a:p>
                    <a:p>
                      <a:pPr algn="l" rtl="0" fontAlgn="t">
                        <a:spcBef>
                          <a:spcPts val="600"/>
                        </a:spcBef>
                      </a:pPr>
                      <a:endParaRPr lang="fr-BE" sz="1100" kern="1200" dirty="0">
                        <a:solidFill>
                          <a:schemeClr val="tx1"/>
                        </a:solidFill>
                        <a:latin typeface="+mn-lt"/>
                        <a:ea typeface="+mn-ea"/>
                        <a:cs typeface="Calibri"/>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r>
                        <a:rPr kumimoji="0" lang="nl-BE" sz="1200" b="0" i="0" u="none" strike="noStrike" cap="none" normalizeH="0" baseline="0" dirty="0">
                          <a:ln>
                            <a:noFill/>
                          </a:ln>
                          <a:solidFill>
                            <a:srgbClr val="000000"/>
                          </a:solidFill>
                          <a:effectLst/>
                          <a:uLnTx/>
                          <a:uFillTx/>
                          <a:latin typeface="+mn-lt"/>
                          <a:ea typeface="+mn-ea"/>
                          <a:cs typeface="Calibri"/>
                        </a:rPr>
                        <a:t>Er is sprake van een bestuursdynamiek tussen de partners, maar deze moet worden verbeterd (vooral op het niveau van de POC's)</a:t>
                      </a: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endParaRPr lang="fr-BE" sz="12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200" dirty="0">
                          <a:solidFill>
                            <a:schemeClr val="tx1"/>
                          </a:solidFill>
                          <a:latin typeface="+mn-lt"/>
                          <a:ea typeface="+mn-ea"/>
                          <a:cs typeface="Calibri"/>
                        </a:rPr>
                        <a:t>Partnerschappen tussen de PSC's en de OVM's hebben een zeer groot potentieel voor samenwerking, maar worden ondermijnd door veranderingen in teams en rollen en door communicatie- en samenwerkingsproblemen bij een groot deel van de PSC’s</a:t>
                      </a:r>
                    </a:p>
                    <a:p>
                      <a:pPr marL="0" marR="0" lvl="0" indent="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None/>
                        <a:tabLst/>
                        <a:defRPr/>
                      </a:pPr>
                      <a:endParaRPr lang="fr-BE" sz="12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200" dirty="0">
                          <a:solidFill>
                            <a:schemeClr val="tx1"/>
                          </a:solidFill>
                          <a:latin typeface="+mn-lt"/>
                          <a:ea typeface="+mn-ea"/>
                          <a:cs typeface="Calibri"/>
                        </a:rPr>
                        <a:t>Een partnerschapsdynamiek ondermijnd door het mechanisme van projectoproepen</a:t>
                      </a:r>
                    </a:p>
                    <a:p>
                      <a:pPr marL="0" marR="0" lvl="0" indent="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None/>
                        <a:tabLst/>
                        <a:defRPr/>
                      </a:pPr>
                      <a:endParaRPr lang="fr-BE" sz="12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r>
                        <a:rPr kumimoji="0" lang="nl-BE" sz="1200" b="0" i="0" u="none" strike="noStrike" cap="none" normalizeH="0" baseline="0" dirty="0">
                          <a:ln>
                            <a:noFill/>
                          </a:ln>
                          <a:solidFill>
                            <a:srgbClr val="000000"/>
                          </a:solidFill>
                          <a:effectLst/>
                          <a:uLnTx/>
                          <a:uFillTx/>
                          <a:latin typeface="+mn-lt"/>
                          <a:ea typeface="+mn-ea"/>
                          <a:cs typeface="Calibri"/>
                        </a:rPr>
                        <a:t>Over het algemeen worden partnerschappen met de BGHM gekenmerkt door een paradigmaverschuiving die geleidelijk aan plaatsvindt</a:t>
                      </a:r>
                    </a:p>
                    <a:p>
                      <a:pPr marL="0" marR="0" lvl="0" indent="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None/>
                        <a:tabLst/>
                        <a:defRPr/>
                      </a:pPr>
                      <a:endParaRPr lang="fr-BE" sz="12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r>
                        <a:rPr lang="nl-BE" sz="1200" dirty="0">
                          <a:solidFill>
                            <a:schemeClr val="tx1"/>
                          </a:solidFill>
                          <a:latin typeface="+mn-lt"/>
                          <a:ea typeface="+mn-ea"/>
                          <a:cs typeface="Calibri"/>
                        </a:rPr>
                        <a:t>Partnerschappen met de gemeenten zijn zeer positief wanneer ze aanwezig zijn</a:t>
                      </a:r>
                    </a:p>
                    <a:p>
                      <a:pPr marL="0" marR="0" lvl="0" indent="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None/>
                        <a:tabLst/>
                        <a:defRPr/>
                      </a:pPr>
                      <a:endParaRPr lang="fr-BE" sz="1200" kern="1200" dirty="0">
                        <a:solidFill>
                          <a:schemeClr val="tx1"/>
                        </a:solidFill>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200" dirty="0">
                          <a:solidFill>
                            <a:schemeClr val="tx1"/>
                          </a:solidFill>
                          <a:latin typeface="+mn-lt"/>
                          <a:ea typeface="+mn-ea"/>
                          <a:cs typeface="Calibri"/>
                        </a:rPr>
                        <a:t>Een zwakke en onderbenutte samenwerking en transversaliteit tussen PSC’s</a:t>
                      </a:r>
                    </a:p>
                    <a:p>
                      <a:pPr marL="171450" marR="0" lvl="0" indent="-171450" algn="l" defTabSz="731960" rtl="0" eaLnBrk="1" fontAlgn="auto" latinLnBrk="0" hangingPunct="1">
                        <a:lnSpc>
                          <a:spcPct val="100000"/>
                        </a:lnSpc>
                        <a:spcBef>
                          <a:spcPts val="300"/>
                        </a:spcBef>
                        <a:spcAft>
                          <a:spcPts val="0"/>
                        </a:spcAft>
                        <a:buClr>
                          <a:srgbClr val="92D050"/>
                        </a:buClr>
                        <a:buSzTx/>
                        <a:buFont typeface="Wingdings" panose="05000000000000000000" pitchFamily="2" charset="2"/>
                        <a:buChar char="ü"/>
                        <a:tabLst/>
                        <a:defRPr/>
                      </a:pPr>
                      <a:endParaRPr lang="fr-BE" sz="1200" kern="1200" dirty="0">
                        <a:solidFill>
                          <a:schemeClr val="tx1"/>
                        </a:solidFill>
                        <a:latin typeface="+mn-lt"/>
                        <a:ea typeface="+mn-ea"/>
                        <a:cs typeface="Calibri"/>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indent="-171450" algn="l" defTabSz="914400" rtl="0" eaLnBrk="1" fontAlgn="t" latinLnBrk="0" hangingPunct="1">
                        <a:lnSpc>
                          <a:spcPct val="100000"/>
                        </a:lnSpc>
                        <a:spcBef>
                          <a:spcPts val="600"/>
                        </a:spcBef>
                        <a:spcAft>
                          <a:spcPts val="0"/>
                        </a:spcAft>
                        <a:buFont typeface="Arial" panose="020B0604020202020204" pitchFamily="34" charset="0"/>
                        <a:buChar char="•"/>
                      </a:pPr>
                      <a:endParaRPr lang="fr-BE" sz="1200" b="0" i="0" kern="1200" dirty="0">
                        <a:solidFill>
                          <a:schemeClr val="tx2"/>
                        </a:solidFill>
                        <a:latin typeface="+mn-lt"/>
                        <a:ea typeface="+mn-ea"/>
                        <a:cs typeface="Calibri Light" panose="020F0302020204030204" pitchFamily="34" charset="0"/>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extLst>
                  <a:ext uri="{0D108BD9-81ED-4DB2-BD59-A6C34878D82A}">
                    <a16:rowId xmlns:a16="http://schemas.microsoft.com/office/drawing/2014/main" val="2671292668"/>
                  </a:ext>
                </a:extLst>
              </a:tr>
            </a:tbl>
          </a:graphicData>
        </a:graphic>
      </p:graphicFrame>
      <p:sp>
        <p:nvSpPr>
          <p:cNvPr id="3" name="TextBox 9">
            <a:extLst>
              <a:ext uri="{FF2B5EF4-FFF2-40B4-BE49-F238E27FC236}">
                <a16:creationId xmlns:a16="http://schemas.microsoft.com/office/drawing/2014/main" id="{653DC010-82EF-2733-7729-09D44ADAA488}"/>
              </a:ext>
            </a:extLst>
          </p:cNvPr>
          <p:cNvSpPr txBox="1"/>
          <p:nvPr>
            <p:custDataLst>
              <p:tags r:id="rId1"/>
            </p:custDataLst>
          </p:nvPr>
        </p:nvSpPr>
        <p:spPr>
          <a:xfrm>
            <a:off x="10688365" y="2840176"/>
            <a:ext cx="408940" cy="1823576"/>
          </a:xfrm>
          <a:prstGeom prst="rect">
            <a:avLst/>
          </a:prstGeom>
          <a:noFill/>
        </p:spPr>
        <p:txBody>
          <a:bodyPr wrap="square">
            <a:spAutoFit/>
          </a:bodyPr>
          <a:lstStyle/>
          <a:p>
            <a:r>
              <a:rPr kumimoji="0" lang="nl-BE" sz="4400" b="0" i="0" u="none" strike="noStrike" cap="none" normalizeH="0" baseline="0" noProof="0">
                <a:ln>
                  <a:noFill/>
                </a:ln>
                <a:solidFill>
                  <a:srgbClr val="FFC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nl-BE" sz="4800" b="0" i="0" u="none" strike="noStrike" cap="none" normalizeH="0" baseline="0" noProof="0">
                <a:ln>
                  <a:noFill/>
                </a:ln>
                <a:solidFill>
                  <a:srgbClr val="FF0000"/>
                </a:solidFill>
                <a:effectLst/>
                <a:uLnTx/>
                <a:uFillTx/>
                <a:latin typeface="Calibri"/>
                <a:ea typeface="+mn-ea"/>
                <a:cs typeface="Calibri" panose="020F0502020204030204" pitchFamily="34" charset="0"/>
              </a:rPr>
              <a:t>x</a:t>
            </a:r>
          </a:p>
          <a:p>
            <a:endParaRPr lang="fr-BE" dirty="0"/>
          </a:p>
        </p:txBody>
      </p:sp>
    </p:spTree>
    <p:extLst>
      <p:ext uri="{BB962C8B-B14F-4D97-AF65-F5344CB8AC3E}">
        <p14:creationId xmlns:p14="http://schemas.microsoft.com/office/powerpoint/2010/main" val="62886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B2D4-E8CD-698A-8B0A-3D134BE8B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8D80E-6FDB-B68F-4C0B-773CE774D9CC}"/>
              </a:ext>
            </a:extLst>
          </p:cNvPr>
          <p:cNvSpPr>
            <a:spLocks noGrp="1"/>
          </p:cNvSpPr>
          <p:nvPr>
            <p:ph type="title"/>
          </p:nvPr>
        </p:nvSpPr>
        <p:spPr>
          <a:xfrm>
            <a:off x="479425" y="145302"/>
            <a:ext cx="11233150" cy="701731"/>
          </a:xfrm>
        </p:spPr>
        <p:txBody>
          <a:bodyPr/>
          <a:lstStyle/>
          <a:p>
            <a:r>
              <a:rPr kumimoji="0" lang="nl-BE" sz="2400" b="0" i="0" u="none" strike="noStrike" cap="none" normalizeH="0" baseline="0" noProof="0">
                <a:ln>
                  <a:noFill/>
                </a:ln>
                <a:solidFill>
                  <a:srgbClr val="002551"/>
                </a:solidFill>
                <a:effectLst/>
                <a:uLnTx/>
                <a:uFillTx/>
                <a:latin typeface="Calibri"/>
                <a:ea typeface="+mj-ea"/>
                <a:cs typeface="Calibri"/>
              </a:rPr>
              <a:t>2. Analyse/evaluatieve samenvatting</a:t>
            </a:r>
            <a:br>
              <a:rPr kumimoji="0" lang="nl-BE" sz="2400" b="0" i="0" u="none" strike="noStrike" cap="none" normalizeH="0" baseline="0" noProof="0">
                <a:ln>
                  <a:noFill/>
                </a:ln>
                <a:solidFill>
                  <a:srgbClr val="002551"/>
                </a:solidFill>
                <a:effectLst/>
                <a:uLnTx/>
                <a:uFillTx/>
                <a:latin typeface="Calibri"/>
                <a:ea typeface="+mj-ea"/>
                <a:cs typeface="Calibri"/>
              </a:rPr>
            </a:br>
            <a:r>
              <a:rPr kumimoji="0" lang="nl-BE" sz="2000" b="0" i="0" u="none" strike="noStrike" cap="none" normalizeH="0" baseline="0" noProof="0">
                <a:ln>
                  <a:noFill/>
                </a:ln>
                <a:solidFill>
                  <a:srgbClr val="3F6FC3"/>
                </a:solidFill>
                <a:effectLst/>
                <a:uLnTx/>
                <a:uFillTx/>
                <a:latin typeface="Calibri"/>
                <a:ea typeface="+mj-ea"/>
                <a:cs typeface="Calibri"/>
              </a:rPr>
              <a:t>Samenvatting van de bevindingen en aandachtspunten aan de hand van evaluatievragen</a:t>
            </a:r>
          </a:p>
        </p:txBody>
      </p:sp>
      <p:sp>
        <p:nvSpPr>
          <p:cNvPr id="4" name="Slide Number Placeholder 3">
            <a:extLst>
              <a:ext uri="{FF2B5EF4-FFF2-40B4-BE49-F238E27FC236}">
                <a16:creationId xmlns:a16="http://schemas.microsoft.com/office/drawing/2014/main" id="{D1015328-2F81-AB08-EB79-AF0E5C442664}"/>
              </a:ext>
            </a:extLst>
          </p:cNvPr>
          <p:cNvSpPr>
            <a:spLocks noGrp="1"/>
          </p:cNvSpPr>
          <p:nvPr>
            <p:ph type="sldNum" sz="quarter" idx="4"/>
          </p:nvPr>
        </p:nvSpPr>
        <p:spPr/>
        <p:txBody>
          <a:bodyPr/>
          <a:lstStyle/>
          <a:p>
            <a:pPr algn="r"/>
            <a:fld id="{40A309F3-4EDD-E040-AF0C-9B3B38A0CA5F}" type="slidenum">
              <a:rPr lang="en-BE" smtClean="0"/>
              <a:pPr algn="r"/>
              <a:t>31</a:t>
            </a:fld>
            <a:endParaRPr lang="en-BE"/>
          </a:p>
        </p:txBody>
      </p:sp>
      <p:graphicFrame>
        <p:nvGraphicFramePr>
          <p:cNvPr id="33" name="Table 32">
            <a:extLst>
              <a:ext uri="{FF2B5EF4-FFF2-40B4-BE49-F238E27FC236}">
                <a16:creationId xmlns:a16="http://schemas.microsoft.com/office/drawing/2014/main" id="{BCA5DD38-7C58-1E40-7085-5BD3A9FFDFC6}"/>
              </a:ext>
            </a:extLst>
          </p:cNvPr>
          <p:cNvGraphicFramePr>
            <a:graphicFrameLocks noGrp="1"/>
          </p:cNvGraphicFramePr>
          <p:nvPr>
            <p:extLst>
              <p:ext uri="{D42A27DB-BD31-4B8C-83A1-F6EECF244321}">
                <p14:modId xmlns:p14="http://schemas.microsoft.com/office/powerpoint/2010/main" val="3364131917"/>
              </p:ext>
            </p:extLst>
          </p:nvPr>
        </p:nvGraphicFramePr>
        <p:xfrm>
          <a:off x="479424" y="847033"/>
          <a:ext cx="11291231" cy="5440198"/>
        </p:xfrm>
        <a:graphic>
          <a:graphicData uri="http://schemas.openxmlformats.org/drawingml/2006/table">
            <a:tbl>
              <a:tblPr firstRow="1"/>
              <a:tblGrid>
                <a:gridCol w="2358130">
                  <a:extLst>
                    <a:ext uri="{9D8B030D-6E8A-4147-A177-3AD203B41FA5}">
                      <a16:colId xmlns:a16="http://schemas.microsoft.com/office/drawing/2014/main" val="2467839750"/>
                    </a:ext>
                  </a:extLst>
                </a:gridCol>
                <a:gridCol w="7511143">
                  <a:extLst>
                    <a:ext uri="{9D8B030D-6E8A-4147-A177-3AD203B41FA5}">
                      <a16:colId xmlns:a16="http://schemas.microsoft.com/office/drawing/2014/main" val="926237157"/>
                    </a:ext>
                  </a:extLst>
                </a:gridCol>
                <a:gridCol w="1421958">
                  <a:extLst>
                    <a:ext uri="{9D8B030D-6E8A-4147-A177-3AD203B41FA5}">
                      <a16:colId xmlns:a16="http://schemas.microsoft.com/office/drawing/2014/main" val="2849470139"/>
                    </a:ext>
                  </a:extLst>
                </a:gridCol>
              </a:tblGrid>
              <a:tr h="285009">
                <a:tc>
                  <a:txBody>
                    <a:bodyPr/>
                    <a:lstStyle/>
                    <a:p>
                      <a:pPr algn="l" fontAlgn="t">
                        <a:spcBef>
                          <a:spcPts val="600"/>
                        </a:spcBef>
                      </a:pPr>
                      <a:r>
                        <a:rPr lang="nl-BE" sz="1200" b="1" i="0" u="none" strike="noStrike" dirty="0">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Evaluatiedimensies</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200" b="1">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Belangrijkste antwoorden/bevindingen</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tc>
                  <a:txBody>
                    <a:bodyPr/>
                    <a:lstStyle/>
                    <a:p>
                      <a:pPr>
                        <a:lnSpc>
                          <a:spcPct val="100000"/>
                        </a:lnSpc>
                        <a:spcBef>
                          <a:spcPts val="600"/>
                        </a:spcBef>
                        <a:spcAft>
                          <a:spcPts val="0"/>
                        </a:spcAft>
                      </a:pPr>
                      <a:r>
                        <a:rPr lang="nl-BE" sz="1200" b="1">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Samenvatting</a:t>
                      </a:r>
                    </a:p>
                  </a:txBody>
                  <a:tcPr marL="45720" marR="45720">
                    <a:lnL>
                      <a:noFill/>
                    </a:lnL>
                    <a:lnR>
                      <a:noFill/>
                    </a:lnR>
                    <a:lnT>
                      <a:noFill/>
                    </a:lnT>
                    <a:lnB w="12700" cap="flat" cmpd="sng" algn="ctr">
                      <a:solidFill>
                        <a:srgbClr val="00152F"/>
                      </a:solidFill>
                      <a:prstDash val="solid"/>
                      <a:round/>
                      <a:headEnd type="none" w="med" len="med"/>
                      <a:tailEnd type="none" w="med" len="med"/>
                    </a:lnB>
                    <a:solidFill>
                      <a:srgbClr val="00152F"/>
                    </a:solidFill>
                  </a:tcPr>
                </a:tc>
                <a:extLst>
                  <a:ext uri="{0D108BD9-81ED-4DB2-BD59-A6C34878D82A}">
                    <a16:rowId xmlns:a16="http://schemas.microsoft.com/office/drawing/2014/main" val="3569216420"/>
                  </a:ext>
                </a:extLst>
              </a:tr>
              <a:tr h="5155189">
                <a:tc>
                  <a:txBody>
                    <a:bodyPr/>
                    <a:lstStyle/>
                    <a:p>
                      <a:r>
                        <a:rPr lang="nl-BE" sz="1200" b="0" i="0" u="none" strike="noStrike" dirty="0">
                          <a:solidFill>
                            <a:srgbClr val="000000"/>
                          </a:solidFill>
                          <a:effectLst/>
                          <a:latin typeface="+mn-lt"/>
                          <a:ea typeface="+mn-ea"/>
                          <a:cs typeface="Calibri Light" panose="020F0302020204030204" pitchFamily="34" charset="0"/>
                        </a:rPr>
                        <a:t>Administratieve vereenvoudiging: </a:t>
                      </a:r>
                      <a:r>
                        <a:rPr lang="nl-BE" sz="1200" i="1" dirty="0">
                          <a:solidFill>
                            <a:srgbClr val="1F497D"/>
                          </a:solidFill>
                          <a:effectLst/>
                          <a:latin typeface="+mn-lt"/>
                          <a:ea typeface="Times New Roman" panose="02020603050405020304" pitchFamily="18" charset="0"/>
                          <a:cs typeface="Times New Roman" panose="02020603050405020304" pitchFamily="18" charset="0"/>
                        </a:rPr>
                        <a:t>Administratieve last in verband met de naleving van de overeenkomst en de gewestelijke financiering</a:t>
                      </a:r>
                    </a:p>
                    <a:p>
                      <a:pPr algn="l" rtl="0" fontAlgn="t">
                        <a:spcBef>
                          <a:spcPts val="600"/>
                        </a:spcBef>
                      </a:pPr>
                      <a:endParaRPr lang="fr-BE" sz="1200" i="1" spc="20" dirty="0">
                        <a:solidFill>
                          <a:srgbClr val="1F497D"/>
                        </a:solidFill>
                        <a:effectLst/>
                        <a:latin typeface="+mn-lt"/>
                        <a:ea typeface="Times New Roman" panose="02020603050405020304" pitchFamily="18" charset="0"/>
                        <a:cs typeface="Times New Roman" panose="02020603050405020304" pitchFamily="18" charset="0"/>
                      </a:endParaRPr>
                    </a:p>
                    <a:p>
                      <a:pPr algn="l" rtl="0" fontAlgn="t">
                        <a:spcBef>
                          <a:spcPts val="600"/>
                        </a:spcBef>
                      </a:pPr>
                      <a:endParaRPr lang="fr-BE" sz="1200" b="0" i="1" u="none" strike="noStrike" spc="20" dirty="0">
                        <a:solidFill>
                          <a:srgbClr val="1F497D"/>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In hoeverre zijn de documenten en rapportages die in het kader van het systeem/de overeenkomst moeten worden opgesteld, duidelijk en aangepast aan de werking van de PSC’s?</a:t>
                      </a: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In hoeverre vormt het werk dat nodig is om hieraan te voldoen een extra administratieve last (bovenop het normale beheer van een PSC)?</a:t>
                      </a:r>
                    </a:p>
                    <a:p>
                      <a:pPr marL="171450" indent="-171450" algn="l" defTabSz="914400" rtl="0" eaLnBrk="1" latinLnBrk="0" hangingPunct="1">
                        <a:lnSpc>
                          <a:spcPct val="100000"/>
                        </a:lnSpc>
                        <a:spcBef>
                          <a:spcPts val="0"/>
                        </a:spcBef>
                        <a:spcAft>
                          <a:spcPts val="0"/>
                        </a:spcAft>
                        <a:buFont typeface="Arial" panose="020B0604020202020204" pitchFamily="34" charset="0"/>
                        <a:buChar char="•"/>
                      </a:pPr>
                      <a:r>
                        <a:rPr lang="nl-BE" sz="1100" i="1" dirty="0">
                          <a:solidFill>
                            <a:schemeClr val="tx1"/>
                          </a:solidFill>
                          <a:latin typeface="+mn-lt"/>
                          <a:ea typeface="+mn-ea"/>
                          <a:cs typeface="+mn-cs"/>
                        </a:rPr>
                        <a:t>In hoeverre zijn dit werk en de feedback van de administratie nuttig voor het interne beheer van de PSC’s?</a:t>
                      </a:r>
                    </a:p>
                    <a:p>
                      <a:pPr algn="l" rtl="0" fontAlgn="t">
                        <a:spcBef>
                          <a:spcPts val="600"/>
                        </a:spcBef>
                      </a:pPr>
                      <a:endParaRPr lang="fr-BE" sz="1100" kern="1200" dirty="0">
                        <a:solidFill>
                          <a:schemeClr val="tx1"/>
                        </a:solidFill>
                        <a:latin typeface="+mn-lt"/>
                        <a:ea typeface="+mn-ea"/>
                        <a:cs typeface="Calibri"/>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endParaRPr kumimoji="0" lang="fr-BE" sz="1200" b="0" i="0" u="none" strike="noStrike" kern="1200" cap="none" spc="0" normalizeH="0" baseline="0" dirty="0">
                        <a:ln>
                          <a:noFill/>
                        </a:ln>
                        <a:solidFill>
                          <a:srgbClr val="000000"/>
                        </a:solidFill>
                        <a:effectLst/>
                        <a:uLnTx/>
                        <a:uFillTx/>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r>
                        <a:rPr kumimoji="0" lang="nl-BE" sz="1400" b="0" i="0" u="none" strike="noStrike" cap="none" normalizeH="0" baseline="0" dirty="0">
                          <a:ln>
                            <a:noFill/>
                          </a:ln>
                          <a:solidFill>
                            <a:srgbClr val="000000"/>
                          </a:solidFill>
                          <a:effectLst/>
                          <a:uLnTx/>
                          <a:uFillTx/>
                          <a:latin typeface="+mn-lt"/>
                          <a:ea typeface="+mn-ea"/>
                          <a:cs typeface="Calibri"/>
                        </a:rPr>
                        <a:t>Een systeem dat een aanzienlijke administratieve last met zich meebrengt, maar die niettemin noodzakelijk is </a:t>
                      </a:r>
                    </a:p>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endParaRPr kumimoji="0" lang="fr-BE" sz="1400" b="0" i="0" u="none" strike="noStrike" kern="1200" cap="none" spc="0" normalizeH="0" baseline="0" dirty="0">
                        <a:ln>
                          <a:noFill/>
                        </a:ln>
                        <a:solidFill>
                          <a:srgbClr val="000000"/>
                        </a:solidFill>
                        <a:effectLst/>
                        <a:uLnTx/>
                        <a:uFillTx/>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Aanzienlijke investering van de teams en de coördinatie in “administratieve” procedures</a:t>
                      </a:r>
                    </a:p>
                    <a:p>
                      <a:pPr marL="628650" marR="0" lvl="1"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Belangrijk werk voor het opstellen van een lokale diagnose</a:t>
                      </a:r>
                    </a:p>
                    <a:p>
                      <a:pPr marL="628650" marR="0" lvl="1"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Aanzienlijke jaarlijkse output - Grote hoeveelheid informatie</a:t>
                      </a:r>
                    </a:p>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endParaRPr kumimoji="0" lang="fr-BE" sz="1400" b="0" i="0" u="none" strike="noStrike" kern="1200" cap="none" spc="0" normalizeH="0" baseline="0" dirty="0">
                        <a:ln>
                          <a:noFill/>
                        </a:ln>
                        <a:solidFill>
                          <a:srgbClr val="000000"/>
                        </a:solidFill>
                        <a:effectLst/>
                        <a:uLnTx/>
                        <a:uFillTx/>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r>
                        <a:rPr kumimoji="0" lang="nl-BE" sz="1400" b="0" i="0" u="none" strike="noStrike" cap="none" normalizeH="0" baseline="0" dirty="0">
                          <a:ln>
                            <a:noFill/>
                          </a:ln>
                          <a:solidFill>
                            <a:srgbClr val="000000"/>
                          </a:solidFill>
                          <a:effectLst/>
                          <a:uLnTx/>
                          <a:uFillTx/>
                          <a:latin typeface="+mn-lt"/>
                          <a:ea typeface="+mn-ea"/>
                          <a:cs typeface="Calibri"/>
                        </a:rPr>
                        <a:t>Veel tijd besteed aan de coördinatie van de teams, waaronder grotendeels het administratief ondersteunend werk en het voldoen aan de verplichtingen</a:t>
                      </a:r>
                    </a:p>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endParaRPr kumimoji="0" lang="fr-BE" sz="1400" b="0" i="0" u="none" strike="noStrike" kern="1200" cap="none" spc="0" normalizeH="0" baseline="0" dirty="0">
                        <a:ln>
                          <a:noFill/>
                        </a:ln>
                        <a:solidFill>
                          <a:srgbClr val="000000"/>
                        </a:solidFill>
                        <a:effectLst/>
                        <a:uLnTx/>
                        <a:uFillTx/>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Verwachtingen van de partners ten aanzien van de resultaten die afwijken van de realiteit in het veld</a:t>
                      </a:r>
                    </a:p>
                    <a:p>
                      <a:pPr marL="171450" marR="0" lvl="0" indent="-17145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Char char="~"/>
                        <a:tabLst/>
                        <a:defRPr/>
                      </a:pPr>
                      <a:endParaRPr kumimoji="0" lang="fr-BE" sz="1400" b="0" i="0" u="none" strike="noStrike" kern="1200" cap="none" spc="0" normalizeH="0" baseline="0" dirty="0">
                        <a:ln>
                          <a:noFill/>
                        </a:ln>
                        <a:solidFill>
                          <a:srgbClr val="000000"/>
                        </a:solidFill>
                        <a:effectLst/>
                        <a:uLnTx/>
                        <a:uFillTx/>
                        <a:latin typeface="+mn-lt"/>
                        <a:ea typeface="+mn-ea"/>
                        <a:cs typeface="Calibri"/>
                      </a:endParaRPr>
                    </a:p>
                    <a:p>
                      <a:pPr marL="171450" marR="0" lvl="0"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Belangrijke struikelblokken bij het leiden van vergaderingen in het kader van het systeem</a:t>
                      </a:r>
                    </a:p>
                    <a:p>
                      <a:pPr marL="628650" marR="0" lvl="1" indent="-171450" algn="l" defTabSz="731960" rtl="0" eaLnBrk="1" fontAlgn="auto" latinLnBrk="0" hangingPunct="1">
                        <a:lnSpc>
                          <a:spcPct val="100000"/>
                        </a:lnSpc>
                        <a:spcBef>
                          <a:spcPts val="300"/>
                        </a:spcBef>
                        <a:spcAft>
                          <a:spcPts val="0"/>
                        </a:spcAft>
                        <a:buClr>
                          <a:srgbClr val="FF0000"/>
                        </a:buClr>
                        <a:buSzTx/>
                        <a:buFont typeface="Calibri" panose="020F0502020204030204" pitchFamily="34" charset="0"/>
                        <a:buChar char="X"/>
                        <a:tabLst/>
                        <a:defRPr/>
                      </a:pPr>
                      <a:r>
                        <a:rPr lang="nl-BE" sz="1400" dirty="0">
                          <a:solidFill>
                            <a:schemeClr val="tx1"/>
                          </a:solidFill>
                          <a:latin typeface="+mn-lt"/>
                          <a:ea typeface="+mn-ea"/>
                          <a:cs typeface="Calibri"/>
                        </a:rPr>
                        <a:t>Belangrijke vragen over het werkelijke nut van deze vergaderingen en de werkelijke toegevoegde waarde die ze opleveren</a:t>
                      </a:r>
                    </a:p>
                    <a:p>
                      <a:pPr marL="0" marR="0" lvl="0" indent="0" algn="l" defTabSz="731960" rtl="0" eaLnBrk="1" fontAlgn="auto" latinLnBrk="0" hangingPunct="1">
                        <a:lnSpc>
                          <a:spcPct val="100000"/>
                        </a:lnSpc>
                        <a:spcBef>
                          <a:spcPts val="300"/>
                        </a:spcBef>
                        <a:spcAft>
                          <a:spcPts val="0"/>
                        </a:spcAft>
                        <a:buClr>
                          <a:srgbClr val="FFC000"/>
                        </a:buClr>
                        <a:buSzTx/>
                        <a:buFont typeface="Calibri" panose="020F0502020204030204" pitchFamily="34" charset="0"/>
                        <a:buNone/>
                        <a:tabLst/>
                        <a:defRPr/>
                      </a:pPr>
                      <a:endParaRPr kumimoji="0" lang="fr-BE" sz="1200" b="0" i="0" u="none" strike="noStrike" kern="1200" cap="none" spc="0" normalizeH="0" baseline="0" dirty="0">
                        <a:ln>
                          <a:noFill/>
                        </a:ln>
                        <a:solidFill>
                          <a:srgbClr val="000000"/>
                        </a:solidFill>
                        <a:effectLst/>
                        <a:uLnTx/>
                        <a:uFillTx/>
                        <a:latin typeface="+mn-lt"/>
                        <a:ea typeface="+mn-ea"/>
                        <a:cs typeface="Calibri"/>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tc>
                  <a:txBody>
                    <a:bodyPr/>
                    <a:lstStyle/>
                    <a:p>
                      <a:pPr marL="171450" indent="-171450" algn="l" defTabSz="914400" rtl="0" eaLnBrk="1" fontAlgn="t" latinLnBrk="0" hangingPunct="1">
                        <a:lnSpc>
                          <a:spcPct val="100000"/>
                        </a:lnSpc>
                        <a:spcBef>
                          <a:spcPts val="600"/>
                        </a:spcBef>
                        <a:spcAft>
                          <a:spcPts val="0"/>
                        </a:spcAft>
                        <a:buFont typeface="Arial" panose="020B0604020202020204" pitchFamily="34" charset="0"/>
                        <a:buChar char="•"/>
                      </a:pPr>
                      <a:endParaRPr lang="fr-BE" sz="1200" b="0" i="0" kern="1200" dirty="0">
                        <a:solidFill>
                          <a:schemeClr val="tx2"/>
                        </a:solidFill>
                        <a:latin typeface="+mn-lt"/>
                        <a:ea typeface="+mn-ea"/>
                        <a:cs typeface="Calibri Light" panose="020F0302020204030204" pitchFamily="34" charset="0"/>
                      </a:endParaRPr>
                    </a:p>
                  </a:txBody>
                  <a:tcPr marL="45720" marR="45720">
                    <a:lnL>
                      <a:noFill/>
                    </a:lnL>
                    <a:lnR>
                      <a:noFill/>
                    </a:lnR>
                    <a:lnT w="12700" cap="flat" cmpd="sng" algn="ctr">
                      <a:solidFill>
                        <a:srgbClr val="00152F"/>
                      </a:solidFill>
                      <a:prstDash val="solid"/>
                      <a:round/>
                      <a:headEnd type="none" w="med" len="med"/>
                      <a:tailEnd type="none" w="med" len="med"/>
                    </a:lnT>
                    <a:lnB w="12700" cap="flat" cmpd="sng" algn="ctr">
                      <a:solidFill>
                        <a:srgbClr val="00152F"/>
                      </a:solidFill>
                      <a:prstDash val="solid"/>
                      <a:round/>
                      <a:headEnd type="none" w="med" len="med"/>
                      <a:tailEnd type="none" w="med" len="med"/>
                    </a:lnB>
                  </a:tcPr>
                </a:tc>
                <a:extLst>
                  <a:ext uri="{0D108BD9-81ED-4DB2-BD59-A6C34878D82A}">
                    <a16:rowId xmlns:a16="http://schemas.microsoft.com/office/drawing/2014/main" val="2671292668"/>
                  </a:ext>
                </a:extLst>
              </a:tr>
            </a:tbl>
          </a:graphicData>
        </a:graphic>
      </p:graphicFrame>
      <p:sp>
        <p:nvSpPr>
          <p:cNvPr id="3" name="TextBox 9">
            <a:extLst>
              <a:ext uri="{FF2B5EF4-FFF2-40B4-BE49-F238E27FC236}">
                <a16:creationId xmlns:a16="http://schemas.microsoft.com/office/drawing/2014/main" id="{F51A4B26-8D2C-366F-FF37-81C424985DD9}"/>
              </a:ext>
            </a:extLst>
          </p:cNvPr>
          <p:cNvSpPr txBox="1"/>
          <p:nvPr>
            <p:custDataLst>
              <p:tags r:id="rId1"/>
            </p:custDataLst>
          </p:nvPr>
        </p:nvSpPr>
        <p:spPr>
          <a:xfrm>
            <a:off x="10699251" y="3188519"/>
            <a:ext cx="408940" cy="1823576"/>
          </a:xfrm>
          <a:prstGeom prst="rect">
            <a:avLst/>
          </a:prstGeom>
          <a:noFill/>
        </p:spPr>
        <p:txBody>
          <a:bodyPr wrap="square">
            <a:spAutoFit/>
          </a:bodyPr>
          <a:lstStyle/>
          <a:p>
            <a:r>
              <a:rPr kumimoji="0" lang="nl-BE" sz="4400" b="0" i="0" u="none" strike="noStrike" cap="none"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nl-BE" sz="4800" b="0" i="0" u="none" strike="noStrike" cap="none" normalizeH="0" baseline="0" noProof="0" dirty="0">
                <a:ln>
                  <a:noFill/>
                </a:ln>
                <a:solidFill>
                  <a:srgbClr val="FF0000"/>
                </a:solidFill>
                <a:effectLst/>
                <a:uLnTx/>
                <a:uFillTx/>
                <a:latin typeface="Calibri"/>
                <a:ea typeface="+mn-ea"/>
                <a:cs typeface="Calibri" panose="020F0502020204030204" pitchFamily="34" charset="0"/>
              </a:rPr>
              <a:t>x</a:t>
            </a:r>
          </a:p>
          <a:p>
            <a:endParaRPr lang="fr-BE" dirty="0"/>
          </a:p>
        </p:txBody>
      </p:sp>
    </p:spTree>
    <p:extLst>
      <p:ext uri="{BB962C8B-B14F-4D97-AF65-F5344CB8AC3E}">
        <p14:creationId xmlns:p14="http://schemas.microsoft.com/office/powerpoint/2010/main" val="3284143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a:extLst>
            <a:ext uri="{FF2B5EF4-FFF2-40B4-BE49-F238E27FC236}">
              <a16:creationId xmlns:a16="http://schemas.microsoft.com/office/drawing/2014/main" id="{4C91858B-70ED-B56C-DF4D-AC3148CA7B5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188B9D5-542E-5B8E-4362-E03BF6B971BB}"/>
              </a:ext>
            </a:extLst>
          </p:cNvPr>
          <p:cNvSpPr>
            <a:spLocks noGrp="1"/>
          </p:cNvSpPr>
          <p:nvPr>
            <p:ph type="title"/>
          </p:nvPr>
        </p:nvSpPr>
        <p:spPr>
          <a:xfrm>
            <a:off x="479425" y="3759351"/>
            <a:ext cx="5616575" cy="757130"/>
          </a:xfrm>
        </p:spPr>
        <p:txBody>
          <a:bodyPr/>
          <a:lstStyle/>
          <a:p>
            <a:r>
              <a:rPr lang="nl-BE"/>
              <a:t>Pauze</a:t>
            </a:r>
          </a:p>
        </p:txBody>
      </p:sp>
      <p:pic>
        <p:nvPicPr>
          <p:cNvPr id="13" name="Picture Placeholder 12" descr="Coffee on white background">
            <a:extLst>
              <a:ext uri="{FF2B5EF4-FFF2-40B4-BE49-F238E27FC236}">
                <a16:creationId xmlns:a16="http://schemas.microsoft.com/office/drawing/2014/main" id="{2B7797BF-78BD-CDE0-4596-C77C97E2FF9B}"/>
              </a:ext>
            </a:extLst>
          </p:cNvPr>
          <p:cNvPicPr>
            <a:picLocks noGrp="1" noChangeAspect="1"/>
          </p:cNvPicPr>
          <p:nvPr>
            <p:ph type="pic" sz="quarter" idx="14"/>
          </p:nvPr>
        </p:nvPicPr>
        <p:blipFill>
          <a:blip r:embed="rId2"/>
          <a:srcRect t="17583" b="17583"/>
          <a:stretch>
            <a:fillRect/>
          </a:stretch>
        </p:blipFill>
        <p:spPr/>
      </p:pic>
      <p:pic>
        <p:nvPicPr>
          <p:cNvPr id="9" name="Picture Placeholder 4" descr="A group of women laughing&#10;&#10;Description automatically generated">
            <a:extLst>
              <a:ext uri="{FF2B5EF4-FFF2-40B4-BE49-F238E27FC236}">
                <a16:creationId xmlns:a16="http://schemas.microsoft.com/office/drawing/2014/main" id="{BAA4DF1F-8A91-A6E5-304B-FDD68AC18ACA}"/>
              </a:ext>
            </a:extLst>
          </p:cNvPr>
          <p:cNvPicPr>
            <a:picLocks noGrp="1" noChangeAspect="1"/>
          </p:cNvPicPr>
          <p:nvPr>
            <p:ph type="pic" sz="quarter" idx="10"/>
          </p:nvPr>
        </p:nvPicPr>
        <p:blipFill>
          <a:blip r:embed="rId3"/>
          <a:srcRect l="16956" r="16956"/>
          <a:stretch>
            <a:fillRect/>
          </a:stretch>
        </p:blipFill>
        <p:spPr>
          <a:xfrm>
            <a:off x="6381750" y="498475"/>
            <a:ext cx="5810250" cy="5861050"/>
          </a:xfrm>
          <a:prstGeom prst="rect">
            <a:avLst/>
          </a:prstGeom>
          <a:ln>
            <a:noFill/>
          </a:ln>
          <a:effectLst>
            <a:softEdge rad="112500"/>
          </a:effectLst>
        </p:spPr>
      </p:pic>
      <p:pic>
        <p:nvPicPr>
          <p:cNvPr id="10" name="Picture 3">
            <a:extLst>
              <a:ext uri="{FF2B5EF4-FFF2-40B4-BE49-F238E27FC236}">
                <a16:creationId xmlns:a16="http://schemas.microsoft.com/office/drawing/2014/main" id="{B8A993D6-2667-F956-31FB-47AD47E017A2}"/>
              </a:ext>
            </a:extLst>
          </p:cNvPr>
          <p:cNvPicPr>
            <a:picLocks noChangeAspect="1"/>
          </p:cNvPicPr>
          <p:nvPr/>
        </p:nvPicPr>
        <p:blipFill>
          <a:blip r:embed="rId4"/>
          <a:stretch>
            <a:fillRect/>
          </a:stretch>
        </p:blipFill>
        <p:spPr>
          <a:xfrm>
            <a:off x="403224" y="498475"/>
            <a:ext cx="3037616" cy="1543060"/>
          </a:xfrm>
          <a:prstGeom prst="rect">
            <a:avLst/>
          </a:prstGeom>
        </p:spPr>
      </p:pic>
    </p:spTree>
    <p:extLst>
      <p:ext uri="{BB962C8B-B14F-4D97-AF65-F5344CB8AC3E}">
        <p14:creationId xmlns:p14="http://schemas.microsoft.com/office/powerpoint/2010/main" val="36691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A8B4"/>
        </a:solidFill>
        <a:effectLst/>
      </p:bgPr>
    </p:bg>
    <p:spTree>
      <p:nvGrpSpPr>
        <p:cNvPr id="1" name="">
          <a:extLst>
            <a:ext uri="{FF2B5EF4-FFF2-40B4-BE49-F238E27FC236}">
              <a16:creationId xmlns:a16="http://schemas.microsoft.com/office/drawing/2014/main" id="{CFF5BD57-015C-D1A5-E91B-EEA6CC4996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828104-C3F5-4FF5-B0EE-8A46181E4E97}"/>
              </a:ext>
            </a:extLst>
          </p:cNvPr>
          <p:cNvSpPr>
            <a:spLocks noGrp="1"/>
          </p:cNvSpPr>
          <p:nvPr>
            <p:ph type="title"/>
          </p:nvPr>
        </p:nvSpPr>
        <p:spPr>
          <a:xfrm>
            <a:off x="6358888" y="3491325"/>
            <a:ext cx="5353687" cy="1117229"/>
          </a:xfrm>
        </p:spPr>
        <p:txBody>
          <a:bodyPr/>
          <a:lstStyle/>
          <a:p>
            <a:r>
              <a:rPr lang="nl-BE" sz="3200" noProof="0">
                <a:solidFill>
                  <a:schemeClr val="bg1">
                    <a:lumMod val="75000"/>
                  </a:schemeClr>
                </a:solidFill>
              </a:rPr>
              <a:t>Deel 3</a:t>
            </a:r>
            <a:br>
              <a:rPr lang="nl-BE" noProof="0"/>
            </a:br>
            <a:r>
              <a:rPr lang="nl-BE" noProof="0">
                <a:solidFill>
                  <a:srgbClr val="002551"/>
                </a:solidFill>
              </a:rPr>
              <a:t>Aanbevelingen</a:t>
            </a:r>
          </a:p>
        </p:txBody>
      </p:sp>
      <p:sp>
        <p:nvSpPr>
          <p:cNvPr id="5" name="Text Placeholder 4">
            <a:extLst>
              <a:ext uri="{FF2B5EF4-FFF2-40B4-BE49-F238E27FC236}">
                <a16:creationId xmlns:a16="http://schemas.microsoft.com/office/drawing/2014/main" id="{136200CD-C0EE-C724-D38B-AF03D7953238}"/>
              </a:ext>
            </a:extLst>
          </p:cNvPr>
          <p:cNvSpPr>
            <a:spLocks noGrp="1"/>
          </p:cNvSpPr>
          <p:nvPr>
            <p:ph type="body" sz="quarter" idx="11"/>
          </p:nvPr>
        </p:nvSpPr>
        <p:spPr>
          <a:xfrm>
            <a:off x="6358888" y="4713255"/>
            <a:ext cx="5353687" cy="646331"/>
          </a:xfrm>
        </p:spPr>
        <p:txBody>
          <a:bodyPr/>
          <a:lstStyle/>
          <a:p>
            <a:r>
              <a:rPr lang="nl-BE"/>
              <a:t>Gewenste en haalbare aanbevelingen in het kader van de opdracht en het systeem</a:t>
            </a:r>
          </a:p>
        </p:txBody>
      </p:sp>
      <p:pic>
        <p:nvPicPr>
          <p:cNvPr id="16" name="Picture Placeholder 15" descr="A close-up of a puzzle&#10;&#10;Description automatically generated">
            <a:extLst>
              <a:ext uri="{FF2B5EF4-FFF2-40B4-BE49-F238E27FC236}">
                <a16:creationId xmlns:a16="http://schemas.microsoft.com/office/drawing/2014/main" id="{BCF7779A-0141-A314-BE2C-530C4EFC1286}"/>
              </a:ext>
            </a:extLst>
          </p:cNvPr>
          <p:cNvPicPr>
            <a:picLocks noGrp="1" noChangeAspect="1"/>
          </p:cNvPicPr>
          <p:nvPr>
            <p:ph type="pic" sz="quarter" idx="10"/>
          </p:nvPr>
        </p:nvPicPr>
        <p:blipFill>
          <a:blip r:embed="rId2"/>
          <a:srcRect l="15453" r="15453"/>
          <a:stretch>
            <a:fillRect/>
          </a:stretch>
        </p:blipFill>
        <p:spPr/>
      </p:pic>
    </p:spTree>
    <p:extLst>
      <p:ext uri="{BB962C8B-B14F-4D97-AF65-F5344CB8AC3E}">
        <p14:creationId xmlns:p14="http://schemas.microsoft.com/office/powerpoint/2010/main" val="2149040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0AE73-DA61-99A9-C9AE-2F7CC4425DF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C9D1931-DBDF-3EAF-DB6D-395043D8782E}"/>
              </a:ext>
            </a:extLst>
          </p:cNvPr>
          <p:cNvSpPr>
            <a:spLocks noGrp="1"/>
          </p:cNvSpPr>
          <p:nvPr>
            <p:ph type="title"/>
          </p:nvPr>
        </p:nvSpPr>
        <p:spPr>
          <a:xfrm>
            <a:off x="676656" y="187814"/>
            <a:ext cx="10772775" cy="904724"/>
          </a:xfrm>
        </p:spPr>
        <p:txBody>
          <a:bodyPr>
            <a:normAutofit/>
          </a:bodyPr>
          <a:lstStyle/>
          <a:p>
            <a:r>
              <a:rPr lang="nl-BE" b="1" dirty="0">
                <a:solidFill>
                  <a:srgbClr val="00A8B4"/>
                </a:solidFill>
                <a:latin typeface="Century Gothic"/>
              </a:rPr>
              <a:t>Voormiddagprogramma</a:t>
            </a:r>
          </a:p>
        </p:txBody>
      </p:sp>
      <p:sp>
        <p:nvSpPr>
          <p:cNvPr id="6" name="Espace réservé du contenu 5">
            <a:extLst>
              <a:ext uri="{FF2B5EF4-FFF2-40B4-BE49-F238E27FC236}">
                <a16:creationId xmlns:a16="http://schemas.microsoft.com/office/drawing/2014/main" id="{4B2BB130-A2E5-58C4-4FD9-38A70D5871EE}"/>
              </a:ext>
            </a:extLst>
          </p:cNvPr>
          <p:cNvSpPr>
            <a:spLocks noGrp="1"/>
          </p:cNvSpPr>
          <p:nvPr>
            <p:ph sz="half" idx="1"/>
          </p:nvPr>
        </p:nvSpPr>
        <p:spPr>
          <a:xfrm>
            <a:off x="676655" y="1092539"/>
            <a:ext cx="5168973" cy="4672924"/>
          </a:xfrm>
        </p:spPr>
        <p:txBody>
          <a:bodyPr>
            <a:noAutofit/>
          </a:bodyPr>
          <a:lstStyle/>
          <a:p>
            <a:pPr>
              <a:lnSpc>
                <a:spcPct val="100000"/>
              </a:lnSpc>
              <a:spcBef>
                <a:spcPts val="0"/>
              </a:spcBef>
            </a:pPr>
            <a:r>
              <a:rPr lang="nl-BE" sz="1600" b="1" dirty="0"/>
              <a:t>8.30u - 9u: Onthaal met koffie en koffiekoeken</a:t>
            </a:r>
          </a:p>
          <a:p>
            <a:pPr>
              <a:lnSpc>
                <a:spcPct val="100000"/>
              </a:lnSpc>
              <a:spcBef>
                <a:spcPts val="0"/>
              </a:spcBef>
            </a:pPr>
            <a:endParaRPr lang="fr-FR" sz="1600" dirty="0"/>
          </a:p>
          <a:p>
            <a:pPr>
              <a:lnSpc>
                <a:spcPct val="100000"/>
              </a:lnSpc>
              <a:spcBef>
                <a:spcPts val="0"/>
              </a:spcBef>
            </a:pPr>
            <a:r>
              <a:rPr lang="nl-BE" sz="1600" b="1" dirty="0"/>
              <a:t>9u - 9.15u: Woord vooraf</a:t>
            </a:r>
          </a:p>
          <a:p>
            <a:pPr lvl="0">
              <a:lnSpc>
                <a:spcPct val="100000"/>
              </a:lnSpc>
              <a:spcBef>
                <a:spcPts val="0"/>
              </a:spcBef>
            </a:pPr>
            <a:r>
              <a:rPr lang="nl-BE" sz="1600" dirty="0"/>
              <a:t>Opening van de vergadering door de Voorzitter van de BGHM (S. Akremi) en presentatie van de doelstellingen van de plenaire vergadering (C. Grosjean BGHM)</a:t>
            </a:r>
          </a:p>
          <a:p>
            <a:pPr lvl="0">
              <a:lnSpc>
                <a:spcPct val="100000"/>
              </a:lnSpc>
              <a:spcBef>
                <a:spcPts val="0"/>
              </a:spcBef>
            </a:pPr>
            <a:endParaRPr lang="fr-FR" sz="1600" dirty="0"/>
          </a:p>
          <a:p>
            <a:pPr>
              <a:lnSpc>
                <a:spcPct val="100000"/>
              </a:lnSpc>
              <a:spcBef>
                <a:spcPts val="0"/>
              </a:spcBef>
            </a:pPr>
            <a:r>
              <a:rPr lang="nl-BE" sz="1600" b="1" dirty="0"/>
              <a:t>9.15u - 9.30u: Terugblik op de begrotingscontext</a:t>
            </a:r>
          </a:p>
          <a:p>
            <a:pPr>
              <a:lnSpc>
                <a:spcPct val="100000"/>
              </a:lnSpc>
              <a:spcBef>
                <a:spcPts val="0"/>
              </a:spcBef>
            </a:pPr>
            <a:r>
              <a:rPr lang="nl-BE" sz="1600" dirty="0"/>
              <a:t>Spreker: Xavier BODSON (Kabinetsdirecteur S.S. Ben Hamou)</a:t>
            </a:r>
          </a:p>
          <a:p>
            <a:pPr>
              <a:lnSpc>
                <a:spcPct val="100000"/>
              </a:lnSpc>
              <a:spcBef>
                <a:spcPts val="0"/>
              </a:spcBef>
            </a:pPr>
            <a:endParaRPr lang="fr-FR" sz="1600" dirty="0"/>
          </a:p>
          <a:p>
            <a:pPr>
              <a:lnSpc>
                <a:spcPct val="100000"/>
              </a:lnSpc>
              <a:spcBef>
                <a:spcPts val="0"/>
              </a:spcBef>
            </a:pPr>
            <a:r>
              <a:rPr lang="nl-BE" sz="1600" b="1" dirty="0"/>
              <a:t>9.30u - 10.15u: Evaluatie van het PSC-systeem: Resultaten en vooruitzichten</a:t>
            </a:r>
          </a:p>
          <a:p>
            <a:pPr lvl="0">
              <a:lnSpc>
                <a:spcPct val="100000"/>
              </a:lnSpc>
              <a:spcBef>
                <a:spcPts val="0"/>
              </a:spcBef>
            </a:pPr>
            <a:r>
              <a:rPr lang="nl-BE" sz="1600" dirty="0"/>
              <a:t>Spreker: Vassilis Alexandris (IMPACT)</a:t>
            </a:r>
          </a:p>
          <a:p>
            <a:pPr lvl="0">
              <a:lnSpc>
                <a:spcPct val="100000"/>
              </a:lnSpc>
              <a:spcBef>
                <a:spcPts val="0"/>
              </a:spcBef>
            </a:pPr>
            <a:r>
              <a:rPr lang="nl-BE" sz="1600" dirty="0"/>
              <a:t>Doelstellingen van de presentatie: de belangrijkste resultaten en lessen uit de evaluatie delen.</a:t>
            </a:r>
          </a:p>
          <a:p>
            <a:pPr lvl="0">
              <a:lnSpc>
                <a:spcPct val="100000"/>
              </a:lnSpc>
              <a:spcBef>
                <a:spcPts val="0"/>
              </a:spcBef>
            </a:pPr>
            <a:endParaRPr lang="fr-FR" sz="1600" dirty="0"/>
          </a:p>
          <a:p>
            <a:pPr>
              <a:lnSpc>
                <a:spcPct val="100000"/>
              </a:lnSpc>
              <a:spcBef>
                <a:spcPts val="0"/>
              </a:spcBef>
            </a:pPr>
            <a:r>
              <a:rPr lang="nl-BE" sz="1600" b="1" dirty="0"/>
              <a:t>10.15u – 10.30u: Vraag- en antwoordronde </a:t>
            </a:r>
          </a:p>
          <a:p>
            <a:pPr lvl="0">
              <a:lnSpc>
                <a:spcPct val="100000"/>
              </a:lnSpc>
              <a:spcBef>
                <a:spcPts val="0"/>
              </a:spcBef>
            </a:pPr>
            <a:r>
              <a:rPr lang="nl-BE" sz="1600" dirty="0"/>
              <a:t>Uitwisselingen over de presentaties van de ochtend.</a:t>
            </a:r>
          </a:p>
          <a:p>
            <a:pPr lvl="0">
              <a:lnSpc>
                <a:spcPct val="100000"/>
              </a:lnSpc>
              <a:spcBef>
                <a:spcPts val="0"/>
              </a:spcBef>
            </a:pPr>
            <a:endParaRPr lang="fr-FR" sz="1600" dirty="0"/>
          </a:p>
          <a:p>
            <a:pPr>
              <a:lnSpc>
                <a:spcPct val="100000"/>
              </a:lnSpc>
              <a:spcBef>
                <a:spcPts val="0"/>
              </a:spcBef>
            </a:pPr>
            <a:r>
              <a:rPr lang="nl-BE" sz="1600" b="1" dirty="0"/>
              <a:t>10.30u - 10.45u: Pauze</a:t>
            </a:r>
          </a:p>
        </p:txBody>
      </p:sp>
      <p:sp>
        <p:nvSpPr>
          <p:cNvPr id="7" name="Espace réservé du contenu 6">
            <a:extLst>
              <a:ext uri="{FF2B5EF4-FFF2-40B4-BE49-F238E27FC236}">
                <a16:creationId xmlns:a16="http://schemas.microsoft.com/office/drawing/2014/main" id="{BBD9C6A2-1171-5180-9B90-A41C166C0580}"/>
              </a:ext>
            </a:extLst>
          </p:cNvPr>
          <p:cNvSpPr>
            <a:spLocks noGrp="1"/>
          </p:cNvSpPr>
          <p:nvPr>
            <p:ph sz="half" idx="2"/>
          </p:nvPr>
        </p:nvSpPr>
        <p:spPr>
          <a:xfrm>
            <a:off x="5845628" y="1092538"/>
            <a:ext cx="5669716" cy="5577648"/>
          </a:xfrm>
        </p:spPr>
        <p:txBody>
          <a:bodyPr>
            <a:normAutofit fontScale="62500" lnSpcReduction="20000"/>
          </a:bodyPr>
          <a:lstStyle/>
          <a:p>
            <a:pPr>
              <a:lnSpc>
                <a:spcPct val="120000"/>
              </a:lnSpc>
              <a:spcBef>
                <a:spcPts val="0"/>
              </a:spcBef>
            </a:pPr>
            <a:r>
              <a:rPr lang="nl-BE" sz="2600" b="1" dirty="0"/>
              <a:t>10.45u - 11.15u: Nieuwe PSC-overeenkomst: Fundamentele principes en strategische doelstellingen</a:t>
            </a:r>
          </a:p>
          <a:p>
            <a:pPr lvl="0">
              <a:lnSpc>
                <a:spcPct val="120000"/>
              </a:lnSpc>
              <a:spcBef>
                <a:spcPts val="0"/>
              </a:spcBef>
            </a:pPr>
            <a:r>
              <a:rPr lang="nl-BE" sz="2600" dirty="0"/>
              <a:t>Spreker: Julien Beugnies</a:t>
            </a:r>
          </a:p>
          <a:p>
            <a:pPr lvl="0">
              <a:lnSpc>
                <a:spcPct val="120000"/>
              </a:lnSpc>
              <a:spcBef>
                <a:spcPts val="0"/>
              </a:spcBef>
            </a:pPr>
            <a:r>
              <a:rPr lang="nl-BE" sz="2600" dirty="0"/>
              <a:t>Doelstellingen: de hoofdlijnen en doelstellingen van de nieuwe overeenkomst uiteenzetten.</a:t>
            </a:r>
          </a:p>
          <a:p>
            <a:pPr lvl="0">
              <a:lnSpc>
                <a:spcPct val="120000"/>
              </a:lnSpc>
              <a:spcBef>
                <a:spcPts val="0"/>
              </a:spcBef>
            </a:pPr>
            <a:endParaRPr lang="fr-FR" sz="2600" dirty="0"/>
          </a:p>
          <a:p>
            <a:pPr>
              <a:lnSpc>
                <a:spcPct val="120000"/>
              </a:lnSpc>
              <a:spcBef>
                <a:spcPts val="0"/>
              </a:spcBef>
            </a:pPr>
            <a:r>
              <a:rPr lang="nl-BE" sz="2600" b="1" dirty="0"/>
              <a:t>11.15u – 11.45u: Sociale diagnose 2025: Eerste resultaten en analyse van de PSC-perimeters</a:t>
            </a:r>
          </a:p>
          <a:p>
            <a:pPr lvl="0">
              <a:lnSpc>
                <a:spcPct val="120000"/>
              </a:lnSpc>
              <a:spcBef>
                <a:spcPts val="0"/>
              </a:spcBef>
            </a:pPr>
            <a:r>
              <a:rPr lang="nl-BE" sz="2600" dirty="0"/>
              <a:t>Sprekers: Vassilis Alexandris (IMPACT) en Cécile Coddens (BGHM)</a:t>
            </a:r>
          </a:p>
          <a:p>
            <a:pPr lvl="0">
              <a:lnSpc>
                <a:spcPct val="120000"/>
              </a:lnSpc>
              <a:spcBef>
                <a:spcPts val="0"/>
              </a:spcBef>
            </a:pPr>
            <a:r>
              <a:rPr lang="nl-BE" sz="2600" dirty="0"/>
              <a:t>Doelstellingen: de voorlopige resultaten presenteren en de objectivering van de PSC-perimeters bespreken.</a:t>
            </a:r>
            <a:r>
              <a:rPr lang="nl-BE" sz="2600" b="1" dirty="0"/>
              <a:t> </a:t>
            </a:r>
          </a:p>
          <a:p>
            <a:pPr lvl="0">
              <a:lnSpc>
                <a:spcPct val="120000"/>
              </a:lnSpc>
              <a:spcBef>
                <a:spcPts val="0"/>
              </a:spcBef>
            </a:pPr>
            <a:endParaRPr lang="fr-FR" sz="2600" dirty="0"/>
          </a:p>
          <a:p>
            <a:pPr>
              <a:lnSpc>
                <a:spcPct val="120000"/>
              </a:lnSpc>
              <a:spcBef>
                <a:spcPts val="0"/>
              </a:spcBef>
            </a:pPr>
            <a:r>
              <a:rPr lang="nl-BE" sz="2600" b="1" dirty="0"/>
              <a:t>11.45u - 12u: Vraag- en antwoordronde </a:t>
            </a:r>
          </a:p>
          <a:p>
            <a:pPr lvl="0">
              <a:lnSpc>
                <a:spcPct val="120000"/>
              </a:lnSpc>
              <a:spcBef>
                <a:spcPts val="0"/>
              </a:spcBef>
            </a:pPr>
            <a:r>
              <a:rPr lang="nl-BE" sz="2600" dirty="0"/>
              <a:t>Uitwisselingen over de toekomstige overeenkomst en de sociale diagnose.</a:t>
            </a:r>
          </a:p>
          <a:p>
            <a:pPr lvl="0">
              <a:lnSpc>
                <a:spcPct val="120000"/>
              </a:lnSpc>
              <a:spcBef>
                <a:spcPts val="0"/>
              </a:spcBef>
            </a:pPr>
            <a:endParaRPr lang="fr-FR" sz="2600" dirty="0"/>
          </a:p>
          <a:p>
            <a:pPr>
              <a:lnSpc>
                <a:spcPct val="120000"/>
              </a:lnSpc>
              <a:spcBef>
                <a:spcPts val="0"/>
              </a:spcBef>
            </a:pPr>
            <a:r>
              <a:rPr lang="nl-BE" sz="2600" b="1" dirty="0"/>
              <a:t>12u - 12.15u: Conclusies van de ochtend en verloop van de namiddag</a:t>
            </a:r>
          </a:p>
          <a:p>
            <a:pPr lvl="0">
              <a:lnSpc>
                <a:spcPct val="120000"/>
              </a:lnSpc>
              <a:spcBef>
                <a:spcPts val="0"/>
              </a:spcBef>
            </a:pPr>
            <a:r>
              <a:rPr lang="nl-BE" sz="2600" dirty="0"/>
              <a:t>Samenvatting van de belangrijkste punten en dankwoord aan de sprekers en deelnemers.</a:t>
            </a:r>
          </a:p>
          <a:p>
            <a:pPr lvl="0">
              <a:lnSpc>
                <a:spcPct val="120000"/>
              </a:lnSpc>
              <a:spcBef>
                <a:spcPts val="0"/>
              </a:spcBef>
            </a:pPr>
            <a:endParaRPr lang="fr-FR" sz="2600" dirty="0"/>
          </a:p>
          <a:p>
            <a:pPr>
              <a:lnSpc>
                <a:spcPct val="120000"/>
              </a:lnSpc>
              <a:spcBef>
                <a:spcPts val="0"/>
              </a:spcBef>
            </a:pPr>
            <a:r>
              <a:rPr lang="nl-BE" sz="2600" b="1" dirty="0"/>
              <a:t>12.15u - 13.30u: Lunch</a:t>
            </a:r>
          </a:p>
        </p:txBody>
      </p:sp>
      <p:pic>
        <p:nvPicPr>
          <p:cNvPr id="8" name="Image 7">
            <a:extLst>
              <a:ext uri="{FF2B5EF4-FFF2-40B4-BE49-F238E27FC236}">
                <a16:creationId xmlns:a16="http://schemas.microsoft.com/office/drawing/2014/main" id="{DB0A2C91-ABC3-6D66-DAA9-87CA15F946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6429" y="6028138"/>
            <a:ext cx="1611086" cy="829861"/>
          </a:xfrm>
          <a:prstGeom prst="rect">
            <a:avLst/>
          </a:prstGeom>
        </p:spPr>
      </p:pic>
      <p:sp>
        <p:nvSpPr>
          <p:cNvPr id="3" name="Espace réservé du pied de page 2">
            <a:extLst>
              <a:ext uri="{FF2B5EF4-FFF2-40B4-BE49-F238E27FC236}">
                <a16:creationId xmlns:a16="http://schemas.microsoft.com/office/drawing/2014/main" id="{7F9756D7-4688-70A1-1238-392E6DDC00DA}"/>
              </a:ext>
            </a:extLst>
          </p:cNvPr>
          <p:cNvSpPr>
            <a:spLocks noGrp="1"/>
          </p:cNvSpPr>
          <p:nvPr>
            <p:ph type="ftr" sz="quarter" idx="11"/>
          </p:nvPr>
        </p:nvSpPr>
        <p:spPr/>
        <p:txBody>
          <a:bodyPr/>
          <a:lstStyle/>
          <a:p>
            <a:r>
              <a:rPr lang="nl-BE" dirty="0"/>
              <a:t>Plenaire vergadering PSC’s 2025</a:t>
            </a:r>
          </a:p>
        </p:txBody>
      </p:sp>
      <p:sp>
        <p:nvSpPr>
          <p:cNvPr id="4" name="Espace réservé du numéro de diapositive 3">
            <a:extLst>
              <a:ext uri="{FF2B5EF4-FFF2-40B4-BE49-F238E27FC236}">
                <a16:creationId xmlns:a16="http://schemas.microsoft.com/office/drawing/2014/main" id="{2A3D7BB1-68EA-40FC-3F7A-FACD2BC65FCA}"/>
              </a:ext>
            </a:extLst>
          </p:cNvPr>
          <p:cNvSpPr>
            <a:spLocks noGrp="1"/>
          </p:cNvSpPr>
          <p:nvPr>
            <p:ph type="sldNum" sz="quarter" idx="12"/>
          </p:nvPr>
        </p:nvSpPr>
        <p:spPr/>
        <p:txBody>
          <a:bodyPr/>
          <a:lstStyle/>
          <a:p>
            <a:fld id="{0C80B96F-DABE-4E74-8116-82B521590C4F}" type="slidenum">
              <a:rPr lang="fr-FR" smtClean="0"/>
              <a:t>34</a:t>
            </a:fld>
            <a:endParaRPr lang="fr-FR"/>
          </a:p>
        </p:txBody>
      </p:sp>
    </p:spTree>
    <p:extLst>
      <p:ext uri="{BB962C8B-B14F-4D97-AF65-F5344CB8AC3E}">
        <p14:creationId xmlns:p14="http://schemas.microsoft.com/office/powerpoint/2010/main" val="3716375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0AF2F-FEAB-542B-BDB2-DBFD5A6029F1}"/>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A0825B9F-2CFB-D25A-AE43-FCE5A4522793}"/>
              </a:ext>
            </a:extLst>
          </p:cNvPr>
          <p:cNvSpPr>
            <a:spLocks noGrp="1"/>
          </p:cNvSpPr>
          <p:nvPr>
            <p:ph type="body" sz="quarter" idx="11"/>
          </p:nvPr>
        </p:nvSpPr>
        <p:spPr>
          <a:xfrm>
            <a:off x="479424" y="1647225"/>
            <a:ext cx="8378825" cy="2772375"/>
          </a:xfrm>
        </p:spPr>
        <p:txBody>
          <a:bodyPr>
            <a:normAutofit fontScale="92500" lnSpcReduction="10000"/>
          </a:bodyPr>
          <a:lstStyle/>
          <a:p>
            <a:pPr>
              <a:spcBef>
                <a:spcPts val="1200"/>
              </a:spcBef>
              <a:spcAft>
                <a:spcPts val="600"/>
              </a:spcAft>
            </a:pPr>
            <a:r>
              <a:rPr lang="nl-BE" sz="2400" dirty="0">
                <a:latin typeface="Calibri Light"/>
                <a:cs typeface="Calibri Light"/>
              </a:rPr>
              <a:t>Door te steunen op een coherente organisatie, </a:t>
            </a:r>
          </a:p>
          <a:p>
            <a:pPr>
              <a:spcBef>
                <a:spcPts val="1200"/>
              </a:spcBef>
              <a:spcAft>
                <a:spcPts val="600"/>
              </a:spcAft>
            </a:pPr>
            <a:r>
              <a:rPr lang="nl-BE" sz="2400" dirty="0">
                <a:latin typeface="Calibri Light"/>
                <a:cs typeface="Calibri Light"/>
              </a:rPr>
              <a:t>die het mogelijk maakt om de beste vaardigheden en ideeën aan te reiken, </a:t>
            </a:r>
          </a:p>
          <a:p>
            <a:pPr>
              <a:spcBef>
                <a:spcPts val="1200"/>
              </a:spcBef>
              <a:spcAft>
                <a:spcPts val="600"/>
              </a:spcAft>
            </a:pPr>
            <a:r>
              <a:rPr lang="nl-BE" sz="2400" dirty="0">
                <a:latin typeface="Calibri Light"/>
                <a:cs typeface="Calibri Light"/>
              </a:rPr>
              <a:t>zal het PSC-systeem de uitdagingen/problemen waarmee het wordt geconfronteerd, aangaan </a:t>
            </a:r>
          </a:p>
          <a:p>
            <a:pPr>
              <a:spcBef>
                <a:spcPts val="1200"/>
              </a:spcBef>
              <a:spcAft>
                <a:spcPts val="600"/>
              </a:spcAft>
            </a:pPr>
            <a:r>
              <a:rPr lang="nl-BE" sz="2400" dirty="0">
                <a:latin typeface="Calibri Light"/>
                <a:cs typeface="Calibri Light"/>
              </a:rPr>
              <a:t>en voldoen aan de verwachtingen van de doelgroepen, de institutionele en sociale actoren en de samenleving in haar geheel. </a:t>
            </a:r>
          </a:p>
          <a:p>
            <a:pPr>
              <a:spcBef>
                <a:spcPts val="1200"/>
              </a:spcBef>
              <a:spcAft>
                <a:spcPts val="600"/>
              </a:spcAft>
            </a:pPr>
            <a:endParaRPr lang="nl-BE" sz="2400" dirty="0">
              <a:latin typeface="Calibri Light"/>
              <a:cs typeface="Calibri Light"/>
            </a:endParaRPr>
          </a:p>
        </p:txBody>
      </p:sp>
      <p:pic>
        <p:nvPicPr>
          <p:cNvPr id="16" name="Picture Placeholder 4" descr="A group of women laughing&#10;&#10;Description automatically generated">
            <a:extLst>
              <a:ext uri="{FF2B5EF4-FFF2-40B4-BE49-F238E27FC236}">
                <a16:creationId xmlns:a16="http://schemas.microsoft.com/office/drawing/2014/main" id="{BBC61E39-3693-10F8-A84C-D0DF911B124D}"/>
              </a:ext>
            </a:extLst>
          </p:cNvPr>
          <p:cNvPicPr>
            <a:picLocks noChangeAspect="1"/>
          </p:cNvPicPr>
          <p:nvPr/>
        </p:nvPicPr>
        <p:blipFill>
          <a:blip r:embed="rId2"/>
          <a:srcRect l="16956" r="16956"/>
          <a:stretch>
            <a:fillRect/>
          </a:stretch>
        </p:blipFill>
        <p:spPr>
          <a:xfrm>
            <a:off x="9135932" y="3276600"/>
            <a:ext cx="3056068" cy="3082636"/>
          </a:xfrm>
          <a:prstGeom prst="rect">
            <a:avLst/>
          </a:prstGeom>
          <a:ln>
            <a:noFill/>
          </a:ln>
          <a:effectLst>
            <a:softEdge rad="112500"/>
          </a:effectLst>
        </p:spPr>
      </p:pic>
      <p:sp>
        <p:nvSpPr>
          <p:cNvPr id="2" name="Espace réservé du numéro de diapositive 1">
            <a:extLst>
              <a:ext uri="{FF2B5EF4-FFF2-40B4-BE49-F238E27FC236}">
                <a16:creationId xmlns:a16="http://schemas.microsoft.com/office/drawing/2014/main" id="{69943AE5-3E2A-6815-C801-7785E2E7A370}"/>
              </a:ext>
            </a:extLst>
          </p:cNvPr>
          <p:cNvSpPr>
            <a:spLocks noGrp="1"/>
          </p:cNvSpPr>
          <p:nvPr>
            <p:ph type="sldNum" sz="quarter" idx="4"/>
          </p:nvPr>
        </p:nvSpPr>
        <p:spPr/>
        <p:txBody>
          <a:bodyPr/>
          <a:lstStyle/>
          <a:p>
            <a:pPr algn="r"/>
            <a:fld id="{40A309F3-4EDD-E040-AF0C-9B3B38A0CA5F}" type="slidenum">
              <a:rPr lang="en-BE" smtClean="0"/>
              <a:pPr algn="r"/>
              <a:t>35</a:t>
            </a:fld>
            <a:endParaRPr lang="en-BE"/>
          </a:p>
        </p:txBody>
      </p:sp>
    </p:spTree>
    <p:extLst>
      <p:ext uri="{BB962C8B-B14F-4D97-AF65-F5344CB8AC3E}">
        <p14:creationId xmlns:p14="http://schemas.microsoft.com/office/powerpoint/2010/main" val="3566440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F560F-9F93-9E11-FFE4-441770C54E6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54E589-C485-08B4-3925-DCC86883F1D3}"/>
              </a:ext>
            </a:extLst>
          </p:cNvPr>
          <p:cNvSpPr>
            <a:spLocks noGrp="1"/>
          </p:cNvSpPr>
          <p:nvPr>
            <p:ph type="sldNum" sz="quarter" idx="4"/>
          </p:nvPr>
        </p:nvSpPr>
        <p:spPr/>
        <p:txBody>
          <a:bodyPr/>
          <a:lstStyle/>
          <a:p>
            <a:pPr algn="r"/>
            <a:fld id="{40A309F3-4EDD-E040-AF0C-9B3B38A0CA5F}" type="slidenum">
              <a:rPr lang="en-BE" smtClean="0"/>
              <a:pPr algn="r"/>
              <a:t>36</a:t>
            </a:fld>
            <a:endParaRPr lang="en-BE"/>
          </a:p>
        </p:txBody>
      </p:sp>
      <p:sp>
        <p:nvSpPr>
          <p:cNvPr id="6" name="TextBox 5">
            <a:extLst>
              <a:ext uri="{FF2B5EF4-FFF2-40B4-BE49-F238E27FC236}">
                <a16:creationId xmlns:a16="http://schemas.microsoft.com/office/drawing/2014/main" id="{C791A7BE-784A-87FB-A6FA-0750AB2867C8}"/>
              </a:ext>
            </a:extLst>
          </p:cNvPr>
          <p:cNvSpPr txBox="1"/>
          <p:nvPr/>
        </p:nvSpPr>
        <p:spPr>
          <a:xfrm>
            <a:off x="348343" y="271886"/>
            <a:ext cx="8874034" cy="769441"/>
          </a:xfrm>
          <a:prstGeom prst="rect">
            <a:avLst/>
          </a:prstGeom>
          <a:noFill/>
        </p:spPr>
        <p:txBody>
          <a:bodyPr wrap="square">
            <a:spAutoFit/>
          </a:bodyPr>
          <a:lstStyle/>
          <a:p>
            <a:r>
              <a:rPr lang="nl-BE" sz="2400" b="0">
                <a:latin typeface="Calibri"/>
                <a:cs typeface="Calibri"/>
              </a:rPr>
              <a:t>3. Aanbevelingen</a:t>
            </a:r>
            <a:br>
              <a:rPr lang="nl-BE" sz="2000" b="0"/>
            </a:br>
            <a:r>
              <a:rPr lang="nl-BE" sz="2000">
                <a:solidFill>
                  <a:srgbClr val="0070C0"/>
                </a:solidFill>
                <a:latin typeface="Calibri" panose="020F0502020204030204" pitchFamily="34" charset="0"/>
                <a:cs typeface="Calibri" panose="020F0502020204030204" pitchFamily="34" charset="0"/>
              </a:rPr>
              <a:t>3.1 Visie en doelstellingen</a:t>
            </a:r>
          </a:p>
        </p:txBody>
      </p:sp>
      <p:grpSp>
        <p:nvGrpSpPr>
          <p:cNvPr id="27" name="Group 26">
            <a:extLst>
              <a:ext uri="{FF2B5EF4-FFF2-40B4-BE49-F238E27FC236}">
                <a16:creationId xmlns:a16="http://schemas.microsoft.com/office/drawing/2014/main" id="{36169E11-7D50-1592-FBE9-14252DD3F3B6}"/>
              </a:ext>
            </a:extLst>
          </p:cNvPr>
          <p:cNvGrpSpPr/>
          <p:nvPr/>
        </p:nvGrpSpPr>
        <p:grpSpPr>
          <a:xfrm>
            <a:off x="1009650" y="1152525"/>
            <a:ext cx="10702925" cy="5014178"/>
            <a:chOff x="3962400" y="1152525"/>
            <a:chExt cx="7750175" cy="5014178"/>
          </a:xfrm>
        </p:grpSpPr>
        <p:sp>
          <p:nvSpPr>
            <p:cNvPr id="2" name="Text Placeholder 7">
              <a:extLst>
                <a:ext uri="{FF2B5EF4-FFF2-40B4-BE49-F238E27FC236}">
                  <a16:creationId xmlns:a16="http://schemas.microsoft.com/office/drawing/2014/main" id="{6C0E3F8B-4438-6CF6-8A92-F8F4A936A288}"/>
                </a:ext>
              </a:extLst>
            </p:cNvPr>
            <p:cNvSpPr txBox="1">
              <a:spLocks/>
            </p:cNvSpPr>
            <p:nvPr/>
          </p:nvSpPr>
          <p:spPr>
            <a:xfrm>
              <a:off x="3962400" y="1152525"/>
              <a:ext cx="7750175" cy="5014178"/>
            </a:xfrm>
            <a:prstGeom prst="rect">
              <a:avLst/>
            </a:prstGeo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sz="1100" b="0" i="0" kern="1200">
                  <a:solidFill>
                    <a:schemeClr val="tx2"/>
                  </a:solidFill>
                  <a:latin typeface="+mn-lt"/>
                  <a:ea typeface="+mn-ea"/>
                  <a:cs typeface="Calibri Light" panose="020F0302020204030204" pitchFamily="34" charset="0"/>
                </a:defRPr>
              </a:lvl1pPr>
              <a:lvl2pPr marL="177800" indent="-177800" algn="l" defTabSz="914400" rtl="0" eaLnBrk="1" latinLnBrk="0" hangingPunct="1">
                <a:lnSpc>
                  <a:spcPct val="100000"/>
                </a:lnSpc>
                <a:spcBef>
                  <a:spcPts val="600"/>
                </a:spcBef>
                <a:buClr>
                  <a:schemeClr val="accent1"/>
                </a:buClr>
                <a:buSzPct val="100000"/>
                <a:buFont typeface="Wingdings" pitchFamily="2" charset="2"/>
                <a:buChar char="§"/>
                <a:tabLst/>
                <a:defRPr sz="1100" b="0" i="0" kern="1200">
                  <a:solidFill>
                    <a:schemeClr val="tx2"/>
                  </a:solidFill>
                  <a:latin typeface="+mn-lt"/>
                  <a:ea typeface="+mn-ea"/>
                  <a:cs typeface="Calibri Light" panose="020F0302020204030204" pitchFamily="34" charset="0"/>
                </a:defRPr>
              </a:lvl2pPr>
              <a:lvl3pPr marL="355600" indent="-177800" algn="l" defTabSz="914400" rtl="0" eaLnBrk="1" latinLnBrk="0" hangingPunct="1">
                <a:lnSpc>
                  <a:spcPct val="100000"/>
                </a:lnSpc>
                <a:spcBef>
                  <a:spcPts val="600"/>
                </a:spcBef>
                <a:buFont typeface="Wingdings" pitchFamily="2" charset="2"/>
                <a:buChar char="§"/>
                <a:tabLst/>
                <a:defRPr sz="1100" b="0" i="0" kern="1200">
                  <a:solidFill>
                    <a:schemeClr val="tx2"/>
                  </a:solidFill>
                  <a:latin typeface="+mn-lt"/>
                  <a:ea typeface="+mn-ea"/>
                  <a:cs typeface="Calibri Light" panose="020F0302020204030204" pitchFamily="34" charset="0"/>
                </a:defRPr>
              </a:lvl3pPr>
              <a:lvl4pPr marL="541338" indent="-185738" algn="l" defTabSz="914400" rtl="0" eaLnBrk="1" latinLnBrk="0" hangingPunct="1">
                <a:lnSpc>
                  <a:spcPct val="100000"/>
                </a:lnSpc>
                <a:spcBef>
                  <a:spcPts val="600"/>
                </a:spcBef>
                <a:buClr>
                  <a:schemeClr val="accent3"/>
                </a:buClr>
                <a:buFont typeface="Wingdings" pitchFamily="2" charset="2"/>
                <a:buChar char="§"/>
                <a:tabLst/>
                <a:defRPr sz="1100" b="0" i="0" kern="1200">
                  <a:solidFill>
                    <a:schemeClr val="tx2"/>
                  </a:solidFill>
                  <a:latin typeface="+mn-lt"/>
                  <a:ea typeface="+mn-ea"/>
                  <a:cs typeface="Calibri Light" panose="020F0302020204030204" pitchFamily="34" charset="0"/>
                </a:defRPr>
              </a:lvl4pPr>
              <a:lvl5pPr marL="714375" indent="-171450" algn="l" defTabSz="914400" rtl="0" eaLnBrk="1" latinLnBrk="0" hangingPunct="1">
                <a:lnSpc>
                  <a:spcPct val="100000"/>
                </a:lnSpc>
                <a:spcBef>
                  <a:spcPts val="600"/>
                </a:spcBef>
                <a:buFont typeface="Arial" panose="020B0604020202020204" pitchFamily="34" charset="0"/>
                <a:buChar char="•"/>
                <a:tabLst/>
                <a:defRPr sz="1000" b="0" i="1" kern="1200">
                  <a:solidFill>
                    <a:schemeClr val="tx2"/>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nl-BE" sz="1800" dirty="0"/>
                <a:t>Elementen die door de PSC’s en de OVM's tijdens de evaluatiegesprekken naar voren zijn gebracht </a:t>
              </a:r>
            </a:p>
          </p:txBody>
        </p:sp>
        <p:sp>
          <p:nvSpPr>
            <p:cNvPr id="7" name="Rectangle: Rounded Corners 6">
              <a:extLst>
                <a:ext uri="{FF2B5EF4-FFF2-40B4-BE49-F238E27FC236}">
                  <a16:creationId xmlns:a16="http://schemas.microsoft.com/office/drawing/2014/main" id="{52E0D16C-02FF-7131-57BF-1D8C57EB1D31}"/>
                </a:ext>
              </a:extLst>
            </p:cNvPr>
            <p:cNvSpPr/>
            <p:nvPr/>
          </p:nvSpPr>
          <p:spPr>
            <a:xfrm>
              <a:off x="3962400" y="2242645"/>
              <a:ext cx="3305175" cy="800100"/>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b="1" i="0" dirty="0">
                  <a:solidFill>
                    <a:schemeClr val="bg1"/>
                  </a:solidFill>
                  <a:effectLst/>
                </a:rPr>
                <a:t>Een sterk partnerschap om een harmonieuze coördinatie en synergie tussen de verschillende actoren te waarborgen </a:t>
              </a:r>
            </a:p>
            <a:p>
              <a:pPr algn="r"/>
              <a:r>
                <a:rPr lang="nl-BE" sz="1000" dirty="0">
                  <a:solidFill>
                    <a:schemeClr val="bg1"/>
                  </a:solidFill>
                  <a:effectLst/>
                  <a:ea typeface="Aptos" panose="020B0004020202020204" pitchFamily="34" charset="0"/>
                  <a:cs typeface="Times New Roman" panose="02020603050405020304" pitchFamily="18" charset="0"/>
                </a:rPr>
                <a:t>(gerapporteerd door 50% van de OVM's)</a:t>
              </a:r>
            </a:p>
          </p:txBody>
        </p:sp>
        <p:sp>
          <p:nvSpPr>
            <p:cNvPr id="11" name="Rectangle: Rounded Corners 10">
              <a:extLst>
                <a:ext uri="{FF2B5EF4-FFF2-40B4-BE49-F238E27FC236}">
                  <a16:creationId xmlns:a16="http://schemas.microsoft.com/office/drawing/2014/main" id="{9C1F3E77-EF40-FF6F-FD1E-5551AB79B0F4}"/>
                </a:ext>
              </a:extLst>
            </p:cNvPr>
            <p:cNvSpPr/>
            <p:nvPr/>
          </p:nvSpPr>
          <p:spPr>
            <a:xfrm>
              <a:off x="3962400" y="3165711"/>
              <a:ext cx="3305175" cy="800100"/>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b="1" dirty="0">
                  <a:solidFill>
                    <a:schemeClr val="bg1"/>
                  </a:solidFill>
                  <a:effectLst/>
                  <a:ea typeface="Aptos" panose="020B0004020202020204" pitchFamily="34" charset="0"/>
                  <a:cs typeface="Times New Roman" panose="02020603050405020304" pitchFamily="18" charset="0"/>
                </a:rPr>
                <a:t>Een echte reflectie over de uitgevoerde activiteiten</a:t>
              </a:r>
            </a:p>
            <a:p>
              <a:pPr algn="ctr"/>
              <a:endParaRPr lang="fr-FR" sz="1100" b="1" i="0" dirty="0">
                <a:solidFill>
                  <a:schemeClr val="bg1"/>
                </a:solidFill>
                <a:effectLst/>
              </a:endParaRPr>
            </a:p>
            <a:p>
              <a:pPr algn="r"/>
              <a:r>
                <a:rPr lang="nl-BE" sz="1000" dirty="0">
                  <a:solidFill>
                    <a:schemeClr val="bg1"/>
                  </a:solidFill>
                  <a:effectLst/>
                  <a:ea typeface="Aptos" panose="020B0004020202020204" pitchFamily="34" charset="0"/>
                  <a:cs typeface="Times New Roman" panose="02020603050405020304" pitchFamily="18" charset="0"/>
                </a:rPr>
                <a:t>(gerapporteerd door 50% van de OVM's)</a:t>
              </a:r>
            </a:p>
          </p:txBody>
        </p:sp>
        <p:sp>
          <p:nvSpPr>
            <p:cNvPr id="16" name="Rectangle: Rounded Corners 15">
              <a:extLst>
                <a:ext uri="{FF2B5EF4-FFF2-40B4-BE49-F238E27FC236}">
                  <a16:creationId xmlns:a16="http://schemas.microsoft.com/office/drawing/2014/main" id="{01C11589-002F-3BEF-7819-44EA02304F05}"/>
                </a:ext>
              </a:extLst>
            </p:cNvPr>
            <p:cNvSpPr/>
            <p:nvPr/>
          </p:nvSpPr>
          <p:spPr>
            <a:xfrm>
              <a:off x="3962400" y="4088777"/>
              <a:ext cx="3305175" cy="800100"/>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b="1" dirty="0">
                  <a:solidFill>
                    <a:schemeClr val="bg1"/>
                  </a:solidFill>
                  <a:effectLst/>
                  <a:ea typeface="Aptos" panose="020B0004020202020204" pitchFamily="34" charset="0"/>
                  <a:cs typeface="Times New Roman" panose="02020603050405020304" pitchFamily="18" charset="0"/>
                </a:rPr>
                <a:t>Een duidelijkere afbakening van de actieperimeter van de PSC’s</a:t>
              </a:r>
              <a:r>
                <a:rPr lang="nl-BE" sz="1100" b="1" i="0" dirty="0">
                  <a:solidFill>
                    <a:schemeClr val="bg1"/>
                  </a:solidFill>
                  <a:effectLst/>
                </a:rPr>
                <a:t> </a:t>
              </a:r>
            </a:p>
            <a:p>
              <a:pPr algn="ctr"/>
              <a:endParaRPr lang="fr-FR" sz="1100" b="1" i="0" dirty="0">
                <a:solidFill>
                  <a:schemeClr val="bg1"/>
                </a:solidFill>
                <a:effectLst/>
              </a:endParaRPr>
            </a:p>
            <a:p>
              <a:pPr algn="r"/>
              <a:r>
                <a:rPr lang="nl-BE" sz="1000" dirty="0">
                  <a:solidFill>
                    <a:schemeClr val="bg1"/>
                  </a:solidFill>
                  <a:effectLst/>
                  <a:ea typeface="Aptos" panose="020B0004020202020204" pitchFamily="34" charset="0"/>
                  <a:cs typeface="Times New Roman" panose="02020603050405020304" pitchFamily="18" charset="0"/>
                </a:rPr>
                <a:t>(gerapporteerd door 31% van de OVM's)</a:t>
              </a:r>
            </a:p>
          </p:txBody>
        </p:sp>
        <p:sp>
          <p:nvSpPr>
            <p:cNvPr id="17" name="Rectangle: Rounded Corners 16">
              <a:extLst>
                <a:ext uri="{FF2B5EF4-FFF2-40B4-BE49-F238E27FC236}">
                  <a16:creationId xmlns:a16="http://schemas.microsoft.com/office/drawing/2014/main" id="{391273CA-82DC-28E7-13E4-02492EBCEA1F}"/>
                </a:ext>
              </a:extLst>
            </p:cNvPr>
            <p:cNvSpPr/>
            <p:nvPr/>
          </p:nvSpPr>
          <p:spPr>
            <a:xfrm>
              <a:off x="3962400" y="5011844"/>
              <a:ext cx="3305175" cy="800100"/>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b="1" dirty="0">
                  <a:solidFill>
                    <a:schemeClr val="bg1"/>
                  </a:solidFill>
                  <a:effectLst/>
                  <a:ea typeface="Aptos" panose="020B0004020202020204" pitchFamily="34" charset="0"/>
                  <a:cs typeface="Times New Roman" panose="02020603050405020304" pitchFamily="18" charset="0"/>
                </a:rPr>
                <a:t>Het PSC als middel om de wijk te dynamiseren, lokale verankering te verzekeren en te integreren in de lokale dynamiek</a:t>
              </a:r>
            </a:p>
            <a:p>
              <a:pPr algn="r"/>
              <a:r>
                <a:rPr lang="nl-BE" sz="1000" dirty="0">
                  <a:solidFill>
                    <a:schemeClr val="bg1"/>
                  </a:solidFill>
                  <a:effectLst/>
                  <a:ea typeface="Aptos" panose="020B0004020202020204" pitchFamily="34" charset="0"/>
                  <a:cs typeface="Times New Roman" panose="02020603050405020304" pitchFamily="18" charset="0"/>
                </a:rPr>
                <a:t>(gerapporteerd door 25% van de OVM's)</a:t>
              </a:r>
            </a:p>
          </p:txBody>
        </p:sp>
        <p:grpSp>
          <p:nvGrpSpPr>
            <p:cNvPr id="19" name="Group 18">
              <a:extLst>
                <a:ext uri="{FF2B5EF4-FFF2-40B4-BE49-F238E27FC236}">
                  <a16:creationId xmlns:a16="http://schemas.microsoft.com/office/drawing/2014/main" id="{63F3E3B1-90FF-1713-BA1E-94917FA2AACD}"/>
                </a:ext>
              </a:extLst>
            </p:cNvPr>
            <p:cNvGrpSpPr/>
            <p:nvPr/>
          </p:nvGrpSpPr>
          <p:grpSpPr>
            <a:xfrm>
              <a:off x="7977885" y="1919463"/>
              <a:ext cx="3305175" cy="4211972"/>
              <a:chOff x="7651750" y="1798532"/>
              <a:chExt cx="3305175" cy="4537515"/>
            </a:xfrm>
          </p:grpSpPr>
          <p:sp>
            <p:nvSpPr>
              <p:cNvPr id="20" name="Rectangle: Rounded Corners 19">
                <a:extLst>
                  <a:ext uri="{FF2B5EF4-FFF2-40B4-BE49-F238E27FC236}">
                    <a16:creationId xmlns:a16="http://schemas.microsoft.com/office/drawing/2014/main" id="{6E324537-CF63-A94A-7522-0CD0440D354A}"/>
                  </a:ext>
                </a:extLst>
              </p:cNvPr>
              <p:cNvSpPr/>
              <p:nvPr/>
            </p:nvSpPr>
            <p:spPr>
              <a:xfrm>
                <a:off x="7651750" y="1798532"/>
                <a:ext cx="3305175" cy="8001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b="1" dirty="0">
                    <a:solidFill>
                      <a:schemeClr val="bg1"/>
                    </a:solidFill>
                    <a:effectLst/>
                    <a:ea typeface="Aptos" panose="020B0004020202020204" pitchFamily="34" charset="0"/>
                    <a:cs typeface="Times New Roman" panose="02020603050405020304" pitchFamily="18" charset="0"/>
                  </a:rPr>
                  <a:t>Adequate middelen en kennis om een kwalitatief hoogstaand team te garanderen</a:t>
                </a:r>
                <a:r>
                  <a:rPr lang="nl-BE" sz="1100" b="1" i="0" dirty="0">
                    <a:solidFill>
                      <a:schemeClr val="bg1"/>
                    </a:solidFill>
                    <a:effectLst/>
                  </a:rPr>
                  <a:t> </a:t>
                </a:r>
              </a:p>
              <a:p>
                <a:pPr algn="r"/>
                <a:r>
                  <a:rPr lang="nl-BE" sz="1000" dirty="0">
                    <a:solidFill>
                      <a:schemeClr val="bg1"/>
                    </a:solidFill>
                    <a:effectLst/>
                    <a:ea typeface="Aptos" panose="020B0004020202020204" pitchFamily="34" charset="0"/>
                    <a:cs typeface="Times New Roman" panose="02020603050405020304" pitchFamily="18" charset="0"/>
                  </a:rPr>
                  <a:t>(gerapporteerd door 53% van de PSC's)</a:t>
                </a:r>
              </a:p>
            </p:txBody>
          </p:sp>
          <p:sp>
            <p:nvSpPr>
              <p:cNvPr id="22" name="Rectangle: Rounded Corners 21">
                <a:extLst>
                  <a:ext uri="{FF2B5EF4-FFF2-40B4-BE49-F238E27FC236}">
                    <a16:creationId xmlns:a16="http://schemas.microsoft.com/office/drawing/2014/main" id="{461CA588-11AB-D103-4DA8-7B3ADB93328A}"/>
                  </a:ext>
                </a:extLst>
              </p:cNvPr>
              <p:cNvSpPr/>
              <p:nvPr/>
            </p:nvSpPr>
            <p:spPr>
              <a:xfrm>
                <a:off x="7651750" y="2675068"/>
                <a:ext cx="3305175" cy="8001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b="1" dirty="0">
                    <a:solidFill>
                      <a:schemeClr val="bg1"/>
                    </a:solidFill>
                    <a:effectLst/>
                    <a:ea typeface="Aptos" panose="020B0004020202020204" pitchFamily="34" charset="0"/>
                    <a:cs typeface="Times New Roman" panose="02020603050405020304" pitchFamily="18" charset="0"/>
                  </a:rPr>
                  <a:t>Een geïntegreerde en inclusieve aanwezigheid (lokale perimeter en verankering)</a:t>
                </a:r>
              </a:p>
              <a:p>
                <a:pPr algn="ctr"/>
                <a:endParaRPr lang="fr-FR" sz="1100" b="1" i="0" dirty="0">
                  <a:solidFill>
                    <a:schemeClr val="bg1"/>
                  </a:solidFill>
                  <a:effectLst/>
                </a:endParaRPr>
              </a:p>
              <a:p>
                <a:pPr algn="r"/>
                <a:r>
                  <a:rPr lang="nl-BE" sz="1000" dirty="0">
                    <a:solidFill>
                      <a:schemeClr val="bg1"/>
                    </a:solidFill>
                    <a:effectLst/>
                    <a:ea typeface="Aptos" panose="020B0004020202020204" pitchFamily="34" charset="0"/>
                    <a:cs typeface="Times New Roman" panose="02020603050405020304" pitchFamily="18" charset="0"/>
                  </a:rPr>
                  <a:t>(gerapporteerd door 50% van de PSC's)</a:t>
                </a:r>
              </a:p>
            </p:txBody>
          </p:sp>
          <p:sp>
            <p:nvSpPr>
              <p:cNvPr id="23" name="Rectangle: Rounded Corners 22">
                <a:extLst>
                  <a:ext uri="{FF2B5EF4-FFF2-40B4-BE49-F238E27FC236}">
                    <a16:creationId xmlns:a16="http://schemas.microsoft.com/office/drawing/2014/main" id="{6C055B0B-C91F-7448-1D22-9B64E059F481}"/>
                  </a:ext>
                </a:extLst>
              </p:cNvPr>
              <p:cNvSpPr/>
              <p:nvPr/>
            </p:nvSpPr>
            <p:spPr>
              <a:xfrm>
                <a:off x="7651750" y="3547334"/>
                <a:ext cx="3305175" cy="638176"/>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b="1" dirty="0">
                    <a:solidFill>
                      <a:schemeClr val="bg1"/>
                    </a:solidFill>
                    <a:effectLst/>
                    <a:ea typeface="Aptos" panose="020B0004020202020204" pitchFamily="34" charset="0"/>
                    <a:cs typeface="Times New Roman" panose="02020603050405020304" pitchFamily="18" charset="0"/>
                  </a:rPr>
                  <a:t>Een vertrouwensruimte en hulpbron voor de bewoners (tussenpersoon en spreekbuis van de bewoners) </a:t>
                </a:r>
              </a:p>
              <a:p>
                <a:pPr algn="r"/>
                <a:r>
                  <a:rPr lang="nl-BE" sz="1000" dirty="0">
                    <a:solidFill>
                      <a:schemeClr val="bg1"/>
                    </a:solidFill>
                    <a:ea typeface="Aptos" panose="020B0004020202020204" pitchFamily="34" charset="0"/>
                    <a:cs typeface="Times New Roman" panose="02020603050405020304" pitchFamily="18" charset="0"/>
                  </a:rPr>
                  <a:t>(gerapporteerd door 43% van de PSC's)</a:t>
                </a:r>
              </a:p>
            </p:txBody>
          </p:sp>
          <p:sp>
            <p:nvSpPr>
              <p:cNvPr id="24" name="Rectangle: Rounded Corners 23">
                <a:extLst>
                  <a:ext uri="{FF2B5EF4-FFF2-40B4-BE49-F238E27FC236}">
                    <a16:creationId xmlns:a16="http://schemas.microsoft.com/office/drawing/2014/main" id="{CE1CA486-47C7-B461-2428-82C0256C80D3}"/>
                  </a:ext>
                </a:extLst>
              </p:cNvPr>
              <p:cNvSpPr/>
              <p:nvPr/>
            </p:nvSpPr>
            <p:spPr>
              <a:xfrm>
                <a:off x="7651750" y="4261236"/>
                <a:ext cx="3305175" cy="638176"/>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b="1" dirty="0">
                    <a:solidFill>
                      <a:schemeClr val="bg1"/>
                    </a:solidFill>
                    <a:effectLst/>
                    <a:ea typeface="Aptos" panose="020B0004020202020204" pitchFamily="34" charset="0"/>
                    <a:cs typeface="Times New Roman" panose="02020603050405020304" pitchFamily="18" charset="0"/>
                  </a:rPr>
                  <a:t>Een efficiënte coördinatie en samenwerking</a:t>
                </a:r>
              </a:p>
              <a:p>
                <a:pPr algn="ctr"/>
                <a:r>
                  <a:rPr lang="nl-BE" sz="1100" b="1" dirty="0">
                    <a:solidFill>
                      <a:schemeClr val="bg1"/>
                    </a:solidFill>
                    <a:effectLst/>
                    <a:ea typeface="Aptos" panose="020B0004020202020204" pitchFamily="34" charset="0"/>
                    <a:cs typeface="Times New Roman" panose="02020603050405020304" pitchFamily="18" charset="0"/>
                  </a:rPr>
                  <a:t> </a:t>
                </a:r>
              </a:p>
              <a:p>
                <a:pPr algn="r"/>
                <a:r>
                  <a:rPr lang="nl-BE" sz="1000" dirty="0">
                    <a:solidFill>
                      <a:schemeClr val="bg1"/>
                    </a:solidFill>
                    <a:effectLst/>
                    <a:ea typeface="Aptos" panose="020B0004020202020204" pitchFamily="34" charset="0"/>
                    <a:cs typeface="Times New Roman" panose="02020603050405020304" pitchFamily="18" charset="0"/>
                  </a:rPr>
                  <a:t>(gerapporteerd door 40% van de PSC's)</a:t>
                </a:r>
              </a:p>
            </p:txBody>
          </p:sp>
          <p:sp>
            <p:nvSpPr>
              <p:cNvPr id="25" name="Rectangle: Rounded Corners 24">
                <a:extLst>
                  <a:ext uri="{FF2B5EF4-FFF2-40B4-BE49-F238E27FC236}">
                    <a16:creationId xmlns:a16="http://schemas.microsoft.com/office/drawing/2014/main" id="{503F5F28-8C2D-0E6A-D925-4430EDB3EF78}"/>
                  </a:ext>
                </a:extLst>
              </p:cNvPr>
              <p:cNvSpPr/>
              <p:nvPr/>
            </p:nvSpPr>
            <p:spPr>
              <a:xfrm>
                <a:off x="7651750" y="4983969"/>
                <a:ext cx="3305175" cy="638176"/>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b="1" dirty="0">
                    <a:solidFill>
                      <a:schemeClr val="bg1"/>
                    </a:solidFill>
                    <a:effectLst/>
                    <a:ea typeface="Aptos" panose="020B0004020202020204" pitchFamily="34" charset="0"/>
                    <a:cs typeface="Times New Roman" panose="02020603050405020304" pitchFamily="18" charset="0"/>
                  </a:rPr>
                  <a:t>Een participatieve, inclusieve en dynamische aanpak</a:t>
                </a:r>
              </a:p>
              <a:p>
                <a:pPr algn="ctr"/>
                <a:r>
                  <a:rPr lang="nl-BE" sz="1100" b="1" dirty="0">
                    <a:solidFill>
                      <a:schemeClr val="bg1"/>
                    </a:solidFill>
                    <a:effectLst/>
                    <a:ea typeface="Aptos" panose="020B0004020202020204" pitchFamily="34" charset="0"/>
                    <a:cs typeface="Times New Roman" panose="02020603050405020304" pitchFamily="18" charset="0"/>
                  </a:rPr>
                  <a:t> </a:t>
                </a:r>
              </a:p>
              <a:p>
                <a:pPr algn="r"/>
                <a:r>
                  <a:rPr lang="nl-BE" sz="1000" dirty="0">
                    <a:solidFill>
                      <a:schemeClr val="bg1"/>
                    </a:solidFill>
                    <a:effectLst/>
                    <a:ea typeface="Aptos" panose="020B0004020202020204" pitchFamily="34" charset="0"/>
                    <a:cs typeface="Times New Roman" panose="02020603050405020304" pitchFamily="18" charset="0"/>
                  </a:rPr>
                  <a:t>(gerapporteerd door 30% van de PSC's)</a:t>
                </a:r>
              </a:p>
            </p:txBody>
          </p:sp>
          <p:sp>
            <p:nvSpPr>
              <p:cNvPr id="26" name="Rectangle: Rounded Corners 25">
                <a:extLst>
                  <a:ext uri="{FF2B5EF4-FFF2-40B4-BE49-F238E27FC236}">
                    <a16:creationId xmlns:a16="http://schemas.microsoft.com/office/drawing/2014/main" id="{229A0DC8-055B-7EE0-5333-65C675CA7E40}"/>
                  </a:ext>
                </a:extLst>
              </p:cNvPr>
              <p:cNvSpPr/>
              <p:nvPr/>
            </p:nvSpPr>
            <p:spPr>
              <a:xfrm>
                <a:off x="7651750" y="5697871"/>
                <a:ext cx="3305175" cy="638176"/>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b="1" dirty="0">
                    <a:solidFill>
                      <a:schemeClr val="bg1"/>
                    </a:solidFill>
                    <a:ea typeface="Aptos" panose="020B0004020202020204" pitchFamily="34" charset="0"/>
                    <a:cs typeface="Times New Roman" panose="02020603050405020304" pitchFamily="18" charset="0"/>
                  </a:rPr>
                  <a:t>Beschikbare en geschikte lokalen en gemeenschappelijke ruimten</a:t>
                </a:r>
              </a:p>
              <a:p>
                <a:pPr algn="ctr"/>
                <a:r>
                  <a:rPr lang="nl-BE" sz="1100" b="1" dirty="0">
                    <a:solidFill>
                      <a:schemeClr val="bg1"/>
                    </a:solidFill>
                    <a:effectLst/>
                    <a:ea typeface="Aptos" panose="020B0004020202020204" pitchFamily="34" charset="0"/>
                    <a:cs typeface="Times New Roman" panose="02020603050405020304" pitchFamily="18" charset="0"/>
                  </a:rPr>
                  <a:t>  </a:t>
                </a:r>
              </a:p>
              <a:p>
                <a:pPr algn="r"/>
                <a:r>
                  <a:rPr lang="nl-BE" sz="1000" dirty="0">
                    <a:solidFill>
                      <a:schemeClr val="bg1"/>
                    </a:solidFill>
                    <a:effectLst/>
                    <a:ea typeface="Aptos" panose="020B0004020202020204" pitchFamily="34" charset="0"/>
                    <a:cs typeface="Times New Roman" panose="02020603050405020304" pitchFamily="18" charset="0"/>
                  </a:rPr>
                  <a:t>(gerapporteerd door 30% van de PSC's)</a:t>
                </a:r>
              </a:p>
            </p:txBody>
          </p:sp>
        </p:grpSp>
      </p:grpSp>
    </p:spTree>
    <p:extLst>
      <p:ext uri="{BB962C8B-B14F-4D97-AF65-F5344CB8AC3E}">
        <p14:creationId xmlns:p14="http://schemas.microsoft.com/office/powerpoint/2010/main" val="3161543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FB391-B745-FD95-FBC5-2514581D5C0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C7AA76-A610-A0DC-062F-C30B837CB798}"/>
              </a:ext>
            </a:extLst>
          </p:cNvPr>
          <p:cNvSpPr>
            <a:spLocks noGrp="1"/>
          </p:cNvSpPr>
          <p:nvPr>
            <p:ph type="sldNum" sz="quarter" idx="4"/>
          </p:nvPr>
        </p:nvSpPr>
        <p:spPr/>
        <p:txBody>
          <a:bodyPr/>
          <a:lstStyle/>
          <a:p>
            <a:pPr algn="r"/>
            <a:fld id="{40A309F3-4EDD-E040-AF0C-9B3B38A0CA5F}" type="slidenum">
              <a:rPr lang="en-BE" smtClean="0"/>
              <a:pPr algn="r"/>
              <a:t>37</a:t>
            </a:fld>
            <a:endParaRPr lang="en-BE"/>
          </a:p>
        </p:txBody>
      </p:sp>
      <p:sp>
        <p:nvSpPr>
          <p:cNvPr id="6" name="TextBox 5">
            <a:extLst>
              <a:ext uri="{FF2B5EF4-FFF2-40B4-BE49-F238E27FC236}">
                <a16:creationId xmlns:a16="http://schemas.microsoft.com/office/drawing/2014/main" id="{CF33832D-493D-366E-CEAB-977D2C1227A2}"/>
              </a:ext>
            </a:extLst>
          </p:cNvPr>
          <p:cNvSpPr txBox="1"/>
          <p:nvPr/>
        </p:nvSpPr>
        <p:spPr>
          <a:xfrm>
            <a:off x="348343" y="271886"/>
            <a:ext cx="8874034" cy="769441"/>
          </a:xfrm>
          <a:prstGeom prst="rect">
            <a:avLst/>
          </a:prstGeom>
          <a:noFill/>
        </p:spPr>
        <p:txBody>
          <a:bodyPr wrap="square">
            <a:spAutoFit/>
          </a:bodyPr>
          <a:lstStyle/>
          <a:p>
            <a:r>
              <a:rPr lang="nl-BE" sz="2400" b="0">
                <a:latin typeface="Calibri"/>
                <a:cs typeface="Calibri"/>
              </a:rPr>
              <a:t>3. Aanbevelingen</a:t>
            </a:r>
            <a:br>
              <a:rPr lang="nl-BE" sz="2000" b="0"/>
            </a:br>
            <a:r>
              <a:rPr lang="nl-BE" sz="2000">
                <a:solidFill>
                  <a:srgbClr val="0070C0"/>
                </a:solidFill>
                <a:latin typeface="Calibri" panose="020F0502020204030204" pitchFamily="34" charset="0"/>
                <a:cs typeface="Calibri" panose="020F0502020204030204" pitchFamily="34" charset="0"/>
              </a:rPr>
              <a:t>3.1 Visie en doelstellingen</a:t>
            </a:r>
          </a:p>
        </p:txBody>
      </p:sp>
      <p:sp>
        <p:nvSpPr>
          <p:cNvPr id="3" name="Text Placeholder 7">
            <a:extLst>
              <a:ext uri="{FF2B5EF4-FFF2-40B4-BE49-F238E27FC236}">
                <a16:creationId xmlns:a16="http://schemas.microsoft.com/office/drawing/2014/main" id="{B9CF147C-EBA2-16C3-5A96-0FD77CAFED17}"/>
              </a:ext>
            </a:extLst>
          </p:cNvPr>
          <p:cNvSpPr txBox="1">
            <a:spLocks/>
          </p:cNvSpPr>
          <p:nvPr/>
        </p:nvSpPr>
        <p:spPr>
          <a:xfrm>
            <a:off x="742950" y="1152525"/>
            <a:ext cx="10969625" cy="5014178"/>
          </a:xfrm>
          <a:prstGeom prst="rect">
            <a:avLst/>
          </a:prstGeom>
        </p:spPr>
        <p:txBody>
          <a:bodyPr>
            <a:normAutofit fontScale="92500" lnSpcReduction="10000"/>
          </a:bodyPr>
          <a:lstStyle>
            <a:lvl1pPr marL="0" indent="0" algn="l" defTabSz="914400" rtl="0" eaLnBrk="1" latinLnBrk="0" hangingPunct="1">
              <a:lnSpc>
                <a:spcPct val="100000"/>
              </a:lnSpc>
              <a:spcBef>
                <a:spcPts val="600"/>
              </a:spcBef>
              <a:buFont typeface="Arial" panose="020B0604020202020204" pitchFamily="34" charset="0"/>
              <a:buNone/>
              <a:defRPr sz="1100" b="0" i="0" kern="1200">
                <a:solidFill>
                  <a:schemeClr val="tx2"/>
                </a:solidFill>
                <a:latin typeface="+mn-lt"/>
                <a:ea typeface="+mn-ea"/>
                <a:cs typeface="Calibri Light" panose="020F0302020204030204" pitchFamily="34" charset="0"/>
              </a:defRPr>
            </a:lvl1pPr>
            <a:lvl2pPr marL="177800" indent="-177800" algn="l" defTabSz="914400" rtl="0" eaLnBrk="1" latinLnBrk="0" hangingPunct="1">
              <a:lnSpc>
                <a:spcPct val="100000"/>
              </a:lnSpc>
              <a:spcBef>
                <a:spcPts val="600"/>
              </a:spcBef>
              <a:buClr>
                <a:schemeClr val="accent1"/>
              </a:buClr>
              <a:buSzPct val="100000"/>
              <a:buFont typeface="Wingdings" pitchFamily="2" charset="2"/>
              <a:buChar char="§"/>
              <a:tabLst/>
              <a:defRPr sz="1100" b="0" i="0" kern="1200">
                <a:solidFill>
                  <a:schemeClr val="tx2"/>
                </a:solidFill>
                <a:latin typeface="+mn-lt"/>
                <a:ea typeface="+mn-ea"/>
                <a:cs typeface="Calibri Light" panose="020F0302020204030204" pitchFamily="34" charset="0"/>
              </a:defRPr>
            </a:lvl2pPr>
            <a:lvl3pPr marL="355600" indent="-177800" algn="l" defTabSz="914400" rtl="0" eaLnBrk="1" latinLnBrk="0" hangingPunct="1">
              <a:lnSpc>
                <a:spcPct val="100000"/>
              </a:lnSpc>
              <a:spcBef>
                <a:spcPts val="600"/>
              </a:spcBef>
              <a:buFont typeface="Wingdings" pitchFamily="2" charset="2"/>
              <a:buChar char="§"/>
              <a:tabLst/>
              <a:defRPr sz="1100" b="0" i="0" kern="1200">
                <a:solidFill>
                  <a:schemeClr val="tx2"/>
                </a:solidFill>
                <a:latin typeface="+mn-lt"/>
                <a:ea typeface="+mn-ea"/>
                <a:cs typeface="Calibri Light" panose="020F0302020204030204" pitchFamily="34" charset="0"/>
              </a:defRPr>
            </a:lvl3pPr>
            <a:lvl4pPr marL="541338" indent="-185738" algn="l" defTabSz="914400" rtl="0" eaLnBrk="1" latinLnBrk="0" hangingPunct="1">
              <a:lnSpc>
                <a:spcPct val="100000"/>
              </a:lnSpc>
              <a:spcBef>
                <a:spcPts val="600"/>
              </a:spcBef>
              <a:buClr>
                <a:schemeClr val="accent3"/>
              </a:buClr>
              <a:buFont typeface="Wingdings" pitchFamily="2" charset="2"/>
              <a:buChar char="§"/>
              <a:tabLst/>
              <a:defRPr sz="1100" b="0" i="0" kern="1200">
                <a:solidFill>
                  <a:schemeClr val="tx2"/>
                </a:solidFill>
                <a:latin typeface="+mn-lt"/>
                <a:ea typeface="+mn-ea"/>
                <a:cs typeface="Calibri Light" panose="020F0302020204030204" pitchFamily="34" charset="0"/>
              </a:defRPr>
            </a:lvl4pPr>
            <a:lvl5pPr marL="714375" indent="-171450" algn="l" defTabSz="914400" rtl="0" eaLnBrk="1" latinLnBrk="0" hangingPunct="1">
              <a:lnSpc>
                <a:spcPct val="100000"/>
              </a:lnSpc>
              <a:spcBef>
                <a:spcPts val="600"/>
              </a:spcBef>
              <a:buFont typeface="Arial" panose="020B0604020202020204" pitchFamily="34" charset="0"/>
              <a:buChar char="•"/>
              <a:tabLst/>
              <a:defRPr sz="1000" b="0" i="1" kern="1200">
                <a:solidFill>
                  <a:schemeClr val="tx2"/>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nl-BE" sz="1400"/>
              <a:t>Leidende principes</a:t>
            </a:r>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r>
              <a:rPr lang="nl-BE" sz="2000"/>
              <a:t>Een algemene doelstelling – </a:t>
            </a:r>
            <a:r>
              <a:rPr lang="nl-BE" sz="2000" i="1"/>
              <a:t>leidmotief</a:t>
            </a:r>
            <a:r>
              <a:rPr lang="nl-BE" sz="2000"/>
              <a:t> van alle aanbevelingen:</a:t>
            </a:r>
          </a:p>
          <a:p>
            <a:pPr marL="558800" lvl="1" indent="-285750">
              <a:buFont typeface="Arial" panose="020B0604020202020204" pitchFamily="34" charset="0"/>
              <a:buChar char="•"/>
            </a:pPr>
            <a:r>
              <a:rPr lang="nl-BE" sz="2000" b="1"/>
              <a:t>De kwaliteit van de dienstverlening aan de bewoner/huurder</a:t>
            </a:r>
          </a:p>
        </p:txBody>
      </p:sp>
      <p:grpSp>
        <p:nvGrpSpPr>
          <p:cNvPr id="5" name="Group 4">
            <a:extLst>
              <a:ext uri="{FF2B5EF4-FFF2-40B4-BE49-F238E27FC236}">
                <a16:creationId xmlns:a16="http://schemas.microsoft.com/office/drawing/2014/main" id="{C80766D7-8D07-40C4-3C5E-BBB60FE98769}"/>
              </a:ext>
            </a:extLst>
          </p:cNvPr>
          <p:cNvGrpSpPr/>
          <p:nvPr/>
        </p:nvGrpSpPr>
        <p:grpSpPr>
          <a:xfrm>
            <a:off x="3236931" y="2023304"/>
            <a:ext cx="7078644" cy="2811392"/>
            <a:chOff x="628126" y="2409037"/>
            <a:chExt cx="2067276" cy="3394863"/>
          </a:xfrm>
        </p:grpSpPr>
        <p:sp>
          <p:nvSpPr>
            <p:cNvPr id="8" name="Rectangle: Rounded Corners 7">
              <a:extLst>
                <a:ext uri="{FF2B5EF4-FFF2-40B4-BE49-F238E27FC236}">
                  <a16:creationId xmlns:a16="http://schemas.microsoft.com/office/drawing/2014/main" id="{9748F946-8E10-C139-34FE-4E7A2BD0EA9B}"/>
                </a:ext>
              </a:extLst>
            </p:cNvPr>
            <p:cNvSpPr/>
            <p:nvPr/>
          </p:nvSpPr>
          <p:spPr>
            <a:xfrm>
              <a:off x="628130" y="2409037"/>
              <a:ext cx="2067272" cy="5334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i="1" dirty="0">
                  <a:solidFill>
                    <a:schemeClr val="bg1"/>
                  </a:solidFill>
                </a:rPr>
                <a:t>Rol en neutraliteit (gedefinieerd) van de PSC’s</a:t>
              </a:r>
            </a:p>
          </p:txBody>
        </p:sp>
        <p:sp>
          <p:nvSpPr>
            <p:cNvPr id="9" name="Rectangle: Rounded Corners 8">
              <a:extLst>
                <a:ext uri="{FF2B5EF4-FFF2-40B4-BE49-F238E27FC236}">
                  <a16:creationId xmlns:a16="http://schemas.microsoft.com/office/drawing/2014/main" id="{28A05360-BCDB-02E4-EDEE-22E6D1D5E770}"/>
                </a:ext>
              </a:extLst>
            </p:cNvPr>
            <p:cNvSpPr/>
            <p:nvPr/>
          </p:nvSpPr>
          <p:spPr>
            <a:xfrm>
              <a:off x="628129" y="2980537"/>
              <a:ext cx="2067272" cy="5334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i="1" dirty="0">
                  <a:solidFill>
                    <a:schemeClr val="bg1"/>
                  </a:solidFill>
                </a:rPr>
                <a:t>Wederzijds vertrouwen, samenwerking en kennisdeling</a:t>
              </a:r>
            </a:p>
          </p:txBody>
        </p:sp>
        <p:sp>
          <p:nvSpPr>
            <p:cNvPr id="10" name="Rectangle: Rounded Corners 9">
              <a:extLst>
                <a:ext uri="{FF2B5EF4-FFF2-40B4-BE49-F238E27FC236}">
                  <a16:creationId xmlns:a16="http://schemas.microsoft.com/office/drawing/2014/main" id="{640769B6-E1E0-C016-FBE4-F7039F06DED2}"/>
                </a:ext>
              </a:extLst>
            </p:cNvPr>
            <p:cNvSpPr/>
            <p:nvPr/>
          </p:nvSpPr>
          <p:spPr>
            <a:xfrm>
              <a:off x="628128" y="3552037"/>
              <a:ext cx="2067272" cy="5334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i="1" dirty="0">
                  <a:solidFill>
                    <a:schemeClr val="bg1"/>
                  </a:solidFill>
                </a:rPr>
                <a:t>Begeleiding vs. controle</a:t>
              </a:r>
            </a:p>
          </p:txBody>
        </p:sp>
        <p:sp>
          <p:nvSpPr>
            <p:cNvPr id="12" name="Rectangle: Rounded Corners 11">
              <a:extLst>
                <a:ext uri="{FF2B5EF4-FFF2-40B4-BE49-F238E27FC236}">
                  <a16:creationId xmlns:a16="http://schemas.microsoft.com/office/drawing/2014/main" id="{8FB59ED3-308C-6FCD-8A8A-B7B81EC1B37D}"/>
                </a:ext>
              </a:extLst>
            </p:cNvPr>
            <p:cNvSpPr/>
            <p:nvPr/>
          </p:nvSpPr>
          <p:spPr>
            <a:xfrm>
              <a:off x="628127" y="4123537"/>
              <a:ext cx="2067272" cy="5334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i="1" dirty="0">
                  <a:solidFill>
                    <a:schemeClr val="bg1"/>
                  </a:solidFill>
                </a:rPr>
                <a:t>Flexibiliteit, maar binnen een bredere strategische logica</a:t>
              </a:r>
            </a:p>
          </p:txBody>
        </p:sp>
        <p:sp>
          <p:nvSpPr>
            <p:cNvPr id="13" name="Rectangle: Rounded Corners 12">
              <a:extLst>
                <a:ext uri="{FF2B5EF4-FFF2-40B4-BE49-F238E27FC236}">
                  <a16:creationId xmlns:a16="http://schemas.microsoft.com/office/drawing/2014/main" id="{E97468B2-D48E-DD92-5573-BE9FD32D334F}"/>
                </a:ext>
              </a:extLst>
            </p:cNvPr>
            <p:cNvSpPr/>
            <p:nvPr/>
          </p:nvSpPr>
          <p:spPr>
            <a:xfrm>
              <a:off x="628126" y="4695037"/>
              <a:ext cx="2067272" cy="5334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i="1" dirty="0">
                  <a:solidFill>
                    <a:schemeClr val="bg1"/>
                  </a:solidFill>
                </a:rPr>
                <a:t>Gemeenschappelijke sociale doelstelling </a:t>
              </a:r>
            </a:p>
          </p:txBody>
        </p:sp>
        <p:sp>
          <p:nvSpPr>
            <p:cNvPr id="14" name="Rectangle: Rounded Corners 13">
              <a:extLst>
                <a:ext uri="{FF2B5EF4-FFF2-40B4-BE49-F238E27FC236}">
                  <a16:creationId xmlns:a16="http://schemas.microsoft.com/office/drawing/2014/main" id="{C1B62543-36A1-EACC-7762-B581D9D9C30C}"/>
                </a:ext>
              </a:extLst>
            </p:cNvPr>
            <p:cNvSpPr/>
            <p:nvPr/>
          </p:nvSpPr>
          <p:spPr>
            <a:xfrm>
              <a:off x="628126" y="5270500"/>
              <a:ext cx="2067272" cy="5334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i="1" dirty="0">
                  <a:solidFill>
                    <a:schemeClr val="bg1"/>
                  </a:solidFill>
                </a:rPr>
                <a:t>Eerlijke verdeling van de middelen</a:t>
              </a:r>
            </a:p>
          </p:txBody>
        </p:sp>
      </p:grpSp>
    </p:spTree>
    <p:extLst>
      <p:ext uri="{BB962C8B-B14F-4D97-AF65-F5344CB8AC3E}">
        <p14:creationId xmlns:p14="http://schemas.microsoft.com/office/powerpoint/2010/main" val="4146964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D7E98-CBB0-5A96-4ACB-A064DE25FB9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AC0270-4826-43BE-EB6B-07A5EBB002DF}"/>
              </a:ext>
            </a:extLst>
          </p:cNvPr>
          <p:cNvSpPr>
            <a:spLocks noGrp="1"/>
          </p:cNvSpPr>
          <p:nvPr>
            <p:ph type="sldNum" sz="quarter" idx="4"/>
          </p:nvPr>
        </p:nvSpPr>
        <p:spPr/>
        <p:txBody>
          <a:bodyPr/>
          <a:lstStyle/>
          <a:p>
            <a:pPr algn="r"/>
            <a:fld id="{40A309F3-4EDD-E040-AF0C-9B3B38A0CA5F}" type="slidenum">
              <a:rPr lang="en-BE" smtClean="0"/>
              <a:pPr algn="r"/>
              <a:t>38</a:t>
            </a:fld>
            <a:endParaRPr lang="en-BE"/>
          </a:p>
        </p:txBody>
      </p:sp>
      <p:sp>
        <p:nvSpPr>
          <p:cNvPr id="6" name="TextBox 5">
            <a:extLst>
              <a:ext uri="{FF2B5EF4-FFF2-40B4-BE49-F238E27FC236}">
                <a16:creationId xmlns:a16="http://schemas.microsoft.com/office/drawing/2014/main" id="{73C06F24-F7E0-E16F-0B25-E46D2275B8EF}"/>
              </a:ext>
            </a:extLst>
          </p:cNvPr>
          <p:cNvSpPr txBox="1"/>
          <p:nvPr/>
        </p:nvSpPr>
        <p:spPr>
          <a:xfrm>
            <a:off x="348343" y="271886"/>
            <a:ext cx="8874034" cy="769441"/>
          </a:xfrm>
          <a:prstGeom prst="rect">
            <a:avLst/>
          </a:prstGeom>
          <a:noFill/>
        </p:spPr>
        <p:txBody>
          <a:bodyPr wrap="square">
            <a:spAutoFit/>
          </a:bodyPr>
          <a:lstStyle/>
          <a:p>
            <a:r>
              <a:rPr lang="nl-BE" sz="2400" b="0">
                <a:latin typeface="Calibri"/>
                <a:cs typeface="Calibri"/>
              </a:rPr>
              <a:t>3. Aanbevelingen</a:t>
            </a:r>
            <a:br>
              <a:rPr lang="nl-BE" sz="2000" b="0"/>
            </a:br>
            <a:r>
              <a:rPr lang="nl-BE" sz="2000" b="0">
                <a:solidFill>
                  <a:schemeClr val="accent1"/>
                </a:solidFill>
                <a:latin typeface="Calibri"/>
                <a:cs typeface="Calibri"/>
              </a:rPr>
              <a:t>3.2 Voorstelling van de voorgestelde mogelijkheden in de vorm van aanbevelingen</a:t>
            </a:r>
          </a:p>
        </p:txBody>
      </p:sp>
      <p:sp>
        <p:nvSpPr>
          <p:cNvPr id="2" name="Rectangle: Rounded Corners 1">
            <a:extLst>
              <a:ext uri="{FF2B5EF4-FFF2-40B4-BE49-F238E27FC236}">
                <a16:creationId xmlns:a16="http://schemas.microsoft.com/office/drawing/2014/main" id="{ACED3EA3-4088-D9AD-379F-EA465B4DAF44}"/>
              </a:ext>
            </a:extLst>
          </p:cNvPr>
          <p:cNvSpPr/>
          <p:nvPr/>
        </p:nvSpPr>
        <p:spPr>
          <a:xfrm>
            <a:off x="7001948" y="5803900"/>
            <a:ext cx="4619629" cy="391306"/>
          </a:xfrm>
          <a:prstGeom prst="roundRect">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BE" sz="1100" b="1">
                <a:solidFill>
                  <a:schemeClr val="tx2"/>
                </a:solidFill>
                <a:cs typeface="Calibri" panose="020F0502020204030204" pitchFamily="34" charset="0"/>
              </a:rPr>
              <a:t>De administratieve procedures optimaliseren en de relevantie en het nut van de uitwisselingen waarborgen</a:t>
            </a:r>
          </a:p>
        </p:txBody>
      </p:sp>
      <p:sp>
        <p:nvSpPr>
          <p:cNvPr id="7" name="Rectangle: Rounded Corners 6">
            <a:extLst>
              <a:ext uri="{FF2B5EF4-FFF2-40B4-BE49-F238E27FC236}">
                <a16:creationId xmlns:a16="http://schemas.microsoft.com/office/drawing/2014/main" id="{CCF2A970-CDCC-B656-2CEA-8954F66BBD32}"/>
              </a:ext>
            </a:extLst>
          </p:cNvPr>
          <p:cNvSpPr/>
          <p:nvPr/>
        </p:nvSpPr>
        <p:spPr>
          <a:xfrm>
            <a:off x="3545396" y="1747640"/>
            <a:ext cx="2736000" cy="578962"/>
          </a:xfrm>
          <a:prstGeom prst="roundRect">
            <a:avLst/>
          </a:prstGeom>
          <a:solidFill>
            <a:schemeClr val="accent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nl-BE" sz="1200" b="1" dirty="0">
                <a:solidFill>
                  <a:srgbClr val="FFFFFF"/>
                </a:solidFill>
                <a:cs typeface="Calibri" panose="020F0502020204030204" pitchFamily="34" charset="0"/>
              </a:rPr>
              <a:t>Het PCS-systeem herzien om de duurzaamheid en samenhang ervan te versterken</a:t>
            </a:r>
          </a:p>
        </p:txBody>
      </p:sp>
      <p:sp>
        <p:nvSpPr>
          <p:cNvPr id="11" name="Rectangle: Rounded Corners 10">
            <a:extLst>
              <a:ext uri="{FF2B5EF4-FFF2-40B4-BE49-F238E27FC236}">
                <a16:creationId xmlns:a16="http://schemas.microsoft.com/office/drawing/2014/main" id="{28D59F12-9DE5-F004-7A26-3FD93CE0079A}"/>
              </a:ext>
            </a:extLst>
          </p:cNvPr>
          <p:cNvSpPr/>
          <p:nvPr/>
        </p:nvSpPr>
        <p:spPr>
          <a:xfrm>
            <a:off x="7001950" y="1914178"/>
            <a:ext cx="4619629" cy="272453"/>
          </a:xfrm>
          <a:prstGeom prst="roundRect">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BE" sz="1100" b="1">
                <a:solidFill>
                  <a:schemeClr val="tx2"/>
                </a:solidFill>
                <a:cs typeface="Calibri" panose="020F0502020204030204" pitchFamily="34" charset="0"/>
              </a:rPr>
              <a:t>Het kader voor financiering en samenwerking (her)overwegen</a:t>
            </a:r>
          </a:p>
        </p:txBody>
      </p:sp>
      <p:sp>
        <p:nvSpPr>
          <p:cNvPr id="16" name="Rectangle: Rounded Corners 15">
            <a:extLst>
              <a:ext uri="{FF2B5EF4-FFF2-40B4-BE49-F238E27FC236}">
                <a16:creationId xmlns:a16="http://schemas.microsoft.com/office/drawing/2014/main" id="{97D4ECFE-AC7E-E36E-E5A1-7ECB78794500}"/>
              </a:ext>
            </a:extLst>
          </p:cNvPr>
          <p:cNvSpPr/>
          <p:nvPr/>
        </p:nvSpPr>
        <p:spPr>
          <a:xfrm>
            <a:off x="7001950" y="1538705"/>
            <a:ext cx="4619629" cy="272453"/>
          </a:xfrm>
          <a:prstGeom prst="roundRect">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BE" sz="1100" b="1" dirty="0">
                <a:solidFill>
                  <a:schemeClr val="tx2"/>
                </a:solidFill>
                <a:cs typeface="Calibri" panose="020F0502020204030204" pitchFamily="34" charset="0"/>
              </a:rPr>
              <a:t>Een gemeenschappelijke strategische basis leggen</a:t>
            </a:r>
          </a:p>
        </p:txBody>
      </p:sp>
      <p:cxnSp>
        <p:nvCxnSpPr>
          <p:cNvPr id="17" name="Connector: Elbow 16">
            <a:extLst>
              <a:ext uri="{FF2B5EF4-FFF2-40B4-BE49-F238E27FC236}">
                <a16:creationId xmlns:a16="http://schemas.microsoft.com/office/drawing/2014/main" id="{7ADE174F-F5EA-F5F3-F4D7-935762C9FD4E}"/>
              </a:ext>
            </a:extLst>
          </p:cNvPr>
          <p:cNvCxnSpPr>
            <a:cxnSpLocks/>
            <a:stCxn id="11" idx="1"/>
            <a:endCxn id="7" idx="3"/>
          </p:cNvCxnSpPr>
          <p:nvPr/>
        </p:nvCxnSpPr>
        <p:spPr>
          <a:xfrm rot="10800000">
            <a:off x="6281396" y="2037122"/>
            <a:ext cx="720554" cy="1328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F416373D-5661-EF75-BC07-B258C0361990}"/>
              </a:ext>
            </a:extLst>
          </p:cNvPr>
          <p:cNvCxnSpPr>
            <a:cxnSpLocks/>
            <a:stCxn id="16" idx="1"/>
            <a:endCxn id="7" idx="3"/>
          </p:cNvCxnSpPr>
          <p:nvPr/>
        </p:nvCxnSpPr>
        <p:spPr>
          <a:xfrm rot="10800000" flipV="1">
            <a:off x="6281396" y="1674931"/>
            <a:ext cx="720554" cy="36219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C39BCC25-A976-C644-FC3D-171CAED4AA94}"/>
              </a:ext>
            </a:extLst>
          </p:cNvPr>
          <p:cNvSpPr/>
          <p:nvPr/>
        </p:nvSpPr>
        <p:spPr>
          <a:xfrm>
            <a:off x="7001950" y="2289651"/>
            <a:ext cx="4619629" cy="370664"/>
          </a:xfrm>
          <a:prstGeom prst="roundRect">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BE" sz="1100" b="1" dirty="0">
                <a:solidFill>
                  <a:schemeClr val="tx2"/>
                </a:solidFill>
                <a:cs typeface="Calibri" panose="020F0502020204030204" pitchFamily="34" charset="0"/>
              </a:rPr>
              <a:t>Bredere territoriale perspectieven integreren – vanuit een wijk- en (lokaal) territoriaal perspectief</a:t>
            </a:r>
          </a:p>
        </p:txBody>
      </p:sp>
      <p:cxnSp>
        <p:nvCxnSpPr>
          <p:cNvPr id="22" name="Connector: Elbow 21">
            <a:extLst>
              <a:ext uri="{FF2B5EF4-FFF2-40B4-BE49-F238E27FC236}">
                <a16:creationId xmlns:a16="http://schemas.microsoft.com/office/drawing/2014/main" id="{8569AA18-44F0-A16B-1203-780E4A741564}"/>
              </a:ext>
            </a:extLst>
          </p:cNvPr>
          <p:cNvCxnSpPr>
            <a:cxnSpLocks/>
            <a:stCxn id="20" idx="1"/>
            <a:endCxn id="7" idx="3"/>
          </p:cNvCxnSpPr>
          <p:nvPr/>
        </p:nvCxnSpPr>
        <p:spPr>
          <a:xfrm rot="10800000">
            <a:off x="6281396" y="2037121"/>
            <a:ext cx="720554" cy="43786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2409BBE-1DAD-128C-2540-AB15E9A22F12}"/>
              </a:ext>
            </a:extLst>
          </p:cNvPr>
          <p:cNvSpPr/>
          <p:nvPr/>
        </p:nvSpPr>
        <p:spPr>
          <a:xfrm>
            <a:off x="3545396" y="3133997"/>
            <a:ext cx="2736000" cy="578962"/>
          </a:xfrm>
          <a:prstGeom prst="roundRect">
            <a:avLst/>
          </a:prstGeom>
          <a:solidFill>
            <a:schemeClr val="accent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nl-BE" sz="1200" b="1" dirty="0">
                <a:solidFill>
                  <a:srgbClr val="FFFFFF"/>
                </a:solidFill>
                <a:cs typeface="Calibri" panose="020F0502020204030204" pitchFamily="34" charset="0"/>
              </a:rPr>
              <a:t>De bekendheid en erkenning van het systeem vergroten</a:t>
            </a:r>
          </a:p>
        </p:txBody>
      </p:sp>
      <p:sp>
        <p:nvSpPr>
          <p:cNvPr id="24" name="Rectangle: Rounded Corners 23">
            <a:extLst>
              <a:ext uri="{FF2B5EF4-FFF2-40B4-BE49-F238E27FC236}">
                <a16:creationId xmlns:a16="http://schemas.microsoft.com/office/drawing/2014/main" id="{BACE091F-B2C4-C0AA-5213-215918CAE52E}"/>
              </a:ext>
            </a:extLst>
          </p:cNvPr>
          <p:cNvSpPr/>
          <p:nvPr/>
        </p:nvSpPr>
        <p:spPr>
          <a:xfrm>
            <a:off x="7001950" y="3301911"/>
            <a:ext cx="4619629" cy="272453"/>
          </a:xfrm>
          <a:prstGeom prst="roundRect">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BE" sz="1100" b="1">
                <a:solidFill>
                  <a:schemeClr val="tx2"/>
                </a:solidFill>
                <a:cs typeface="Calibri" panose="020F0502020204030204" pitchFamily="34" charset="0"/>
              </a:rPr>
              <a:t>De kennis en het delen van kennis binnen het systeem beheren</a:t>
            </a:r>
          </a:p>
        </p:txBody>
      </p:sp>
      <p:sp>
        <p:nvSpPr>
          <p:cNvPr id="25" name="Rectangle: Rounded Corners 24">
            <a:extLst>
              <a:ext uri="{FF2B5EF4-FFF2-40B4-BE49-F238E27FC236}">
                <a16:creationId xmlns:a16="http://schemas.microsoft.com/office/drawing/2014/main" id="{4290648C-BEBF-B4EA-F95C-91B653053BB5}"/>
              </a:ext>
            </a:extLst>
          </p:cNvPr>
          <p:cNvSpPr/>
          <p:nvPr/>
        </p:nvSpPr>
        <p:spPr>
          <a:xfrm>
            <a:off x="7001950" y="2840008"/>
            <a:ext cx="4619629" cy="358884"/>
          </a:xfrm>
          <a:prstGeom prst="roundRect">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BE" sz="1100" b="1" dirty="0">
                <a:solidFill>
                  <a:schemeClr val="tx2"/>
                </a:solidFill>
                <a:cs typeface="Calibri" panose="020F0502020204030204" pitchFamily="34" charset="0"/>
              </a:rPr>
              <a:t>(De instrumenten voor) de zichtbaarheid en erkenning van het systeem ontwikkelen</a:t>
            </a:r>
          </a:p>
        </p:txBody>
      </p:sp>
      <p:cxnSp>
        <p:nvCxnSpPr>
          <p:cNvPr id="26" name="Connector: Elbow 25">
            <a:extLst>
              <a:ext uri="{FF2B5EF4-FFF2-40B4-BE49-F238E27FC236}">
                <a16:creationId xmlns:a16="http://schemas.microsoft.com/office/drawing/2014/main" id="{7C257F48-DC90-F94C-D7D8-B7C9BADB2A39}"/>
              </a:ext>
            </a:extLst>
          </p:cNvPr>
          <p:cNvCxnSpPr>
            <a:cxnSpLocks/>
            <a:stCxn id="24" idx="1"/>
            <a:endCxn id="23" idx="3"/>
          </p:cNvCxnSpPr>
          <p:nvPr/>
        </p:nvCxnSpPr>
        <p:spPr>
          <a:xfrm rot="10800000">
            <a:off x="6281396" y="3423479"/>
            <a:ext cx="720554" cy="1465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25ED8071-6E66-31CD-D9B1-13026EE91929}"/>
              </a:ext>
            </a:extLst>
          </p:cNvPr>
          <p:cNvCxnSpPr>
            <a:cxnSpLocks/>
            <a:stCxn id="25" idx="1"/>
            <a:endCxn id="23" idx="3"/>
          </p:cNvCxnSpPr>
          <p:nvPr/>
        </p:nvCxnSpPr>
        <p:spPr>
          <a:xfrm rot="10800000" flipV="1">
            <a:off x="6281396" y="3019450"/>
            <a:ext cx="720554" cy="40402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287E7E84-B489-65BD-367A-88FA87600D27}"/>
              </a:ext>
            </a:extLst>
          </p:cNvPr>
          <p:cNvSpPr/>
          <p:nvPr/>
        </p:nvSpPr>
        <p:spPr>
          <a:xfrm>
            <a:off x="7001948" y="3677384"/>
            <a:ext cx="4619629" cy="272453"/>
          </a:xfrm>
          <a:prstGeom prst="roundRect">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BE" sz="1100" b="1">
                <a:solidFill>
                  <a:schemeClr val="tx2"/>
                </a:solidFill>
                <a:cs typeface="Calibri" panose="020F0502020204030204" pitchFamily="34" charset="0"/>
              </a:rPr>
              <a:t>Functionele en strategische partnerschappen blijven ontwikkelen</a:t>
            </a:r>
          </a:p>
        </p:txBody>
      </p:sp>
      <p:cxnSp>
        <p:nvCxnSpPr>
          <p:cNvPr id="34" name="Connector: Elbow 33">
            <a:extLst>
              <a:ext uri="{FF2B5EF4-FFF2-40B4-BE49-F238E27FC236}">
                <a16:creationId xmlns:a16="http://schemas.microsoft.com/office/drawing/2014/main" id="{284555F1-2C39-1477-4DD3-0D67F8940218}"/>
              </a:ext>
            </a:extLst>
          </p:cNvPr>
          <p:cNvCxnSpPr>
            <a:cxnSpLocks/>
            <a:stCxn id="33" idx="1"/>
            <a:endCxn id="23" idx="3"/>
          </p:cNvCxnSpPr>
          <p:nvPr/>
        </p:nvCxnSpPr>
        <p:spPr>
          <a:xfrm rot="10800000">
            <a:off x="6281396" y="3423478"/>
            <a:ext cx="720552" cy="39013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7B337F91-D805-D705-64AC-D53DA97E15CB}"/>
              </a:ext>
            </a:extLst>
          </p:cNvPr>
          <p:cNvSpPr/>
          <p:nvPr/>
        </p:nvSpPr>
        <p:spPr>
          <a:xfrm>
            <a:off x="3545396" y="4400835"/>
            <a:ext cx="2736000" cy="578962"/>
          </a:xfrm>
          <a:prstGeom prst="roundRect">
            <a:avLst/>
          </a:prstGeom>
          <a:solidFill>
            <a:schemeClr val="accent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nl-BE" sz="1200" b="1" dirty="0">
                <a:solidFill>
                  <a:srgbClr val="FFFFFF"/>
                </a:solidFill>
                <a:cs typeface="Calibri" panose="020F0502020204030204" pitchFamily="34" charset="0"/>
              </a:rPr>
              <a:t>De dynamiek van de samenwerking tussen de operationele partners en binnen de teams verbeteren</a:t>
            </a:r>
          </a:p>
        </p:txBody>
      </p:sp>
      <p:sp>
        <p:nvSpPr>
          <p:cNvPr id="36" name="Rectangle: Rounded Corners 35">
            <a:extLst>
              <a:ext uri="{FF2B5EF4-FFF2-40B4-BE49-F238E27FC236}">
                <a16:creationId xmlns:a16="http://schemas.microsoft.com/office/drawing/2014/main" id="{6D9EF539-4A19-E12D-D5A2-36E8B3037CD6}"/>
              </a:ext>
            </a:extLst>
          </p:cNvPr>
          <p:cNvSpPr/>
          <p:nvPr/>
        </p:nvSpPr>
        <p:spPr>
          <a:xfrm>
            <a:off x="7001949" y="4947976"/>
            <a:ext cx="4619629" cy="272453"/>
          </a:xfrm>
          <a:prstGeom prst="roundRect">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BE" sz="1100" b="1">
                <a:solidFill>
                  <a:schemeClr val="tx2"/>
                </a:solidFill>
                <a:cs typeface="Calibri" panose="020F0502020204030204" pitchFamily="34" charset="0"/>
              </a:rPr>
              <a:t>De partnerschapsrelatie van de overeenkomst verbeteren</a:t>
            </a:r>
          </a:p>
        </p:txBody>
      </p:sp>
      <p:sp>
        <p:nvSpPr>
          <p:cNvPr id="37" name="Rectangle: Rounded Corners 36">
            <a:extLst>
              <a:ext uri="{FF2B5EF4-FFF2-40B4-BE49-F238E27FC236}">
                <a16:creationId xmlns:a16="http://schemas.microsoft.com/office/drawing/2014/main" id="{1CA9DDF4-7865-AD06-EA8A-852E29B7F0C3}"/>
              </a:ext>
            </a:extLst>
          </p:cNvPr>
          <p:cNvSpPr/>
          <p:nvPr/>
        </p:nvSpPr>
        <p:spPr>
          <a:xfrm>
            <a:off x="7001949" y="4112774"/>
            <a:ext cx="4619629" cy="356710"/>
          </a:xfrm>
          <a:prstGeom prst="roundRect">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BE" sz="1100" b="1" dirty="0">
                <a:solidFill>
                  <a:schemeClr val="tx2"/>
                </a:solidFill>
                <a:cs typeface="Calibri" panose="020F0502020204030204" pitchFamily="34" charset="0"/>
              </a:rPr>
              <a:t>Het strategisch denken voorafgaand aan en bij de start van de PSC’s optimaliseren</a:t>
            </a:r>
          </a:p>
        </p:txBody>
      </p:sp>
      <p:cxnSp>
        <p:nvCxnSpPr>
          <p:cNvPr id="38" name="Connector: Elbow 37">
            <a:extLst>
              <a:ext uri="{FF2B5EF4-FFF2-40B4-BE49-F238E27FC236}">
                <a16:creationId xmlns:a16="http://schemas.microsoft.com/office/drawing/2014/main" id="{626E22A8-5DD7-E999-D692-9628CCA1A5EC}"/>
              </a:ext>
            </a:extLst>
          </p:cNvPr>
          <p:cNvCxnSpPr>
            <a:cxnSpLocks/>
            <a:stCxn id="36" idx="1"/>
            <a:endCxn id="35" idx="3"/>
          </p:cNvCxnSpPr>
          <p:nvPr/>
        </p:nvCxnSpPr>
        <p:spPr>
          <a:xfrm rot="10800000">
            <a:off x="6281397" y="4690317"/>
            <a:ext cx="720553" cy="39388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423CCDC6-EDE0-BC66-39A3-9856CCF4872C}"/>
              </a:ext>
            </a:extLst>
          </p:cNvPr>
          <p:cNvCxnSpPr>
            <a:cxnSpLocks/>
            <a:stCxn id="37" idx="1"/>
            <a:endCxn id="35" idx="3"/>
          </p:cNvCxnSpPr>
          <p:nvPr/>
        </p:nvCxnSpPr>
        <p:spPr>
          <a:xfrm rot="10800000" flipV="1">
            <a:off x="6281397" y="4291128"/>
            <a:ext cx="720553" cy="39918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80782BDB-050A-B9BB-1D2A-6F9102572F82}"/>
              </a:ext>
            </a:extLst>
          </p:cNvPr>
          <p:cNvCxnSpPr>
            <a:cxnSpLocks/>
            <a:stCxn id="45" idx="1"/>
            <a:endCxn id="35" idx="3"/>
          </p:cNvCxnSpPr>
          <p:nvPr/>
        </p:nvCxnSpPr>
        <p:spPr>
          <a:xfrm rot="10800000">
            <a:off x="6281397" y="4690316"/>
            <a:ext cx="720553" cy="1841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1B5F366A-FD8E-0244-ADF5-55F2CA0CB783}"/>
              </a:ext>
            </a:extLst>
          </p:cNvPr>
          <p:cNvSpPr/>
          <p:nvPr/>
        </p:nvSpPr>
        <p:spPr>
          <a:xfrm>
            <a:off x="7001949" y="4572503"/>
            <a:ext cx="4619629" cy="272453"/>
          </a:xfrm>
          <a:prstGeom prst="roundRect">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BE" sz="1100" b="1" dirty="0">
                <a:solidFill>
                  <a:schemeClr val="tx2"/>
                </a:solidFill>
                <a:cs typeface="Calibri" panose="020F0502020204030204" pitchFamily="34" charset="0"/>
              </a:rPr>
              <a:t>De samenwerking tussen de PSC's in een bredere context stimuleren</a:t>
            </a:r>
          </a:p>
        </p:txBody>
      </p:sp>
      <p:sp>
        <p:nvSpPr>
          <p:cNvPr id="46" name="Rectangle: Rounded Corners 45">
            <a:extLst>
              <a:ext uri="{FF2B5EF4-FFF2-40B4-BE49-F238E27FC236}">
                <a16:creationId xmlns:a16="http://schemas.microsoft.com/office/drawing/2014/main" id="{D2C39DE8-0F47-A793-54BD-0A784A507AE4}"/>
              </a:ext>
            </a:extLst>
          </p:cNvPr>
          <p:cNvSpPr/>
          <p:nvPr/>
        </p:nvSpPr>
        <p:spPr>
          <a:xfrm>
            <a:off x="3545396" y="5450270"/>
            <a:ext cx="2736000" cy="578962"/>
          </a:xfrm>
          <a:prstGeom prst="roundRect">
            <a:avLst/>
          </a:prstGeom>
          <a:solidFill>
            <a:schemeClr val="accent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nl-BE" sz="1200" b="1" dirty="0">
                <a:solidFill>
                  <a:srgbClr val="FFFFFF"/>
                </a:solidFill>
                <a:cs typeface="Calibri" panose="020F0502020204030204" pitchFamily="34" charset="0"/>
              </a:rPr>
              <a:t>De organisatie van de teams en de (perceptie van de) werkdruk verbeteren</a:t>
            </a:r>
          </a:p>
        </p:txBody>
      </p:sp>
      <p:sp>
        <p:nvSpPr>
          <p:cNvPr id="48" name="Rectangle: Rounded Corners 47">
            <a:extLst>
              <a:ext uri="{FF2B5EF4-FFF2-40B4-BE49-F238E27FC236}">
                <a16:creationId xmlns:a16="http://schemas.microsoft.com/office/drawing/2014/main" id="{EE1AD968-8E3E-043A-E8B8-60A822558F1A}"/>
              </a:ext>
            </a:extLst>
          </p:cNvPr>
          <p:cNvSpPr/>
          <p:nvPr/>
        </p:nvSpPr>
        <p:spPr>
          <a:xfrm>
            <a:off x="7001948" y="5440589"/>
            <a:ext cx="4619629" cy="272453"/>
          </a:xfrm>
          <a:prstGeom prst="roundRect">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BE" sz="1100" b="1">
                <a:solidFill>
                  <a:schemeClr val="tx2"/>
                </a:solidFill>
                <a:cs typeface="Calibri" panose="020F0502020204030204" pitchFamily="34" charset="0"/>
              </a:rPr>
              <a:t>Helpen bij het verbeteren van de interne werking van de teams</a:t>
            </a:r>
          </a:p>
        </p:txBody>
      </p:sp>
      <p:cxnSp>
        <p:nvCxnSpPr>
          <p:cNvPr id="49" name="Connector: Elbow 48">
            <a:extLst>
              <a:ext uri="{FF2B5EF4-FFF2-40B4-BE49-F238E27FC236}">
                <a16:creationId xmlns:a16="http://schemas.microsoft.com/office/drawing/2014/main" id="{CF64F4BC-FA2D-63A9-6723-762A460865C2}"/>
              </a:ext>
            </a:extLst>
          </p:cNvPr>
          <p:cNvCxnSpPr>
            <a:cxnSpLocks/>
            <a:stCxn id="2" idx="1"/>
            <a:endCxn id="46" idx="3"/>
          </p:cNvCxnSpPr>
          <p:nvPr/>
        </p:nvCxnSpPr>
        <p:spPr>
          <a:xfrm rot="10800000">
            <a:off x="6281396" y="5739751"/>
            <a:ext cx="720552" cy="26140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18C413D7-BBEB-B889-6036-7E868B1E965B}"/>
              </a:ext>
            </a:extLst>
          </p:cNvPr>
          <p:cNvCxnSpPr>
            <a:cxnSpLocks/>
            <a:stCxn id="48" idx="1"/>
            <a:endCxn id="46" idx="3"/>
          </p:cNvCxnSpPr>
          <p:nvPr/>
        </p:nvCxnSpPr>
        <p:spPr>
          <a:xfrm rot="10800000" flipV="1">
            <a:off x="6281396" y="5576815"/>
            <a:ext cx="720552" cy="16293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C81115A-0698-532A-1720-F9BC6F17D000}"/>
              </a:ext>
            </a:extLst>
          </p:cNvPr>
          <p:cNvSpPr txBox="1"/>
          <p:nvPr>
            <p:custDataLst>
              <p:tags r:id="rId1"/>
            </p:custDataLst>
          </p:nvPr>
        </p:nvSpPr>
        <p:spPr>
          <a:xfrm>
            <a:off x="4114827" y="1460759"/>
            <a:ext cx="1684564" cy="276999"/>
          </a:xfrm>
          <a:prstGeom prst="rect">
            <a:avLst/>
          </a:prstGeom>
          <a:noFill/>
        </p:spPr>
        <p:txBody>
          <a:bodyPr wrap="none" rtlCol="0">
            <a:spAutoFit/>
          </a:bodyPr>
          <a:lstStyle/>
          <a:p>
            <a:r>
              <a:rPr lang="nl-BE" sz="1200" i="1" dirty="0"/>
              <a:t>Algemene doelstellingen</a:t>
            </a:r>
          </a:p>
        </p:txBody>
      </p:sp>
      <p:sp>
        <p:nvSpPr>
          <p:cNvPr id="54" name="TextBox 53">
            <a:extLst>
              <a:ext uri="{FF2B5EF4-FFF2-40B4-BE49-F238E27FC236}">
                <a16:creationId xmlns:a16="http://schemas.microsoft.com/office/drawing/2014/main" id="{716C3A8A-09F4-B656-72F4-F68F7FF1FA23}"/>
              </a:ext>
            </a:extLst>
          </p:cNvPr>
          <p:cNvSpPr txBox="1"/>
          <p:nvPr>
            <p:custDataLst>
              <p:tags r:id="rId2"/>
            </p:custDataLst>
          </p:nvPr>
        </p:nvSpPr>
        <p:spPr>
          <a:xfrm>
            <a:off x="8880282" y="1244791"/>
            <a:ext cx="1674113" cy="276999"/>
          </a:xfrm>
          <a:prstGeom prst="rect">
            <a:avLst/>
          </a:prstGeom>
          <a:noFill/>
        </p:spPr>
        <p:txBody>
          <a:bodyPr wrap="none" rtlCol="0">
            <a:spAutoFit/>
          </a:bodyPr>
          <a:lstStyle/>
          <a:p>
            <a:r>
              <a:rPr lang="nl-BE" sz="1200" i="1" dirty="0"/>
              <a:t>Specifieke doelstellingen</a:t>
            </a:r>
          </a:p>
        </p:txBody>
      </p:sp>
      <p:sp>
        <p:nvSpPr>
          <p:cNvPr id="55" name="TextBox 54">
            <a:extLst>
              <a:ext uri="{FF2B5EF4-FFF2-40B4-BE49-F238E27FC236}">
                <a16:creationId xmlns:a16="http://schemas.microsoft.com/office/drawing/2014/main" id="{6F58D9C6-1B60-E958-B9A1-05FCB3B05817}"/>
              </a:ext>
            </a:extLst>
          </p:cNvPr>
          <p:cNvSpPr txBox="1"/>
          <p:nvPr/>
        </p:nvSpPr>
        <p:spPr>
          <a:xfrm>
            <a:off x="348343" y="2478053"/>
            <a:ext cx="2232932" cy="646331"/>
          </a:xfrm>
          <a:prstGeom prst="rect">
            <a:avLst/>
          </a:prstGeom>
          <a:noFill/>
        </p:spPr>
        <p:txBody>
          <a:bodyPr wrap="square">
            <a:spAutoFit/>
          </a:bodyPr>
          <a:lstStyle/>
          <a:p>
            <a:r>
              <a:rPr lang="nl-BE" sz="1200" dirty="0"/>
              <a:t>4 algemene doelstellingen, onderverdeeld in 11 specifieke doelstellingen</a:t>
            </a:r>
          </a:p>
        </p:txBody>
      </p:sp>
    </p:spTree>
    <p:extLst>
      <p:ext uri="{BB962C8B-B14F-4D97-AF65-F5344CB8AC3E}">
        <p14:creationId xmlns:p14="http://schemas.microsoft.com/office/powerpoint/2010/main" val="3713536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AF829-446A-1998-BE48-8B9963750ED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405A2A-7B8B-6BF8-04E7-9512BA64E258}"/>
              </a:ext>
            </a:extLst>
          </p:cNvPr>
          <p:cNvSpPr>
            <a:spLocks noGrp="1"/>
          </p:cNvSpPr>
          <p:nvPr>
            <p:ph type="sldNum" sz="quarter" idx="4"/>
          </p:nvPr>
        </p:nvSpPr>
        <p:spPr/>
        <p:txBody>
          <a:bodyPr/>
          <a:lstStyle/>
          <a:p>
            <a:pPr algn="r"/>
            <a:fld id="{40A309F3-4EDD-E040-AF0C-9B3B38A0CA5F}" type="slidenum">
              <a:rPr lang="en-BE" smtClean="0"/>
              <a:pPr algn="r"/>
              <a:t>39</a:t>
            </a:fld>
            <a:endParaRPr lang="en-BE"/>
          </a:p>
        </p:txBody>
      </p:sp>
      <p:sp>
        <p:nvSpPr>
          <p:cNvPr id="6" name="TextBox 5">
            <a:extLst>
              <a:ext uri="{FF2B5EF4-FFF2-40B4-BE49-F238E27FC236}">
                <a16:creationId xmlns:a16="http://schemas.microsoft.com/office/drawing/2014/main" id="{64C6A5C7-52D3-8127-B256-A834C4ABA194}"/>
              </a:ext>
            </a:extLst>
          </p:cNvPr>
          <p:cNvSpPr txBox="1"/>
          <p:nvPr/>
        </p:nvSpPr>
        <p:spPr>
          <a:xfrm>
            <a:off x="348343" y="271886"/>
            <a:ext cx="8874034" cy="769441"/>
          </a:xfrm>
          <a:prstGeom prst="rect">
            <a:avLst/>
          </a:prstGeom>
          <a:noFill/>
        </p:spPr>
        <p:txBody>
          <a:bodyPr wrap="square">
            <a:spAutoFit/>
          </a:bodyPr>
          <a:lstStyle/>
          <a:p>
            <a:r>
              <a:rPr lang="nl-BE" sz="2400" b="0">
                <a:latin typeface="Calibri"/>
                <a:cs typeface="Calibri"/>
              </a:rPr>
              <a:t>3. Aanbevelingen</a:t>
            </a:r>
            <a:br>
              <a:rPr lang="nl-BE" sz="2000" b="0"/>
            </a:br>
            <a:r>
              <a:rPr lang="nl-BE" sz="2000" b="0">
                <a:solidFill>
                  <a:schemeClr val="accent1"/>
                </a:solidFill>
                <a:latin typeface="Calibri"/>
                <a:cs typeface="Calibri"/>
              </a:rPr>
              <a:t>3.3 Implementatie </a:t>
            </a:r>
          </a:p>
        </p:txBody>
      </p:sp>
      <p:sp>
        <p:nvSpPr>
          <p:cNvPr id="2" name="TextBox 1">
            <a:extLst>
              <a:ext uri="{FF2B5EF4-FFF2-40B4-BE49-F238E27FC236}">
                <a16:creationId xmlns:a16="http://schemas.microsoft.com/office/drawing/2014/main" id="{4253E82B-71A3-096F-671A-E1FC56BCD894}"/>
              </a:ext>
            </a:extLst>
          </p:cNvPr>
          <p:cNvSpPr txBox="1"/>
          <p:nvPr/>
        </p:nvSpPr>
        <p:spPr>
          <a:xfrm>
            <a:off x="3962400" y="734795"/>
            <a:ext cx="7943850" cy="369332"/>
          </a:xfrm>
          <a:prstGeom prst="rect">
            <a:avLst/>
          </a:prstGeom>
          <a:noFill/>
        </p:spPr>
        <p:txBody>
          <a:bodyPr wrap="square">
            <a:spAutoFit/>
          </a:bodyPr>
          <a:lstStyle/>
          <a:p>
            <a:r>
              <a:rPr lang="nl-BE" sz="1800"/>
              <a:t>9 “must have”-pistes met een (relatief) lage complexiteit</a:t>
            </a:r>
          </a:p>
        </p:txBody>
      </p:sp>
      <p:graphicFrame>
        <p:nvGraphicFramePr>
          <p:cNvPr id="7" name="Table 6">
            <a:extLst>
              <a:ext uri="{FF2B5EF4-FFF2-40B4-BE49-F238E27FC236}">
                <a16:creationId xmlns:a16="http://schemas.microsoft.com/office/drawing/2014/main" id="{9FD58A57-3A56-E666-20F4-24DC24B232C9}"/>
              </a:ext>
            </a:extLst>
          </p:cNvPr>
          <p:cNvGraphicFramePr>
            <a:graphicFrameLocks noGrp="1"/>
          </p:cNvGraphicFramePr>
          <p:nvPr>
            <p:custDataLst>
              <p:tags r:id="rId1"/>
            </p:custDataLst>
            <p:extLst>
              <p:ext uri="{D42A27DB-BD31-4B8C-83A1-F6EECF244321}">
                <p14:modId xmlns:p14="http://schemas.microsoft.com/office/powerpoint/2010/main" val="2924369115"/>
              </p:ext>
            </p:extLst>
          </p:nvPr>
        </p:nvGraphicFramePr>
        <p:xfrm>
          <a:off x="4627110" y="1325880"/>
          <a:ext cx="4957764" cy="2103120"/>
        </p:xfrm>
        <a:graphic>
          <a:graphicData uri="http://schemas.openxmlformats.org/drawingml/2006/table">
            <a:tbl>
              <a:tblPr firstRow="1" firstCol="1">
                <a:tableStyleId>{21E4AEA4-8DFA-4A89-87EB-49C32662AFE0}</a:tableStyleId>
              </a:tblPr>
              <a:tblGrid>
                <a:gridCol w="793976">
                  <a:extLst>
                    <a:ext uri="{9D8B030D-6E8A-4147-A177-3AD203B41FA5}">
                      <a16:colId xmlns:a16="http://schemas.microsoft.com/office/drawing/2014/main" val="2076644586"/>
                    </a:ext>
                  </a:extLst>
                </a:gridCol>
                <a:gridCol w="1309872">
                  <a:extLst>
                    <a:ext uri="{9D8B030D-6E8A-4147-A177-3AD203B41FA5}">
                      <a16:colId xmlns:a16="http://schemas.microsoft.com/office/drawing/2014/main" val="2517116385"/>
                    </a:ext>
                  </a:extLst>
                </a:gridCol>
                <a:gridCol w="713479">
                  <a:extLst>
                    <a:ext uri="{9D8B030D-6E8A-4147-A177-3AD203B41FA5}">
                      <a16:colId xmlns:a16="http://schemas.microsoft.com/office/drawing/2014/main" val="3697403539"/>
                    </a:ext>
                  </a:extLst>
                </a:gridCol>
                <a:gridCol w="894020">
                  <a:extLst>
                    <a:ext uri="{9D8B030D-6E8A-4147-A177-3AD203B41FA5}">
                      <a16:colId xmlns:a16="http://schemas.microsoft.com/office/drawing/2014/main" val="505338179"/>
                    </a:ext>
                  </a:extLst>
                </a:gridCol>
                <a:gridCol w="532938">
                  <a:extLst>
                    <a:ext uri="{9D8B030D-6E8A-4147-A177-3AD203B41FA5}">
                      <a16:colId xmlns:a16="http://schemas.microsoft.com/office/drawing/2014/main" val="433728600"/>
                    </a:ext>
                  </a:extLst>
                </a:gridCol>
                <a:gridCol w="713479">
                  <a:extLst>
                    <a:ext uri="{9D8B030D-6E8A-4147-A177-3AD203B41FA5}">
                      <a16:colId xmlns:a16="http://schemas.microsoft.com/office/drawing/2014/main" val="3141174540"/>
                    </a:ext>
                  </a:extLst>
                </a:gridCol>
              </a:tblGrid>
              <a:tr h="189425">
                <a:tc rowSpan="2" gridSpan="2">
                  <a:txBody>
                    <a:bodyPr/>
                    <a:lstStyle/>
                    <a:p>
                      <a:pPr algn="l" rtl="0" fontAlgn="b"/>
                      <a:endParaRPr lang="fr-BE" sz="1100" b="1" i="0" u="none" strike="noStrike">
                        <a:solidFill>
                          <a:srgbClr val="FFFFFF"/>
                        </a:solidFill>
                        <a:effectLst/>
                        <a:latin typeface="Calibri" panose="020F0502020204030204" pitchFamily="34" charset="0"/>
                      </a:endParaRPr>
                    </a:p>
                  </a:txBody>
                  <a:tcPr marL="45720" marR="45720" anchor="b"/>
                </a:tc>
                <a:tc rowSpan="2" hMerge="1">
                  <a:txBody>
                    <a:bodyPr/>
                    <a:lstStyle/>
                    <a:p>
                      <a:pPr algn="l" rtl="0" fontAlgn="b"/>
                      <a:endParaRPr lang="fr-BE" sz="1100" b="1" i="0" u="none" strike="noStrike">
                        <a:solidFill>
                          <a:srgbClr val="000000"/>
                        </a:solidFill>
                        <a:effectLst/>
                        <a:latin typeface="Calibri" panose="020F0502020204030204" pitchFamily="34" charset="0"/>
                      </a:endParaRPr>
                    </a:p>
                  </a:txBody>
                  <a:tcPr marL="7620" marR="7620" marT="7620" marB="0" anchor="b"/>
                </a:tc>
                <a:tc gridSpan="4">
                  <a:txBody>
                    <a:bodyPr/>
                    <a:lstStyle/>
                    <a:p>
                      <a:pPr algn="l" fontAlgn="b"/>
                      <a:r>
                        <a:rPr lang="nl-BE" sz="1200" b="1" u="none" strike="noStrike" dirty="0">
                          <a:solidFill>
                            <a:srgbClr val="FFFFFF"/>
                          </a:solidFill>
                          <a:effectLst/>
                        </a:rPr>
                        <a:t>Complexiteit</a:t>
                      </a:r>
                    </a:p>
                  </a:txBody>
                  <a:tcPr marL="45720" marR="45720" anchor="b"/>
                </a:tc>
                <a:tc hMerge="1">
                  <a:txBody>
                    <a:bodyPr/>
                    <a:lstStyle/>
                    <a:p>
                      <a:pPr algn="l" rtl="0" fontAlgn="b"/>
                      <a:endParaRPr lang="fr-BE" sz="1100" b="1" i="0" u="none" strike="noStrike">
                        <a:solidFill>
                          <a:srgbClr val="000000"/>
                        </a:solidFill>
                        <a:effectLst/>
                        <a:latin typeface="Calibri" panose="020F0502020204030204" pitchFamily="34" charset="0"/>
                      </a:endParaRPr>
                    </a:p>
                  </a:txBody>
                  <a:tcPr marL="7620" marR="7620" marT="7620" marB="0" anchor="b"/>
                </a:tc>
                <a:tc hMerge="1">
                  <a:txBody>
                    <a:bodyPr/>
                    <a:lstStyle/>
                    <a:p>
                      <a:pPr algn="l" rtl="0" fontAlgn="b"/>
                      <a:endParaRPr lang="fr-BE" sz="1100" b="1" i="0" u="none" strike="noStrike">
                        <a:solidFill>
                          <a:srgbClr val="000000"/>
                        </a:solidFill>
                        <a:effectLst/>
                        <a:latin typeface="Calibri" panose="020F0502020204030204" pitchFamily="34" charset="0"/>
                      </a:endParaRPr>
                    </a:p>
                  </a:txBody>
                  <a:tcPr marL="7620" marR="7620" marT="7620" marB="0" anchor="b"/>
                </a:tc>
                <a:tc hMerge="1">
                  <a:txBody>
                    <a:bodyPr/>
                    <a:lstStyle/>
                    <a:p>
                      <a:pPr algn="l" rtl="0" fontAlgn="b"/>
                      <a:endParaRPr lang="fr-BE"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95077899"/>
                  </a:ext>
                </a:extLst>
              </a:tr>
              <a:tr h="311994">
                <a:tc gridSpan="2" vMerge="1">
                  <a:txBody>
                    <a:bodyPr/>
                    <a:lstStyle/>
                    <a:p>
                      <a:pPr algn="l" rtl="0" fontAlgn="b"/>
                      <a:endParaRPr lang="fr-BE" sz="1100" b="1" i="0" u="none" strike="noStrike">
                        <a:solidFill>
                          <a:srgbClr val="FFFFFF"/>
                        </a:solidFill>
                        <a:effectLst/>
                        <a:latin typeface="Calibri" panose="020F0502020204030204" pitchFamily="34" charset="0"/>
                      </a:endParaRPr>
                    </a:p>
                  </a:txBody>
                  <a:tcPr marL="45720" marR="45720" anchor="b"/>
                </a:tc>
                <a:tc hMerge="1" vMerge="1">
                  <a:txBody>
                    <a:bodyPr/>
                    <a:lstStyle/>
                    <a:p>
                      <a:endParaRPr lang="fr-BE"/>
                    </a:p>
                  </a:txBody>
                  <a:tcPr/>
                </a:tc>
                <a:tc>
                  <a:txBody>
                    <a:bodyPr/>
                    <a:lstStyle/>
                    <a:p>
                      <a:pPr algn="l" fontAlgn="b"/>
                      <a:r>
                        <a:rPr lang="nl-BE" sz="1200" u="none" strike="noStrike" dirty="0">
                          <a:effectLst/>
                        </a:rPr>
                        <a:t>Laag</a:t>
                      </a:r>
                    </a:p>
                  </a:txBody>
                  <a:tcPr marL="45720" marR="45720" anchor="b"/>
                </a:tc>
                <a:tc>
                  <a:txBody>
                    <a:bodyPr/>
                    <a:lstStyle/>
                    <a:p>
                      <a:pPr algn="l" fontAlgn="b"/>
                      <a:r>
                        <a:rPr lang="nl-BE" sz="1200" u="none" strike="noStrike" dirty="0">
                          <a:effectLst/>
                        </a:rPr>
                        <a:t>Gemiddeld</a:t>
                      </a:r>
                    </a:p>
                  </a:txBody>
                  <a:tcPr marL="45720" marR="45720" anchor="b"/>
                </a:tc>
                <a:tc>
                  <a:txBody>
                    <a:bodyPr/>
                    <a:lstStyle/>
                    <a:p>
                      <a:pPr algn="l" fontAlgn="b"/>
                      <a:r>
                        <a:rPr lang="nl-BE" sz="1200" u="none" strike="noStrike" dirty="0">
                          <a:effectLst/>
                        </a:rPr>
                        <a:t>Hoog</a:t>
                      </a:r>
                    </a:p>
                  </a:txBody>
                  <a:tcPr marL="45720" marR="45720" anchor="b"/>
                </a:tc>
                <a:tc>
                  <a:txBody>
                    <a:bodyPr/>
                    <a:lstStyle/>
                    <a:p>
                      <a:pPr algn="l" fontAlgn="b"/>
                      <a:r>
                        <a:rPr lang="nl-BE" sz="1200" i="1" u="none" strike="noStrike" dirty="0">
                          <a:solidFill>
                            <a:schemeClr val="tx1">
                              <a:lumMod val="50000"/>
                              <a:lumOff val="50000"/>
                            </a:schemeClr>
                          </a:solidFill>
                          <a:effectLst/>
                        </a:rPr>
                        <a:t>Algemeen totaal</a:t>
                      </a:r>
                    </a:p>
                  </a:txBody>
                  <a:tcPr marL="45720" marR="45720" anchor="b"/>
                </a:tc>
                <a:extLst>
                  <a:ext uri="{0D108BD9-81ED-4DB2-BD59-A6C34878D82A}">
                    <a16:rowId xmlns:a16="http://schemas.microsoft.com/office/drawing/2014/main" val="1869946209"/>
                  </a:ext>
                </a:extLst>
              </a:tr>
              <a:tr h="189425">
                <a:tc rowSpan="5">
                  <a:txBody>
                    <a:bodyPr/>
                    <a:lstStyle/>
                    <a:p>
                      <a:pPr algn="l" fontAlgn="b"/>
                      <a:r>
                        <a:rPr lang="nl-BE" sz="1200" b="0" u="none" strike="noStrike" dirty="0">
                          <a:solidFill>
                            <a:srgbClr val="FFFFFF"/>
                          </a:solidFill>
                          <a:effectLst/>
                        </a:rPr>
                        <a:t>Prioriteit</a:t>
                      </a:r>
                    </a:p>
                  </a:txBody>
                  <a:tcPr marL="45720" marR="45720" anchor="b"/>
                </a:tc>
                <a:tc>
                  <a:txBody>
                    <a:bodyPr/>
                    <a:lstStyle/>
                    <a:p>
                      <a:pPr algn="l" fontAlgn="b"/>
                      <a:r>
                        <a:rPr lang="nl-BE" sz="1200" u="none" strike="noStrike" dirty="0">
                          <a:effectLst/>
                        </a:rPr>
                        <a:t>Must have</a:t>
                      </a:r>
                    </a:p>
                  </a:txBody>
                  <a:tcPr marL="45720" marR="45720" anchor="b"/>
                </a:tc>
                <a:tc>
                  <a:txBody>
                    <a:bodyPr/>
                    <a:lstStyle/>
                    <a:p>
                      <a:pPr algn="ctr" fontAlgn="b"/>
                      <a:r>
                        <a:rPr lang="nl-BE" sz="1200" b="1" i="0" u="none" strike="noStrike" dirty="0">
                          <a:solidFill>
                            <a:srgbClr val="000000"/>
                          </a:solidFill>
                          <a:effectLst/>
                          <a:latin typeface="Calibri" panose="020F0502020204030204" pitchFamily="34" charset="0"/>
                        </a:rPr>
                        <a:t>9</a:t>
                      </a:r>
                    </a:p>
                  </a:txBody>
                  <a:tcPr marL="0" marR="0" marT="0" marB="0" anchor="ctr"/>
                </a:tc>
                <a:tc>
                  <a:txBody>
                    <a:bodyPr/>
                    <a:lstStyle/>
                    <a:p>
                      <a:pPr algn="ctr" fontAlgn="b"/>
                      <a:r>
                        <a:rPr lang="nl-BE" sz="1200" b="0" i="0" u="none" strike="noStrike">
                          <a:solidFill>
                            <a:srgbClr val="000000"/>
                          </a:solidFill>
                          <a:effectLst/>
                          <a:latin typeface="Calibri" panose="020F0502020204030204" pitchFamily="34" charset="0"/>
                        </a:rPr>
                        <a:t>6</a:t>
                      </a:r>
                    </a:p>
                  </a:txBody>
                  <a:tcPr marL="0" marR="0" marT="0" marB="0" anchor="ctr"/>
                </a:tc>
                <a:tc>
                  <a:txBody>
                    <a:bodyPr/>
                    <a:lstStyle/>
                    <a:p>
                      <a:pPr algn="ctr" fontAlgn="b"/>
                      <a:r>
                        <a:rPr lang="nl-BE" sz="1200" b="0" i="0" u="none" strike="noStrike">
                          <a:solidFill>
                            <a:srgbClr val="000000"/>
                          </a:solidFill>
                          <a:effectLst/>
                          <a:latin typeface="Calibri" panose="020F0502020204030204" pitchFamily="34" charset="0"/>
                        </a:rPr>
                        <a:t>2</a:t>
                      </a:r>
                    </a:p>
                  </a:txBody>
                  <a:tcPr marL="0" marR="0" marT="0" marB="0" anchor="ctr"/>
                </a:tc>
                <a:tc>
                  <a:txBody>
                    <a:bodyPr/>
                    <a:lstStyle/>
                    <a:p>
                      <a:pPr algn="ctr" fontAlgn="b"/>
                      <a:r>
                        <a:rPr lang="nl-BE" sz="1200" i="1" u="none" strike="noStrike">
                          <a:solidFill>
                            <a:schemeClr val="tx1">
                              <a:lumMod val="50000"/>
                              <a:lumOff val="50000"/>
                            </a:schemeClr>
                          </a:solidFill>
                          <a:effectLst/>
                          <a:latin typeface="+mn-lt"/>
                          <a:ea typeface="+mn-ea"/>
                          <a:cs typeface="+mn-cs"/>
                        </a:rPr>
                        <a:t>17</a:t>
                      </a:r>
                    </a:p>
                  </a:txBody>
                  <a:tcPr marL="0" marR="0" marT="0" marB="0" anchor="ctr"/>
                </a:tc>
                <a:extLst>
                  <a:ext uri="{0D108BD9-81ED-4DB2-BD59-A6C34878D82A}">
                    <a16:rowId xmlns:a16="http://schemas.microsoft.com/office/drawing/2014/main" val="2365705478"/>
                  </a:ext>
                </a:extLst>
              </a:tr>
              <a:tr h="189425">
                <a:tc vMerge="1">
                  <a:txBody>
                    <a:bodyPr/>
                    <a:lstStyle/>
                    <a:p>
                      <a:pPr algn="l" rtl="0" fontAlgn="b"/>
                      <a:endParaRPr lang="fr-BE"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nl-BE" sz="1200" u="none" strike="noStrike" dirty="0" err="1">
                          <a:effectLst/>
                        </a:rPr>
                        <a:t>Should</a:t>
                      </a:r>
                      <a:r>
                        <a:rPr lang="nl-BE" sz="1200" u="none" strike="noStrike" dirty="0">
                          <a:effectLst/>
                        </a:rPr>
                        <a:t> have</a:t>
                      </a:r>
                    </a:p>
                  </a:txBody>
                  <a:tcPr marL="45720" marR="45720" anchor="b"/>
                </a:tc>
                <a:tc>
                  <a:txBody>
                    <a:bodyPr/>
                    <a:lstStyle/>
                    <a:p>
                      <a:pPr algn="ctr" fontAlgn="b"/>
                      <a:r>
                        <a:rPr lang="nl-BE" sz="1200" b="0" i="0" u="none" strike="noStrike" dirty="0">
                          <a:solidFill>
                            <a:srgbClr val="000000"/>
                          </a:solidFill>
                          <a:effectLst/>
                          <a:latin typeface="Calibri" panose="020F0502020204030204" pitchFamily="34" charset="0"/>
                        </a:rPr>
                        <a:t>4</a:t>
                      </a:r>
                    </a:p>
                  </a:txBody>
                  <a:tcPr marL="0" marR="0" marT="0" marB="0" anchor="ctr"/>
                </a:tc>
                <a:tc>
                  <a:txBody>
                    <a:bodyPr/>
                    <a:lstStyle/>
                    <a:p>
                      <a:pPr algn="ctr" fontAlgn="b"/>
                      <a:r>
                        <a:rPr lang="nl-BE" sz="1200" b="0" i="0" u="none" strike="noStrike">
                          <a:solidFill>
                            <a:srgbClr val="000000"/>
                          </a:solidFill>
                          <a:effectLst/>
                          <a:latin typeface="Calibri" panose="020F0502020204030204" pitchFamily="34" charset="0"/>
                        </a:rPr>
                        <a:t>6</a:t>
                      </a:r>
                    </a:p>
                  </a:txBody>
                  <a:tcPr marL="0" marR="0" marT="0" marB="0" anchor="ctr"/>
                </a:tc>
                <a:tc>
                  <a:txBody>
                    <a:bodyPr/>
                    <a:lstStyle/>
                    <a:p>
                      <a:pPr algn="ctr" fontAlgn="b"/>
                      <a:r>
                        <a:rPr lang="nl-BE" sz="1200" b="0" i="0" u="none" strike="noStrike">
                          <a:solidFill>
                            <a:srgbClr val="000000"/>
                          </a:solidFill>
                          <a:effectLst/>
                          <a:latin typeface="Calibri" panose="020F0502020204030204" pitchFamily="34" charset="0"/>
                        </a:rPr>
                        <a:t>2</a:t>
                      </a:r>
                    </a:p>
                  </a:txBody>
                  <a:tcPr marL="0" marR="0" marT="0" marB="0" anchor="ctr"/>
                </a:tc>
                <a:tc>
                  <a:txBody>
                    <a:bodyPr/>
                    <a:lstStyle/>
                    <a:p>
                      <a:pPr algn="ctr" fontAlgn="b"/>
                      <a:r>
                        <a:rPr lang="nl-BE" sz="1200" i="1" u="none" strike="noStrike">
                          <a:solidFill>
                            <a:schemeClr val="tx1">
                              <a:lumMod val="50000"/>
                              <a:lumOff val="50000"/>
                            </a:schemeClr>
                          </a:solidFill>
                          <a:effectLst/>
                          <a:latin typeface="+mn-lt"/>
                          <a:ea typeface="+mn-ea"/>
                          <a:cs typeface="+mn-cs"/>
                        </a:rPr>
                        <a:t>12</a:t>
                      </a:r>
                    </a:p>
                  </a:txBody>
                  <a:tcPr marL="0" marR="0" marT="0" marB="0" anchor="ctr"/>
                </a:tc>
                <a:extLst>
                  <a:ext uri="{0D108BD9-81ED-4DB2-BD59-A6C34878D82A}">
                    <a16:rowId xmlns:a16="http://schemas.microsoft.com/office/drawing/2014/main" val="251198957"/>
                  </a:ext>
                </a:extLst>
              </a:tr>
              <a:tr h="189425">
                <a:tc vMerge="1">
                  <a:txBody>
                    <a:bodyPr/>
                    <a:lstStyle/>
                    <a:p>
                      <a:endParaRPr lang="fr-BE"/>
                    </a:p>
                  </a:txBody>
                  <a:tcPr/>
                </a:tc>
                <a:tc>
                  <a:txBody>
                    <a:bodyPr/>
                    <a:lstStyle/>
                    <a:p>
                      <a:pPr algn="l" fontAlgn="b"/>
                      <a:r>
                        <a:rPr lang="nl-BE" sz="1200" b="0" i="0" u="none" strike="noStrike" dirty="0" err="1">
                          <a:solidFill>
                            <a:srgbClr val="000000"/>
                          </a:solidFill>
                          <a:effectLst/>
                          <a:latin typeface="Calibri" panose="020F0502020204030204" pitchFamily="34" charset="0"/>
                        </a:rPr>
                        <a:t>Could</a:t>
                      </a:r>
                      <a:r>
                        <a:rPr lang="nl-BE" sz="1200" b="0" i="0" u="none" strike="noStrike" dirty="0">
                          <a:solidFill>
                            <a:srgbClr val="000000"/>
                          </a:solidFill>
                          <a:effectLst/>
                          <a:latin typeface="Calibri" panose="020F0502020204030204" pitchFamily="34" charset="0"/>
                        </a:rPr>
                        <a:t> have</a:t>
                      </a:r>
                    </a:p>
                  </a:txBody>
                  <a:tcPr marL="45720" marR="45720" anchor="b"/>
                </a:tc>
                <a:tc>
                  <a:txBody>
                    <a:bodyPr/>
                    <a:lstStyle/>
                    <a:p>
                      <a:pPr algn="ctr" fontAlgn="b"/>
                      <a:r>
                        <a:rPr lang="nl-BE" sz="1200" b="0" i="0" u="none" strike="noStrike">
                          <a:solidFill>
                            <a:srgbClr val="000000"/>
                          </a:solidFill>
                          <a:effectLst/>
                          <a:latin typeface="Calibri" panose="020F0502020204030204" pitchFamily="34" charset="0"/>
                        </a:rPr>
                        <a:t>1</a:t>
                      </a:r>
                    </a:p>
                  </a:txBody>
                  <a:tcPr marL="0" marR="0" marT="0" marB="0" anchor="ctr"/>
                </a:tc>
                <a:tc>
                  <a:txBody>
                    <a:bodyPr/>
                    <a:lstStyle/>
                    <a:p>
                      <a:pPr algn="ctr" fontAlgn="b"/>
                      <a:r>
                        <a:rPr lang="nl-BE" sz="1200" b="0" i="0" u="none" strike="noStrike" dirty="0">
                          <a:solidFill>
                            <a:srgbClr val="000000"/>
                          </a:solidFill>
                          <a:effectLst/>
                          <a:latin typeface="Calibri" panose="020F0502020204030204" pitchFamily="34" charset="0"/>
                        </a:rPr>
                        <a:t>2</a:t>
                      </a:r>
                    </a:p>
                  </a:txBody>
                  <a:tcPr marL="0" marR="0" marT="0" marB="0" anchor="ctr"/>
                </a:tc>
                <a:tc>
                  <a:txBody>
                    <a:bodyPr/>
                    <a:lstStyle/>
                    <a:p>
                      <a:pPr algn="ctr" fontAlgn="b"/>
                      <a:r>
                        <a:rPr lang="nl-BE" sz="1200" b="0" i="0" u="none" strike="noStrike">
                          <a:solidFill>
                            <a:srgbClr val="000000"/>
                          </a:solidFill>
                          <a:effectLst/>
                          <a:latin typeface="Calibri" panose="020F0502020204030204" pitchFamily="34" charset="0"/>
                        </a:rPr>
                        <a:t>1</a:t>
                      </a:r>
                    </a:p>
                  </a:txBody>
                  <a:tcPr marL="0" marR="0" marT="0" marB="0" anchor="ctr"/>
                </a:tc>
                <a:tc>
                  <a:txBody>
                    <a:bodyPr/>
                    <a:lstStyle/>
                    <a:p>
                      <a:pPr algn="ctr" fontAlgn="b"/>
                      <a:r>
                        <a:rPr lang="nl-BE" sz="1200" i="1" u="none" strike="noStrike">
                          <a:solidFill>
                            <a:schemeClr val="tx1">
                              <a:lumMod val="50000"/>
                              <a:lumOff val="50000"/>
                            </a:schemeClr>
                          </a:solidFill>
                          <a:effectLst/>
                          <a:latin typeface="+mn-lt"/>
                          <a:ea typeface="+mn-ea"/>
                          <a:cs typeface="+mn-cs"/>
                        </a:rPr>
                        <a:t>4</a:t>
                      </a:r>
                    </a:p>
                  </a:txBody>
                  <a:tcPr marL="0" marR="0" marT="0" marB="0" anchor="ctr"/>
                </a:tc>
                <a:extLst>
                  <a:ext uri="{0D108BD9-81ED-4DB2-BD59-A6C34878D82A}">
                    <a16:rowId xmlns:a16="http://schemas.microsoft.com/office/drawing/2014/main" val="17299285"/>
                  </a:ext>
                </a:extLst>
              </a:tr>
              <a:tr h="189425">
                <a:tc vMerge="1">
                  <a:txBody>
                    <a:bodyPr/>
                    <a:lstStyle/>
                    <a:p>
                      <a:pPr algn="l" rtl="0" fontAlgn="b"/>
                      <a:endParaRPr lang="fr-BE"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nl-BE" sz="1200" u="none" strike="noStrike" dirty="0">
                          <a:effectLst/>
                        </a:rPr>
                        <a:t>Nice </a:t>
                      </a:r>
                      <a:r>
                        <a:rPr lang="nl-BE" sz="1200" u="none" strike="noStrike" dirty="0" err="1">
                          <a:effectLst/>
                        </a:rPr>
                        <a:t>to</a:t>
                      </a:r>
                      <a:r>
                        <a:rPr lang="nl-BE" sz="1200" u="none" strike="noStrike" dirty="0">
                          <a:effectLst/>
                        </a:rPr>
                        <a:t> have</a:t>
                      </a:r>
                    </a:p>
                  </a:txBody>
                  <a:tcPr marL="45720" marR="45720" anchor="b"/>
                </a:tc>
                <a:tc>
                  <a:txBody>
                    <a:bodyPr/>
                    <a:lstStyle/>
                    <a:p>
                      <a:pPr algn="ctr" fontAlgn="b"/>
                      <a:r>
                        <a:rPr lang="nl-BE" sz="1200" b="0" i="0" u="none" strike="noStrike">
                          <a:solidFill>
                            <a:srgbClr val="000000"/>
                          </a:solidFill>
                          <a:effectLst/>
                          <a:latin typeface="Calibri" panose="020F0502020204030204" pitchFamily="34" charset="0"/>
                        </a:rPr>
                        <a:t>1</a:t>
                      </a:r>
                    </a:p>
                  </a:txBody>
                  <a:tcPr marL="0" marR="0" marT="0" marB="0" anchor="ctr"/>
                </a:tc>
                <a:tc>
                  <a:txBody>
                    <a:bodyPr/>
                    <a:lstStyle/>
                    <a:p>
                      <a:pPr algn="ctr" fontAlgn="b"/>
                      <a:r>
                        <a:rPr lang="nl-BE" sz="1200" b="0" i="0" u="none" strike="noStrike" dirty="0">
                          <a:solidFill>
                            <a:srgbClr val="000000"/>
                          </a:solidFill>
                          <a:effectLst/>
                          <a:latin typeface="Calibri" panose="020F0502020204030204" pitchFamily="34" charset="0"/>
                        </a:rPr>
                        <a:t>2</a:t>
                      </a:r>
                    </a:p>
                  </a:txBody>
                  <a:tcPr marL="0" marR="0" marT="0" marB="0" anchor="ctr"/>
                </a:tc>
                <a:tc>
                  <a:txBody>
                    <a:bodyPr/>
                    <a:lstStyle/>
                    <a:p>
                      <a:pPr algn="l" rtl="0" fontAlgn="b"/>
                      <a:endParaRPr lang="fr-BE"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nl-BE" sz="1200" i="1" u="none" strike="noStrike" dirty="0">
                          <a:solidFill>
                            <a:schemeClr val="tx1">
                              <a:lumMod val="50000"/>
                              <a:lumOff val="50000"/>
                            </a:schemeClr>
                          </a:solidFill>
                          <a:effectLst/>
                          <a:latin typeface="+mn-lt"/>
                          <a:ea typeface="+mn-ea"/>
                          <a:cs typeface="+mn-cs"/>
                        </a:rPr>
                        <a:t>3</a:t>
                      </a:r>
                    </a:p>
                  </a:txBody>
                  <a:tcPr marL="0" marR="0" marT="0" marB="0" anchor="ctr"/>
                </a:tc>
                <a:extLst>
                  <a:ext uri="{0D108BD9-81ED-4DB2-BD59-A6C34878D82A}">
                    <a16:rowId xmlns:a16="http://schemas.microsoft.com/office/drawing/2014/main" val="3631762881"/>
                  </a:ext>
                </a:extLst>
              </a:tr>
              <a:tr h="0">
                <a:tc vMerge="1">
                  <a:txBody>
                    <a:bodyPr/>
                    <a:lstStyle/>
                    <a:p>
                      <a:pPr algn="l" rtl="0" fontAlgn="b"/>
                      <a:endParaRPr lang="fr-BE" sz="11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nl-BE" sz="1200" i="1" u="none" strike="noStrike" dirty="0">
                          <a:solidFill>
                            <a:schemeClr val="tx1">
                              <a:lumMod val="50000"/>
                              <a:lumOff val="50000"/>
                            </a:schemeClr>
                          </a:solidFill>
                          <a:effectLst/>
                        </a:rPr>
                        <a:t>Algemeen totaal</a:t>
                      </a:r>
                    </a:p>
                  </a:txBody>
                  <a:tcPr marL="45720" marR="45720" anchor="b"/>
                </a:tc>
                <a:tc>
                  <a:txBody>
                    <a:bodyPr/>
                    <a:lstStyle/>
                    <a:p>
                      <a:pPr algn="ctr" fontAlgn="b"/>
                      <a:r>
                        <a:rPr lang="nl-BE" sz="1200" i="1" u="none" strike="noStrike">
                          <a:solidFill>
                            <a:schemeClr val="tx1">
                              <a:lumMod val="50000"/>
                              <a:lumOff val="50000"/>
                            </a:schemeClr>
                          </a:solidFill>
                          <a:effectLst/>
                          <a:latin typeface="+mn-lt"/>
                          <a:ea typeface="+mn-ea"/>
                          <a:cs typeface="+mn-cs"/>
                        </a:rPr>
                        <a:t>15</a:t>
                      </a:r>
                    </a:p>
                  </a:txBody>
                  <a:tcPr marL="0" marR="0" marT="0" marB="0" anchor="ctr"/>
                </a:tc>
                <a:tc>
                  <a:txBody>
                    <a:bodyPr/>
                    <a:lstStyle/>
                    <a:p>
                      <a:pPr algn="ctr" fontAlgn="b"/>
                      <a:r>
                        <a:rPr lang="nl-BE" sz="1200" i="1" u="none" strike="noStrike" dirty="0">
                          <a:solidFill>
                            <a:schemeClr val="tx1">
                              <a:lumMod val="50000"/>
                              <a:lumOff val="50000"/>
                            </a:schemeClr>
                          </a:solidFill>
                          <a:effectLst/>
                          <a:latin typeface="+mn-lt"/>
                          <a:ea typeface="+mn-ea"/>
                          <a:cs typeface="+mn-cs"/>
                        </a:rPr>
                        <a:t>16</a:t>
                      </a:r>
                    </a:p>
                  </a:txBody>
                  <a:tcPr marL="0" marR="0" marT="0" marB="0" anchor="ctr"/>
                </a:tc>
                <a:tc>
                  <a:txBody>
                    <a:bodyPr/>
                    <a:lstStyle/>
                    <a:p>
                      <a:pPr algn="ctr" fontAlgn="b"/>
                      <a:r>
                        <a:rPr lang="nl-BE" sz="1200" i="1" u="none" strike="noStrike" dirty="0">
                          <a:solidFill>
                            <a:schemeClr val="tx1">
                              <a:lumMod val="50000"/>
                              <a:lumOff val="50000"/>
                            </a:schemeClr>
                          </a:solidFill>
                          <a:effectLst/>
                          <a:latin typeface="+mn-lt"/>
                          <a:ea typeface="+mn-ea"/>
                          <a:cs typeface="+mn-cs"/>
                        </a:rPr>
                        <a:t>5</a:t>
                      </a:r>
                    </a:p>
                  </a:txBody>
                  <a:tcPr marL="0" marR="0" marT="0" marB="0" anchor="ctr"/>
                </a:tc>
                <a:tc>
                  <a:txBody>
                    <a:bodyPr/>
                    <a:lstStyle/>
                    <a:p>
                      <a:pPr algn="ctr" fontAlgn="b"/>
                      <a:r>
                        <a:rPr lang="nl-BE" sz="1200" i="1" u="none" strike="noStrike" dirty="0">
                          <a:solidFill>
                            <a:schemeClr val="tx1">
                              <a:lumMod val="50000"/>
                              <a:lumOff val="50000"/>
                            </a:schemeClr>
                          </a:solidFill>
                          <a:effectLst/>
                          <a:latin typeface="+mn-lt"/>
                          <a:ea typeface="+mn-ea"/>
                          <a:cs typeface="+mn-cs"/>
                        </a:rPr>
                        <a:t>36</a:t>
                      </a:r>
                    </a:p>
                  </a:txBody>
                  <a:tcPr marL="0" marR="0" marT="0" marB="0" anchor="ctr"/>
                </a:tc>
                <a:extLst>
                  <a:ext uri="{0D108BD9-81ED-4DB2-BD59-A6C34878D82A}">
                    <a16:rowId xmlns:a16="http://schemas.microsoft.com/office/drawing/2014/main" val="3598241678"/>
                  </a:ext>
                </a:extLst>
              </a:tr>
            </a:tbl>
          </a:graphicData>
        </a:graphic>
      </p:graphicFrame>
      <p:graphicFrame>
        <p:nvGraphicFramePr>
          <p:cNvPr id="11" name="Table 10">
            <a:extLst>
              <a:ext uri="{FF2B5EF4-FFF2-40B4-BE49-F238E27FC236}">
                <a16:creationId xmlns:a16="http://schemas.microsoft.com/office/drawing/2014/main" id="{7FAF189B-06B9-2351-2BDE-C8EF2CC40425}"/>
              </a:ext>
            </a:extLst>
          </p:cNvPr>
          <p:cNvGraphicFramePr>
            <a:graphicFrameLocks noGrp="1"/>
          </p:cNvGraphicFramePr>
          <p:nvPr>
            <p:extLst>
              <p:ext uri="{D42A27DB-BD31-4B8C-83A1-F6EECF244321}">
                <p14:modId xmlns:p14="http://schemas.microsoft.com/office/powerpoint/2010/main" val="3145252720"/>
              </p:ext>
            </p:extLst>
          </p:nvPr>
        </p:nvGraphicFramePr>
        <p:xfrm>
          <a:off x="3962400" y="3650753"/>
          <a:ext cx="7943850" cy="2614960"/>
        </p:xfrm>
        <a:graphic>
          <a:graphicData uri="http://schemas.openxmlformats.org/drawingml/2006/table">
            <a:tbl>
              <a:tblPr>
                <a:tableStyleId>{0E3FDE45-AF77-4B5C-9715-49D594BDF05E}</a:tableStyleId>
              </a:tblPr>
              <a:tblGrid>
                <a:gridCol w="674842">
                  <a:extLst>
                    <a:ext uri="{9D8B030D-6E8A-4147-A177-3AD203B41FA5}">
                      <a16:colId xmlns:a16="http://schemas.microsoft.com/office/drawing/2014/main" val="1430930182"/>
                    </a:ext>
                  </a:extLst>
                </a:gridCol>
                <a:gridCol w="7269008">
                  <a:extLst>
                    <a:ext uri="{9D8B030D-6E8A-4147-A177-3AD203B41FA5}">
                      <a16:colId xmlns:a16="http://schemas.microsoft.com/office/drawing/2014/main" val="2883923688"/>
                    </a:ext>
                  </a:extLst>
                </a:gridCol>
              </a:tblGrid>
              <a:tr h="240760">
                <a:tc>
                  <a:txBody>
                    <a:bodyPr/>
                    <a:lstStyle/>
                    <a:p>
                      <a:pPr algn="ctr" fontAlgn="ctr"/>
                      <a:r>
                        <a:rPr lang="nl-BE" sz="1100" b="1" u="none" strike="noStrike" dirty="0">
                          <a:solidFill>
                            <a:srgbClr val="000000"/>
                          </a:solidFill>
                          <a:effectLst/>
                        </a:rPr>
                        <a:t>1</a:t>
                      </a:r>
                    </a:p>
                  </a:txBody>
                  <a:tcPr marL="7620" marR="7620" marT="7620" marB="0" anchor="ctr"/>
                </a:tc>
                <a:tc>
                  <a:txBody>
                    <a:bodyPr/>
                    <a:lstStyle/>
                    <a:p>
                      <a:pPr algn="l" fontAlgn="ctr"/>
                      <a:r>
                        <a:rPr lang="nl-BE" sz="1500" b="0" u="none" strike="noStrike" dirty="0">
                          <a:solidFill>
                            <a:srgbClr val="000000"/>
                          </a:solidFill>
                          <a:effectLst/>
                        </a:rPr>
                        <a:t>De gewestelijke doelstellingen en de opdrachten van de </a:t>
                      </a:r>
                      <a:r>
                        <a:rPr lang="nl-BE" sz="1500" b="0" u="none" strike="noStrike" dirty="0" err="1">
                          <a:solidFill>
                            <a:srgbClr val="000000"/>
                          </a:solidFill>
                          <a:effectLst/>
                        </a:rPr>
                        <a:t>PSC’s</a:t>
                      </a:r>
                      <a:r>
                        <a:rPr lang="nl-BE" sz="1500" b="0" u="none" strike="noStrike" dirty="0">
                          <a:solidFill>
                            <a:srgbClr val="000000"/>
                          </a:solidFill>
                          <a:effectLst/>
                        </a:rPr>
                        <a:t> aanpassen </a:t>
                      </a:r>
                    </a:p>
                  </a:txBody>
                  <a:tcPr marL="7620" marR="7620" marT="7620" marB="0" anchor="ctr"/>
                </a:tc>
                <a:extLst>
                  <a:ext uri="{0D108BD9-81ED-4DB2-BD59-A6C34878D82A}">
                    <a16:rowId xmlns:a16="http://schemas.microsoft.com/office/drawing/2014/main" val="1614107267"/>
                  </a:ext>
                </a:extLst>
              </a:tr>
              <a:tr h="240760">
                <a:tc>
                  <a:txBody>
                    <a:bodyPr/>
                    <a:lstStyle/>
                    <a:p>
                      <a:pPr algn="ctr" fontAlgn="ctr"/>
                      <a:r>
                        <a:rPr lang="nl-BE" sz="1100" b="1" u="none" strike="noStrike">
                          <a:solidFill>
                            <a:srgbClr val="000000"/>
                          </a:solidFill>
                          <a:effectLst/>
                        </a:rPr>
                        <a:t>3</a:t>
                      </a:r>
                    </a:p>
                  </a:txBody>
                  <a:tcPr marL="7620" marR="7620" marT="7620" marB="0" anchor="ctr"/>
                </a:tc>
                <a:tc>
                  <a:txBody>
                    <a:bodyPr/>
                    <a:lstStyle/>
                    <a:p>
                      <a:pPr algn="l" fontAlgn="ctr"/>
                      <a:r>
                        <a:rPr lang="nl-BE" sz="1500" b="0" u="none" strike="noStrike" dirty="0">
                          <a:solidFill>
                            <a:srgbClr val="000000"/>
                          </a:solidFill>
                          <a:effectLst/>
                        </a:rPr>
                        <a:t>De rollen van de actoren in het systeem aanpassen en verduidelijken en de gewenste positionering (identiteit) van een PSC verduidelijken</a:t>
                      </a:r>
                    </a:p>
                  </a:txBody>
                  <a:tcPr marL="7620" marR="7620" marT="7620" marB="0" anchor="ctr"/>
                </a:tc>
                <a:extLst>
                  <a:ext uri="{0D108BD9-81ED-4DB2-BD59-A6C34878D82A}">
                    <a16:rowId xmlns:a16="http://schemas.microsoft.com/office/drawing/2014/main" val="2885054013"/>
                  </a:ext>
                </a:extLst>
              </a:tr>
              <a:tr h="240760">
                <a:tc>
                  <a:txBody>
                    <a:bodyPr/>
                    <a:lstStyle/>
                    <a:p>
                      <a:pPr algn="ctr" fontAlgn="ctr"/>
                      <a:r>
                        <a:rPr lang="nl-BE" sz="1100" b="1" u="none" strike="noStrike">
                          <a:solidFill>
                            <a:srgbClr val="000000"/>
                          </a:solidFill>
                          <a:effectLst/>
                        </a:rPr>
                        <a:t>14</a:t>
                      </a:r>
                    </a:p>
                  </a:txBody>
                  <a:tcPr marL="7620" marR="7620" marT="7620" marB="0" anchor="ctr"/>
                </a:tc>
                <a:tc>
                  <a:txBody>
                    <a:bodyPr/>
                    <a:lstStyle/>
                    <a:p>
                      <a:pPr algn="l" fontAlgn="ctr"/>
                      <a:r>
                        <a:rPr lang="nl-BE" sz="1500" b="0" u="none" strike="noStrike" dirty="0">
                          <a:solidFill>
                            <a:srgbClr val="000000"/>
                          </a:solidFill>
                          <a:effectLst/>
                        </a:rPr>
                        <a:t>De momenten/middelen voor overleg tussen PSC's uitbreiden </a:t>
                      </a:r>
                    </a:p>
                  </a:txBody>
                  <a:tcPr marL="7620" marR="7620" marT="7620" marB="0" anchor="ctr"/>
                </a:tc>
                <a:extLst>
                  <a:ext uri="{0D108BD9-81ED-4DB2-BD59-A6C34878D82A}">
                    <a16:rowId xmlns:a16="http://schemas.microsoft.com/office/drawing/2014/main" val="4031540913"/>
                  </a:ext>
                </a:extLst>
              </a:tr>
              <a:tr h="240760">
                <a:tc>
                  <a:txBody>
                    <a:bodyPr/>
                    <a:lstStyle/>
                    <a:p>
                      <a:pPr algn="ctr" fontAlgn="ctr"/>
                      <a:r>
                        <a:rPr lang="nl-BE" sz="1100" b="1" u="none" strike="noStrike">
                          <a:solidFill>
                            <a:srgbClr val="000000"/>
                          </a:solidFill>
                          <a:effectLst/>
                        </a:rPr>
                        <a:t>21</a:t>
                      </a:r>
                    </a:p>
                  </a:txBody>
                  <a:tcPr marL="7620" marR="7620" marT="7620" marB="0" anchor="ctr"/>
                </a:tc>
                <a:tc>
                  <a:txBody>
                    <a:bodyPr/>
                    <a:lstStyle/>
                    <a:p>
                      <a:pPr algn="l" fontAlgn="ctr"/>
                      <a:r>
                        <a:rPr lang="nl-BE" sz="1500" b="0" u="none" strike="noStrike" dirty="0">
                          <a:solidFill>
                            <a:srgbClr val="000000"/>
                          </a:solidFill>
                          <a:effectLst/>
                        </a:rPr>
                        <a:t>Het perspectief (en een reflectie daarover) van alle verschillende doelgroepen beter integreren</a:t>
                      </a:r>
                    </a:p>
                  </a:txBody>
                  <a:tcPr marL="7620" marR="7620" marT="7620" marB="0" anchor="ctr"/>
                </a:tc>
                <a:extLst>
                  <a:ext uri="{0D108BD9-81ED-4DB2-BD59-A6C34878D82A}">
                    <a16:rowId xmlns:a16="http://schemas.microsoft.com/office/drawing/2014/main" val="2140633365"/>
                  </a:ext>
                </a:extLst>
              </a:tr>
              <a:tr h="240760">
                <a:tc>
                  <a:txBody>
                    <a:bodyPr/>
                    <a:lstStyle/>
                    <a:p>
                      <a:pPr algn="ctr" fontAlgn="ctr"/>
                      <a:r>
                        <a:rPr lang="nl-BE" sz="1100" b="1" u="none" strike="noStrike">
                          <a:solidFill>
                            <a:srgbClr val="000000"/>
                          </a:solidFill>
                          <a:effectLst/>
                        </a:rPr>
                        <a:t>22</a:t>
                      </a:r>
                    </a:p>
                  </a:txBody>
                  <a:tcPr marL="7620" marR="7620" marT="7620" marB="0" anchor="ctr"/>
                </a:tc>
                <a:tc>
                  <a:txBody>
                    <a:bodyPr/>
                    <a:lstStyle/>
                    <a:p>
                      <a:pPr algn="l" fontAlgn="ctr"/>
                      <a:r>
                        <a:rPr lang="nl-BE" sz="1500" b="0" u="none" strike="noStrike" dirty="0">
                          <a:solidFill>
                            <a:srgbClr val="000000"/>
                          </a:solidFill>
                          <a:effectLst/>
                        </a:rPr>
                        <a:t>Een dynamische meerjarenplanning opstellen voor de (prioriteiten van de) activiteiten van de PSC’s </a:t>
                      </a:r>
                    </a:p>
                  </a:txBody>
                  <a:tcPr marL="7620" marR="7620" marT="7620" marB="0" anchor="ctr"/>
                </a:tc>
                <a:extLst>
                  <a:ext uri="{0D108BD9-81ED-4DB2-BD59-A6C34878D82A}">
                    <a16:rowId xmlns:a16="http://schemas.microsoft.com/office/drawing/2014/main" val="3233644070"/>
                  </a:ext>
                </a:extLst>
              </a:tr>
              <a:tr h="240760">
                <a:tc>
                  <a:txBody>
                    <a:bodyPr/>
                    <a:lstStyle/>
                    <a:p>
                      <a:pPr algn="ctr" fontAlgn="ctr"/>
                      <a:r>
                        <a:rPr lang="nl-BE" sz="1100" b="1" u="none" strike="noStrike">
                          <a:solidFill>
                            <a:srgbClr val="000000"/>
                          </a:solidFill>
                          <a:effectLst/>
                        </a:rPr>
                        <a:t>24</a:t>
                      </a:r>
                    </a:p>
                  </a:txBody>
                  <a:tcPr marL="7620" marR="7620" marT="7620" marB="0" anchor="ctr"/>
                </a:tc>
                <a:tc>
                  <a:txBody>
                    <a:bodyPr/>
                    <a:lstStyle/>
                    <a:p>
                      <a:pPr algn="l" fontAlgn="ctr"/>
                      <a:r>
                        <a:rPr lang="nl-BE" sz="1500" b="0" u="none" strike="noStrike" dirty="0">
                          <a:solidFill>
                            <a:srgbClr val="000000"/>
                          </a:solidFill>
                          <a:effectLst/>
                        </a:rPr>
                        <a:t>Een organisatie tussen PSC’s opzetten met het oog op een bredere wijk of een groter gebied</a:t>
                      </a:r>
                    </a:p>
                  </a:txBody>
                  <a:tcPr marL="7620" marR="7620" marT="7620" marB="0" anchor="ctr"/>
                </a:tc>
                <a:extLst>
                  <a:ext uri="{0D108BD9-81ED-4DB2-BD59-A6C34878D82A}">
                    <a16:rowId xmlns:a16="http://schemas.microsoft.com/office/drawing/2014/main" val="3779170128"/>
                  </a:ext>
                </a:extLst>
              </a:tr>
              <a:tr h="240760">
                <a:tc>
                  <a:txBody>
                    <a:bodyPr/>
                    <a:lstStyle/>
                    <a:p>
                      <a:pPr algn="ctr" fontAlgn="ctr"/>
                      <a:r>
                        <a:rPr lang="nl-BE" sz="1100" b="1" u="none" strike="noStrike">
                          <a:solidFill>
                            <a:srgbClr val="000000"/>
                          </a:solidFill>
                          <a:effectLst/>
                        </a:rPr>
                        <a:t>26</a:t>
                      </a:r>
                    </a:p>
                  </a:txBody>
                  <a:tcPr marL="7620" marR="7620" marT="7620" marB="0" anchor="ctr"/>
                </a:tc>
                <a:tc>
                  <a:txBody>
                    <a:bodyPr/>
                    <a:lstStyle/>
                    <a:p>
                      <a:pPr algn="l" fontAlgn="ctr"/>
                      <a:r>
                        <a:rPr lang="nl-BE" sz="1500" b="0" u="none" strike="noStrike" dirty="0">
                          <a:solidFill>
                            <a:srgbClr val="000000"/>
                          </a:solidFill>
                          <a:effectLst/>
                        </a:rPr>
                        <a:t>De ontmoetingen tussen de actoren optimaliseren </a:t>
                      </a:r>
                    </a:p>
                  </a:txBody>
                  <a:tcPr marL="7620" marR="7620" marT="7620" marB="0" anchor="ctr"/>
                </a:tc>
                <a:extLst>
                  <a:ext uri="{0D108BD9-81ED-4DB2-BD59-A6C34878D82A}">
                    <a16:rowId xmlns:a16="http://schemas.microsoft.com/office/drawing/2014/main" val="146288828"/>
                  </a:ext>
                </a:extLst>
              </a:tr>
              <a:tr h="240760">
                <a:tc>
                  <a:txBody>
                    <a:bodyPr/>
                    <a:lstStyle/>
                    <a:p>
                      <a:pPr algn="ctr" fontAlgn="ctr"/>
                      <a:r>
                        <a:rPr lang="nl-BE" sz="1100" b="1" u="none" strike="noStrike">
                          <a:solidFill>
                            <a:srgbClr val="000000"/>
                          </a:solidFill>
                          <a:effectLst/>
                        </a:rPr>
                        <a:t>27</a:t>
                      </a:r>
                    </a:p>
                  </a:txBody>
                  <a:tcPr marL="7620" marR="7620" marT="7620" marB="0" anchor="ctr"/>
                </a:tc>
                <a:tc>
                  <a:txBody>
                    <a:bodyPr/>
                    <a:lstStyle/>
                    <a:p>
                      <a:pPr algn="l" fontAlgn="ctr"/>
                      <a:r>
                        <a:rPr lang="nl-BE" sz="1500" b="0" u="none" strike="noStrike" dirty="0">
                          <a:solidFill>
                            <a:srgbClr val="000000"/>
                          </a:solidFill>
                          <a:effectLst/>
                        </a:rPr>
                        <a:t>De PSC’s beter integreren in de strategische sociale reflectie van de OVM’s</a:t>
                      </a:r>
                    </a:p>
                  </a:txBody>
                  <a:tcPr marL="7620" marR="7620" marT="7620" marB="0" anchor="ctr"/>
                </a:tc>
                <a:extLst>
                  <a:ext uri="{0D108BD9-81ED-4DB2-BD59-A6C34878D82A}">
                    <a16:rowId xmlns:a16="http://schemas.microsoft.com/office/drawing/2014/main" val="797785494"/>
                  </a:ext>
                </a:extLst>
              </a:tr>
              <a:tr h="240760">
                <a:tc>
                  <a:txBody>
                    <a:bodyPr/>
                    <a:lstStyle/>
                    <a:p>
                      <a:pPr algn="ctr" fontAlgn="ctr"/>
                      <a:r>
                        <a:rPr lang="nl-BE" sz="1100" b="1" u="none" strike="noStrike">
                          <a:solidFill>
                            <a:srgbClr val="000000"/>
                          </a:solidFill>
                          <a:effectLst/>
                        </a:rPr>
                        <a:t>28</a:t>
                      </a:r>
                    </a:p>
                  </a:txBody>
                  <a:tcPr marL="7620" marR="7620" marT="7620" marB="0" anchor="ctr"/>
                </a:tc>
                <a:tc>
                  <a:txBody>
                    <a:bodyPr/>
                    <a:lstStyle/>
                    <a:p>
                      <a:pPr algn="l" fontAlgn="ctr"/>
                      <a:r>
                        <a:rPr lang="nl-BE" sz="1500" b="0" u="none" strike="noStrike" dirty="0">
                          <a:solidFill>
                            <a:srgbClr val="000000"/>
                          </a:solidFill>
                          <a:effectLst/>
                        </a:rPr>
                        <a:t>De functie van coördinator (beter) definiëren</a:t>
                      </a:r>
                    </a:p>
                  </a:txBody>
                  <a:tcPr marL="7620" marR="7620" marT="7620" marB="0" anchor="ctr"/>
                </a:tc>
                <a:extLst>
                  <a:ext uri="{0D108BD9-81ED-4DB2-BD59-A6C34878D82A}">
                    <a16:rowId xmlns:a16="http://schemas.microsoft.com/office/drawing/2014/main" val="2946289840"/>
                  </a:ext>
                </a:extLst>
              </a:tr>
            </a:tbl>
          </a:graphicData>
        </a:graphic>
      </p:graphicFrame>
    </p:spTree>
    <p:extLst>
      <p:ext uri="{BB962C8B-B14F-4D97-AF65-F5344CB8AC3E}">
        <p14:creationId xmlns:p14="http://schemas.microsoft.com/office/powerpoint/2010/main" val="4233698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5E050-DB5C-DB6B-1E6B-3C7DA498BA6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F61EE1D-7015-19D6-4EF8-68DE8893FB81}"/>
              </a:ext>
            </a:extLst>
          </p:cNvPr>
          <p:cNvSpPr>
            <a:spLocks noGrp="1"/>
          </p:cNvSpPr>
          <p:nvPr>
            <p:ph type="title"/>
          </p:nvPr>
        </p:nvSpPr>
        <p:spPr>
          <a:xfrm>
            <a:off x="676656" y="187814"/>
            <a:ext cx="10772775" cy="904724"/>
          </a:xfrm>
        </p:spPr>
        <p:txBody>
          <a:bodyPr>
            <a:normAutofit/>
          </a:bodyPr>
          <a:lstStyle/>
          <a:p>
            <a:r>
              <a:rPr lang="nl-BE" b="1" dirty="0">
                <a:solidFill>
                  <a:srgbClr val="00A8B4"/>
                </a:solidFill>
                <a:latin typeface="Century Gothic"/>
              </a:rPr>
              <a:t>Namiddagprogramma</a:t>
            </a:r>
          </a:p>
        </p:txBody>
      </p:sp>
      <p:sp>
        <p:nvSpPr>
          <p:cNvPr id="6" name="Espace réservé du contenu 5">
            <a:extLst>
              <a:ext uri="{FF2B5EF4-FFF2-40B4-BE49-F238E27FC236}">
                <a16:creationId xmlns:a16="http://schemas.microsoft.com/office/drawing/2014/main" id="{43912910-7012-C022-4B55-4440C8CE842A}"/>
              </a:ext>
            </a:extLst>
          </p:cNvPr>
          <p:cNvSpPr>
            <a:spLocks noGrp="1"/>
          </p:cNvSpPr>
          <p:nvPr>
            <p:ph sz="half" idx="1"/>
          </p:nvPr>
        </p:nvSpPr>
        <p:spPr>
          <a:xfrm>
            <a:off x="676655" y="1092539"/>
            <a:ext cx="10851316" cy="4672924"/>
          </a:xfrm>
        </p:spPr>
        <p:txBody>
          <a:bodyPr>
            <a:noAutofit/>
          </a:bodyPr>
          <a:lstStyle/>
          <a:p>
            <a:pPr>
              <a:lnSpc>
                <a:spcPct val="100000"/>
              </a:lnSpc>
              <a:spcBef>
                <a:spcPts val="0"/>
              </a:spcBef>
            </a:pPr>
            <a:r>
              <a:rPr lang="nl-BE" sz="1800" b="1" dirty="0"/>
              <a:t>13.30u – 14.00u: Het ARHUU-systeem herzien: verschillende visies van de </a:t>
            </a:r>
            <a:r>
              <a:rPr lang="nl-BE" sz="1800" b="1" dirty="0" err="1"/>
              <a:t>ARHUU’s</a:t>
            </a:r>
            <a:r>
              <a:rPr lang="nl-BE" sz="1800" b="1" dirty="0"/>
              <a:t> en medewerkers van de OVM’s op het huidige systeem</a:t>
            </a:r>
          </a:p>
          <a:p>
            <a:pPr lvl="0">
              <a:lnSpc>
                <a:spcPct val="100000"/>
              </a:lnSpc>
              <a:spcBef>
                <a:spcPts val="0"/>
              </a:spcBef>
            </a:pPr>
            <a:r>
              <a:rPr lang="nl-BE" sz="1800" dirty="0"/>
              <a:t>Spreker: Jeanne Mosseray (VUB)</a:t>
            </a:r>
          </a:p>
          <a:p>
            <a:pPr>
              <a:lnSpc>
                <a:spcPct val="100000"/>
              </a:lnSpc>
              <a:spcBef>
                <a:spcPts val="0"/>
              </a:spcBef>
            </a:pPr>
            <a:r>
              <a:rPr lang="nl-BE" sz="1800" dirty="0"/>
              <a:t>Doelstellingen: ideeën uitwisselen over het ARHUU-systeem en mogelijke pistes voor de vernieuwing ervan.</a:t>
            </a:r>
            <a:r>
              <a:rPr lang="nl-BE" sz="1800" b="1" dirty="0"/>
              <a:t> </a:t>
            </a:r>
          </a:p>
          <a:p>
            <a:pPr>
              <a:lnSpc>
                <a:spcPct val="100000"/>
              </a:lnSpc>
              <a:spcBef>
                <a:spcPts val="0"/>
              </a:spcBef>
            </a:pPr>
            <a:endParaRPr lang="fr-FR" sz="1800" dirty="0"/>
          </a:p>
          <a:p>
            <a:pPr>
              <a:lnSpc>
                <a:spcPct val="100000"/>
              </a:lnSpc>
              <a:spcBef>
                <a:spcPts val="0"/>
              </a:spcBef>
            </a:pPr>
            <a:r>
              <a:rPr lang="nl-BE" sz="1800" b="1" dirty="0"/>
              <a:t>14.00u - 14.15u: Vraag- en antwoordronde over het ARHUU-systeem</a:t>
            </a:r>
          </a:p>
          <a:p>
            <a:pPr lvl="0">
              <a:lnSpc>
                <a:spcPct val="100000"/>
              </a:lnSpc>
              <a:spcBef>
                <a:spcPts val="0"/>
              </a:spcBef>
            </a:pPr>
            <a:endParaRPr lang="fr-FR" sz="1800" dirty="0"/>
          </a:p>
          <a:p>
            <a:pPr>
              <a:lnSpc>
                <a:spcPct val="100000"/>
              </a:lnSpc>
              <a:spcBef>
                <a:spcPts val="0"/>
              </a:spcBef>
            </a:pPr>
            <a:r>
              <a:rPr lang="nl-BE" sz="1800" b="1" dirty="0"/>
              <a:t>14.15u - 14.30u: Uitleg over het verloop van de discussiegroepen</a:t>
            </a:r>
          </a:p>
          <a:p>
            <a:pPr lvl="0">
              <a:lnSpc>
                <a:spcPct val="100000"/>
              </a:lnSpc>
              <a:spcBef>
                <a:spcPts val="0"/>
              </a:spcBef>
            </a:pPr>
            <a:r>
              <a:rPr lang="nl-BE" sz="1800" dirty="0"/>
              <a:t>Spreker: Sandra Kajenone</a:t>
            </a:r>
          </a:p>
          <a:p>
            <a:pPr lvl="0">
              <a:lnSpc>
                <a:spcPct val="100000"/>
              </a:lnSpc>
              <a:spcBef>
                <a:spcPts val="0"/>
              </a:spcBef>
            </a:pPr>
            <a:r>
              <a:rPr lang="nl-BE" sz="1800" dirty="0"/>
              <a:t>Doelstellingen: zorgen voor een goede organisatie van de workshops.</a:t>
            </a:r>
          </a:p>
          <a:p>
            <a:pPr lvl="0">
              <a:lnSpc>
                <a:spcPct val="100000"/>
              </a:lnSpc>
              <a:spcBef>
                <a:spcPts val="0"/>
              </a:spcBef>
            </a:pPr>
            <a:endParaRPr lang="fr-FR" sz="1800" dirty="0"/>
          </a:p>
          <a:p>
            <a:pPr>
              <a:lnSpc>
                <a:spcPct val="100000"/>
              </a:lnSpc>
              <a:spcBef>
                <a:spcPts val="0"/>
              </a:spcBef>
            </a:pPr>
            <a:r>
              <a:rPr lang="nl-BE" sz="1800" b="1" dirty="0"/>
              <a:t>14.30u – 16.30u: Discussiegroepen en workshop</a:t>
            </a:r>
          </a:p>
          <a:p>
            <a:pPr lvl="0">
              <a:lnSpc>
                <a:spcPct val="100000"/>
              </a:lnSpc>
              <a:spcBef>
                <a:spcPts val="0"/>
              </a:spcBef>
            </a:pPr>
            <a:r>
              <a:rPr lang="nl-BE" sz="1800" dirty="0"/>
              <a:t>Workshop ARHUU</a:t>
            </a:r>
          </a:p>
          <a:p>
            <a:pPr lvl="0">
              <a:lnSpc>
                <a:spcPct val="100000"/>
              </a:lnSpc>
              <a:spcBef>
                <a:spcPts val="0"/>
              </a:spcBef>
            </a:pPr>
            <a:r>
              <a:rPr lang="nl-BE" sz="1800" dirty="0"/>
              <a:t>Groep 1</a:t>
            </a:r>
          </a:p>
          <a:p>
            <a:pPr lvl="0">
              <a:lnSpc>
                <a:spcPct val="100000"/>
              </a:lnSpc>
              <a:spcBef>
                <a:spcPts val="0"/>
              </a:spcBef>
            </a:pPr>
            <a:r>
              <a:rPr lang="nl-BE" sz="1800" dirty="0"/>
              <a:t>Groep 2</a:t>
            </a:r>
          </a:p>
          <a:p>
            <a:pPr lvl="0">
              <a:lnSpc>
                <a:spcPct val="100000"/>
              </a:lnSpc>
              <a:spcBef>
                <a:spcPts val="0"/>
              </a:spcBef>
            </a:pPr>
            <a:r>
              <a:rPr lang="nl-BE" sz="1800" dirty="0"/>
              <a:t>Groep 3</a:t>
            </a:r>
          </a:p>
          <a:p>
            <a:pPr lvl="0">
              <a:lnSpc>
                <a:spcPct val="100000"/>
              </a:lnSpc>
              <a:spcBef>
                <a:spcPts val="0"/>
              </a:spcBef>
            </a:pPr>
            <a:r>
              <a:rPr lang="nl-BE" sz="1800" dirty="0"/>
              <a:t>Groep 4</a:t>
            </a:r>
          </a:p>
          <a:p>
            <a:pPr lvl="0">
              <a:lnSpc>
                <a:spcPct val="100000"/>
              </a:lnSpc>
              <a:spcBef>
                <a:spcPts val="0"/>
              </a:spcBef>
            </a:pPr>
            <a:endParaRPr lang="fr-FR" sz="1800" dirty="0"/>
          </a:p>
          <a:p>
            <a:pPr>
              <a:lnSpc>
                <a:spcPct val="100000"/>
              </a:lnSpc>
              <a:spcBef>
                <a:spcPts val="0"/>
              </a:spcBef>
            </a:pPr>
            <a:r>
              <a:rPr lang="nl-BE" sz="1800" b="1" dirty="0"/>
              <a:t>16.30u - 17u: Conclusie / drink</a:t>
            </a:r>
          </a:p>
        </p:txBody>
      </p:sp>
      <p:pic>
        <p:nvPicPr>
          <p:cNvPr id="8" name="Image 7">
            <a:extLst>
              <a:ext uri="{FF2B5EF4-FFF2-40B4-BE49-F238E27FC236}">
                <a16:creationId xmlns:a16="http://schemas.microsoft.com/office/drawing/2014/main" id="{99DFE4F4-AD3F-684E-416E-64C293888B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6429" y="6028138"/>
            <a:ext cx="1611086" cy="829861"/>
          </a:xfrm>
          <a:prstGeom prst="rect">
            <a:avLst/>
          </a:prstGeom>
        </p:spPr>
      </p:pic>
      <p:sp>
        <p:nvSpPr>
          <p:cNvPr id="4" name="Espace réservé du pied de page 3">
            <a:extLst>
              <a:ext uri="{FF2B5EF4-FFF2-40B4-BE49-F238E27FC236}">
                <a16:creationId xmlns:a16="http://schemas.microsoft.com/office/drawing/2014/main" id="{8968604D-4A7C-10EF-E763-4DD4212B9078}"/>
              </a:ext>
            </a:extLst>
          </p:cNvPr>
          <p:cNvSpPr>
            <a:spLocks noGrp="1"/>
          </p:cNvSpPr>
          <p:nvPr>
            <p:ph type="ftr" sz="quarter" idx="11"/>
          </p:nvPr>
        </p:nvSpPr>
        <p:spPr/>
        <p:txBody>
          <a:bodyPr/>
          <a:lstStyle/>
          <a:p>
            <a:r>
              <a:rPr lang="nl-BE" dirty="0"/>
              <a:t>Plenaire vergadering PSC’s 2025</a:t>
            </a:r>
          </a:p>
        </p:txBody>
      </p:sp>
      <p:sp>
        <p:nvSpPr>
          <p:cNvPr id="5" name="Espace réservé du numéro de diapositive 4">
            <a:extLst>
              <a:ext uri="{FF2B5EF4-FFF2-40B4-BE49-F238E27FC236}">
                <a16:creationId xmlns:a16="http://schemas.microsoft.com/office/drawing/2014/main" id="{91991313-26A5-978A-9694-2B9B46BA31FB}"/>
              </a:ext>
            </a:extLst>
          </p:cNvPr>
          <p:cNvSpPr>
            <a:spLocks noGrp="1"/>
          </p:cNvSpPr>
          <p:nvPr>
            <p:ph type="sldNum" sz="quarter" idx="12"/>
          </p:nvPr>
        </p:nvSpPr>
        <p:spPr/>
        <p:txBody>
          <a:bodyPr/>
          <a:lstStyle/>
          <a:p>
            <a:fld id="{0C80B96F-DABE-4E74-8116-82B521590C4F}" type="slidenum">
              <a:rPr lang="fr-FR" smtClean="0"/>
              <a:t>4</a:t>
            </a:fld>
            <a:endParaRPr lang="fr-FR"/>
          </a:p>
        </p:txBody>
      </p:sp>
    </p:spTree>
    <p:extLst>
      <p:ext uri="{BB962C8B-B14F-4D97-AF65-F5344CB8AC3E}">
        <p14:creationId xmlns:p14="http://schemas.microsoft.com/office/powerpoint/2010/main" val="3552993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4E3AC-6677-D709-DB12-C86DF64DBB9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3016E3-A58D-6617-98F5-D8D711386160}"/>
              </a:ext>
            </a:extLst>
          </p:cNvPr>
          <p:cNvSpPr>
            <a:spLocks noGrp="1"/>
          </p:cNvSpPr>
          <p:nvPr>
            <p:ph type="sldNum" sz="quarter" idx="4"/>
          </p:nvPr>
        </p:nvSpPr>
        <p:spPr/>
        <p:txBody>
          <a:bodyPr/>
          <a:lstStyle/>
          <a:p>
            <a:pPr algn="r"/>
            <a:fld id="{40A309F3-4EDD-E040-AF0C-9B3B38A0CA5F}" type="slidenum">
              <a:rPr lang="en-BE" smtClean="0"/>
              <a:pPr algn="r"/>
              <a:t>40</a:t>
            </a:fld>
            <a:endParaRPr lang="en-BE"/>
          </a:p>
        </p:txBody>
      </p:sp>
      <p:sp>
        <p:nvSpPr>
          <p:cNvPr id="6" name="TextBox 5">
            <a:extLst>
              <a:ext uri="{FF2B5EF4-FFF2-40B4-BE49-F238E27FC236}">
                <a16:creationId xmlns:a16="http://schemas.microsoft.com/office/drawing/2014/main" id="{140BBF35-5F84-796D-1D6E-C1049B4A235C}"/>
              </a:ext>
            </a:extLst>
          </p:cNvPr>
          <p:cNvSpPr txBox="1"/>
          <p:nvPr/>
        </p:nvSpPr>
        <p:spPr>
          <a:xfrm>
            <a:off x="348343" y="271886"/>
            <a:ext cx="8874034" cy="769441"/>
          </a:xfrm>
          <a:prstGeom prst="rect">
            <a:avLst/>
          </a:prstGeom>
          <a:noFill/>
        </p:spPr>
        <p:txBody>
          <a:bodyPr wrap="square">
            <a:spAutoFit/>
          </a:bodyPr>
          <a:lstStyle/>
          <a:p>
            <a:r>
              <a:rPr lang="nl-BE" sz="2400" b="0" dirty="0">
                <a:latin typeface="Calibri"/>
                <a:cs typeface="Calibri"/>
              </a:rPr>
              <a:t>3. Aanbevelingen</a:t>
            </a:r>
            <a:br>
              <a:rPr lang="nl-BE" sz="2000" b="0" dirty="0"/>
            </a:br>
            <a:r>
              <a:rPr lang="nl-BE" sz="2000" b="0" dirty="0">
                <a:solidFill>
                  <a:schemeClr val="accent1"/>
                </a:solidFill>
                <a:latin typeface="Calibri"/>
                <a:cs typeface="Calibri"/>
              </a:rPr>
              <a:t>3.4 </a:t>
            </a:r>
            <a:r>
              <a:rPr lang="nl-BE" sz="2000" dirty="0">
                <a:solidFill>
                  <a:schemeClr val="accent1"/>
                </a:solidFill>
                <a:latin typeface="Calibri"/>
                <a:cs typeface="Calibri"/>
              </a:rPr>
              <a:t>Onze visie op de werking van het toekomstige systeem</a:t>
            </a:r>
          </a:p>
        </p:txBody>
      </p:sp>
      <p:sp>
        <p:nvSpPr>
          <p:cNvPr id="3" name="Text Placeholder 7">
            <a:extLst>
              <a:ext uri="{FF2B5EF4-FFF2-40B4-BE49-F238E27FC236}">
                <a16:creationId xmlns:a16="http://schemas.microsoft.com/office/drawing/2014/main" id="{A474A2F8-E42A-AAAD-4FD0-64BDDFBA583E}"/>
              </a:ext>
            </a:extLst>
          </p:cNvPr>
          <p:cNvSpPr txBox="1">
            <a:spLocks/>
          </p:cNvSpPr>
          <p:nvPr/>
        </p:nvSpPr>
        <p:spPr>
          <a:xfrm>
            <a:off x="1238250" y="1238250"/>
            <a:ext cx="9451521" cy="5014178"/>
          </a:xfrm>
          <a:prstGeom prst="rect">
            <a:avLst/>
          </a:prstGeo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sz="1100" b="0" i="0" kern="1200">
                <a:solidFill>
                  <a:schemeClr val="tx2"/>
                </a:solidFill>
                <a:latin typeface="+mn-lt"/>
                <a:ea typeface="+mn-ea"/>
                <a:cs typeface="Calibri Light" panose="020F0302020204030204" pitchFamily="34" charset="0"/>
              </a:defRPr>
            </a:lvl1pPr>
            <a:lvl2pPr marL="177800" indent="-177800" algn="l" defTabSz="914400" rtl="0" eaLnBrk="1" latinLnBrk="0" hangingPunct="1">
              <a:lnSpc>
                <a:spcPct val="100000"/>
              </a:lnSpc>
              <a:spcBef>
                <a:spcPts val="600"/>
              </a:spcBef>
              <a:buClr>
                <a:schemeClr val="accent1"/>
              </a:buClr>
              <a:buSzPct val="100000"/>
              <a:buFont typeface="Wingdings" pitchFamily="2" charset="2"/>
              <a:buChar char="§"/>
              <a:tabLst/>
              <a:defRPr sz="1100" b="0" i="0" kern="1200">
                <a:solidFill>
                  <a:schemeClr val="tx2"/>
                </a:solidFill>
                <a:latin typeface="+mn-lt"/>
                <a:ea typeface="+mn-ea"/>
                <a:cs typeface="Calibri Light" panose="020F0302020204030204" pitchFamily="34" charset="0"/>
              </a:defRPr>
            </a:lvl2pPr>
            <a:lvl3pPr marL="355600" indent="-177800" algn="l" defTabSz="914400" rtl="0" eaLnBrk="1" latinLnBrk="0" hangingPunct="1">
              <a:lnSpc>
                <a:spcPct val="100000"/>
              </a:lnSpc>
              <a:spcBef>
                <a:spcPts val="600"/>
              </a:spcBef>
              <a:buFont typeface="Wingdings" pitchFamily="2" charset="2"/>
              <a:buChar char="§"/>
              <a:tabLst/>
              <a:defRPr sz="1100" b="0" i="0" kern="1200">
                <a:solidFill>
                  <a:schemeClr val="tx2"/>
                </a:solidFill>
                <a:latin typeface="+mn-lt"/>
                <a:ea typeface="+mn-ea"/>
                <a:cs typeface="Calibri Light" panose="020F0302020204030204" pitchFamily="34" charset="0"/>
              </a:defRPr>
            </a:lvl3pPr>
            <a:lvl4pPr marL="541338" indent="-185738" algn="l" defTabSz="914400" rtl="0" eaLnBrk="1" latinLnBrk="0" hangingPunct="1">
              <a:lnSpc>
                <a:spcPct val="100000"/>
              </a:lnSpc>
              <a:spcBef>
                <a:spcPts val="600"/>
              </a:spcBef>
              <a:buClr>
                <a:schemeClr val="accent3"/>
              </a:buClr>
              <a:buFont typeface="Wingdings" pitchFamily="2" charset="2"/>
              <a:buChar char="§"/>
              <a:tabLst/>
              <a:defRPr sz="1100" b="0" i="0" kern="1200">
                <a:solidFill>
                  <a:schemeClr val="tx2"/>
                </a:solidFill>
                <a:latin typeface="+mn-lt"/>
                <a:ea typeface="+mn-ea"/>
                <a:cs typeface="Calibri Light" panose="020F0302020204030204" pitchFamily="34" charset="0"/>
              </a:defRPr>
            </a:lvl4pPr>
            <a:lvl5pPr marL="714375" indent="-171450" algn="l" defTabSz="914400" rtl="0" eaLnBrk="1" latinLnBrk="0" hangingPunct="1">
              <a:lnSpc>
                <a:spcPct val="100000"/>
              </a:lnSpc>
              <a:spcBef>
                <a:spcPts val="600"/>
              </a:spcBef>
              <a:buFont typeface="Arial" panose="020B0604020202020204" pitchFamily="34" charset="0"/>
              <a:buChar char="•"/>
              <a:tabLst/>
              <a:defRPr sz="1000" b="0" i="1" kern="1200">
                <a:solidFill>
                  <a:schemeClr val="tx2"/>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nl-BE" sz="1800" dirty="0"/>
              <a:t>Weergave van de mogelijke toekomstige werking van het systeem</a:t>
            </a:r>
          </a:p>
          <a:p>
            <a:pPr marL="615950" lvl="1" indent="-342900">
              <a:buFont typeface="+mj-lt"/>
              <a:buAutoNum type="arabicPeriod"/>
            </a:pPr>
            <a:r>
              <a:rPr lang="nl-BE" sz="1800" dirty="0"/>
              <a:t>Interacties tussen de verschillende actoren</a:t>
            </a:r>
          </a:p>
          <a:p>
            <a:pPr marL="1149350" lvl="3" indent="-342900"/>
            <a:r>
              <a:rPr lang="nl-BE" sz="1800" dirty="0"/>
              <a:t>De verantwoordelijken voor het systeem – op het niveau van de BGHM (en de Regering)</a:t>
            </a:r>
          </a:p>
          <a:p>
            <a:pPr marL="1149350" lvl="3" indent="-342900"/>
            <a:r>
              <a:rPr lang="nl-BE" sz="1800" dirty="0"/>
              <a:t>De medeondertekenaars van de overeenkomst (en medewerkers van de bestaande teams (OVM's en gemeenten, indien van toepassing)</a:t>
            </a:r>
          </a:p>
          <a:p>
            <a:pPr marL="1149350" lvl="3" indent="-342900"/>
            <a:r>
              <a:rPr lang="nl-BE" sz="1800" dirty="0"/>
              <a:t>De bestaande PSC-teams (veldwerkers) en vzw's</a:t>
            </a:r>
          </a:p>
          <a:p>
            <a:pPr marL="615950" lvl="1" indent="-342900">
              <a:buFont typeface="+mj-lt"/>
              <a:buAutoNum type="arabicPeriod"/>
            </a:pPr>
            <a:r>
              <a:rPr lang="nl-BE" sz="1800" dirty="0"/>
              <a:t>Een opbouw in drie fasen:</a:t>
            </a:r>
          </a:p>
          <a:p>
            <a:pPr marL="1149350" lvl="3" indent="-342900"/>
            <a:endParaRPr lang="en-GB" sz="1600" dirty="0"/>
          </a:p>
        </p:txBody>
      </p:sp>
      <p:grpSp>
        <p:nvGrpSpPr>
          <p:cNvPr id="8" name="Group 7">
            <a:extLst>
              <a:ext uri="{FF2B5EF4-FFF2-40B4-BE49-F238E27FC236}">
                <a16:creationId xmlns:a16="http://schemas.microsoft.com/office/drawing/2014/main" id="{FD45011E-1E11-2D5E-862B-E98E0D9A5CAE}"/>
              </a:ext>
            </a:extLst>
          </p:cNvPr>
          <p:cNvGrpSpPr/>
          <p:nvPr>
            <p:custDataLst>
              <p:tags r:id="rId1"/>
            </p:custDataLst>
          </p:nvPr>
        </p:nvGrpSpPr>
        <p:grpSpPr>
          <a:xfrm>
            <a:off x="2202578" y="4099270"/>
            <a:ext cx="8737136" cy="1772211"/>
            <a:chOff x="292842" y="2501588"/>
            <a:chExt cx="6101448" cy="926024"/>
          </a:xfrm>
        </p:grpSpPr>
        <p:sp>
          <p:nvSpPr>
            <p:cNvPr id="10" name="Parallelogram 9">
              <a:extLst>
                <a:ext uri="{FF2B5EF4-FFF2-40B4-BE49-F238E27FC236}">
                  <a16:creationId xmlns:a16="http://schemas.microsoft.com/office/drawing/2014/main" id="{AC1A23FB-C823-1AC0-80D9-13B9BD9CB392}"/>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1" u="none" strike="noStrike" cap="none" normalizeH="0" baseline="0" noProof="0" dirty="0">
                  <a:ln>
                    <a:noFill/>
                  </a:ln>
                  <a:solidFill>
                    <a:srgbClr val="406FC4"/>
                  </a:solidFill>
                  <a:effectLst/>
                  <a:uLnTx/>
                  <a:uFillTx/>
                  <a:ea typeface="+mn-ea"/>
                  <a:cs typeface="Calibri" panose="020F0502020204030204" pitchFamily="34" charset="0"/>
                </a:rPr>
                <a:t>PLAN</a:t>
              </a:r>
              <a:r>
                <a:rPr kumimoji="0" lang="nl-BE" sz="1400" b="0" i="1" u="none" strike="noStrike" cap="none" normalizeH="0" baseline="0" noProof="0" dirty="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i="1" dirty="0">
                  <a:solidFill>
                    <a:srgbClr val="406FC4"/>
                  </a:solidFill>
                  <a:cs typeface="Calibri" panose="020F0502020204030204" pitchFamily="34" charset="0"/>
                </a:rPr>
                <a:t>Planning en voorbereiding</a:t>
              </a:r>
            </a:p>
          </p:txBody>
        </p:sp>
        <p:sp>
          <p:nvSpPr>
            <p:cNvPr id="12" name="Parallelogram 11">
              <a:extLst>
                <a:ext uri="{FF2B5EF4-FFF2-40B4-BE49-F238E27FC236}">
                  <a16:creationId xmlns:a16="http://schemas.microsoft.com/office/drawing/2014/main" id="{EAE2605A-7BD1-35DC-8FA8-5885436ECB5D}"/>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1400" b="1" i="1">
                  <a:solidFill>
                    <a:srgbClr val="0090A3"/>
                  </a:solidFill>
                  <a:cs typeface="Calibri" panose="020F0502020204030204" pitchFamily="34" charset="0"/>
                </a:rPr>
                <a:t>DO</a:t>
              </a:r>
            </a:p>
            <a:p>
              <a:pPr algn="ctr"/>
              <a:r>
                <a:rPr lang="nl-BE" sz="1400" i="1">
                  <a:solidFill>
                    <a:srgbClr val="0090A3"/>
                  </a:solidFill>
                  <a:cs typeface="Calibri" panose="020F0502020204030204" pitchFamily="34" charset="0"/>
                </a:rPr>
                <a:t>Start en operationalisering</a:t>
              </a:r>
            </a:p>
          </p:txBody>
        </p:sp>
        <p:sp>
          <p:nvSpPr>
            <p:cNvPr id="13" name="Parallelogram 12">
              <a:extLst>
                <a:ext uri="{FF2B5EF4-FFF2-40B4-BE49-F238E27FC236}">
                  <a16:creationId xmlns:a16="http://schemas.microsoft.com/office/drawing/2014/main" id="{FAD50813-AF7C-733C-92DB-2A7EC6C77AA3}"/>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1400" b="1" i="1" dirty="0">
                  <a:solidFill>
                    <a:srgbClr val="86A154"/>
                  </a:solidFill>
                  <a:cs typeface="Calibri" panose="020F0502020204030204" pitchFamily="34" charset="0"/>
                </a:rPr>
                <a:t>CHECK &amp; ACT</a:t>
              </a:r>
            </a:p>
            <a:p>
              <a:pPr algn="ctr"/>
              <a:r>
                <a:rPr lang="nl-BE" sz="1400" i="1" dirty="0">
                  <a:solidFill>
                    <a:srgbClr val="86A154"/>
                  </a:solidFill>
                  <a:cs typeface="Calibri" panose="020F0502020204030204" pitchFamily="34" charset="0"/>
                </a:rPr>
                <a:t>Regelmatige en constructieve opvolging</a:t>
              </a:r>
            </a:p>
          </p:txBody>
        </p:sp>
        <p:grpSp>
          <p:nvGrpSpPr>
            <p:cNvPr id="14" name="Group 13">
              <a:extLst>
                <a:ext uri="{FF2B5EF4-FFF2-40B4-BE49-F238E27FC236}">
                  <a16:creationId xmlns:a16="http://schemas.microsoft.com/office/drawing/2014/main" id="{9C6A9059-6329-3B36-4D7F-177DA8902152}"/>
                </a:ext>
              </a:extLst>
            </p:cNvPr>
            <p:cNvGrpSpPr/>
            <p:nvPr/>
          </p:nvGrpSpPr>
          <p:grpSpPr>
            <a:xfrm>
              <a:off x="2459690" y="3038672"/>
              <a:ext cx="500063" cy="147638"/>
              <a:chOff x="2710657" y="1989591"/>
              <a:chExt cx="500063" cy="147638"/>
            </a:xfrm>
            <a:solidFill>
              <a:srgbClr val="0090A3"/>
            </a:solidFill>
          </p:grpSpPr>
          <p:sp>
            <p:nvSpPr>
              <p:cNvPr id="41" name="AutoShape 24">
                <a:extLst>
                  <a:ext uri="{FF2B5EF4-FFF2-40B4-BE49-F238E27FC236}">
                    <a16:creationId xmlns:a16="http://schemas.microsoft.com/office/drawing/2014/main" id="{F0ECAEFE-6C06-F6B9-7AAA-01A01BAB1286}"/>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42" name="AutoShape 25">
                <a:extLst>
                  <a:ext uri="{FF2B5EF4-FFF2-40B4-BE49-F238E27FC236}">
                    <a16:creationId xmlns:a16="http://schemas.microsoft.com/office/drawing/2014/main" id="{983C05CE-F534-F199-0600-52181C02CCE1}"/>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43" name="AutoShape 26">
                <a:extLst>
                  <a:ext uri="{FF2B5EF4-FFF2-40B4-BE49-F238E27FC236}">
                    <a16:creationId xmlns:a16="http://schemas.microsoft.com/office/drawing/2014/main" id="{FDFECEE6-8E10-F282-3520-107E8F295728}"/>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grpSp>
        <p:grpSp>
          <p:nvGrpSpPr>
            <p:cNvPr id="15" name="Group 14">
              <a:extLst>
                <a:ext uri="{FF2B5EF4-FFF2-40B4-BE49-F238E27FC236}">
                  <a16:creationId xmlns:a16="http://schemas.microsoft.com/office/drawing/2014/main" id="{EE327BA9-7381-27A0-432F-88D2785516C6}"/>
                </a:ext>
              </a:extLst>
            </p:cNvPr>
            <p:cNvGrpSpPr/>
            <p:nvPr/>
          </p:nvGrpSpPr>
          <p:grpSpPr>
            <a:xfrm>
              <a:off x="422926" y="3038672"/>
              <a:ext cx="500063" cy="147638"/>
              <a:chOff x="2710657" y="1989591"/>
              <a:chExt cx="500063" cy="147638"/>
            </a:xfrm>
            <a:solidFill>
              <a:srgbClr val="004852"/>
            </a:solidFill>
          </p:grpSpPr>
          <p:sp>
            <p:nvSpPr>
              <p:cNvPr id="38" name="AutoShape 24">
                <a:extLst>
                  <a:ext uri="{FF2B5EF4-FFF2-40B4-BE49-F238E27FC236}">
                    <a16:creationId xmlns:a16="http://schemas.microsoft.com/office/drawing/2014/main" id="{ED408B60-E288-B4F7-D1FF-90E43D3733B5}"/>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39" name="AutoShape 25">
                <a:extLst>
                  <a:ext uri="{FF2B5EF4-FFF2-40B4-BE49-F238E27FC236}">
                    <a16:creationId xmlns:a16="http://schemas.microsoft.com/office/drawing/2014/main" id="{1D5B08DC-69C4-C69B-45C6-331905D0A577}"/>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40" name="AutoShape 26">
                <a:extLst>
                  <a:ext uri="{FF2B5EF4-FFF2-40B4-BE49-F238E27FC236}">
                    <a16:creationId xmlns:a16="http://schemas.microsoft.com/office/drawing/2014/main" id="{39FAEC25-7F54-B236-2624-EE3F7B2CA32E}"/>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grpSp>
        <p:grpSp>
          <p:nvGrpSpPr>
            <p:cNvPr id="16" name="Group 15">
              <a:extLst>
                <a:ext uri="{FF2B5EF4-FFF2-40B4-BE49-F238E27FC236}">
                  <a16:creationId xmlns:a16="http://schemas.microsoft.com/office/drawing/2014/main" id="{2B40B8D5-AEEF-3FC8-072E-834C02CB2341}"/>
                </a:ext>
              </a:extLst>
            </p:cNvPr>
            <p:cNvGrpSpPr/>
            <p:nvPr/>
          </p:nvGrpSpPr>
          <p:grpSpPr>
            <a:xfrm>
              <a:off x="751540" y="2796578"/>
              <a:ext cx="1520787" cy="631034"/>
              <a:chOff x="1157603" y="3113087"/>
              <a:chExt cx="1520787" cy="631034"/>
            </a:xfrm>
          </p:grpSpPr>
          <p:sp>
            <p:nvSpPr>
              <p:cNvPr id="33" name="AutoShape 28">
                <a:extLst>
                  <a:ext uri="{FF2B5EF4-FFF2-40B4-BE49-F238E27FC236}">
                    <a16:creationId xmlns:a16="http://schemas.microsoft.com/office/drawing/2014/main" id="{E6BF5738-44AE-A554-406E-139DED4CF33A}"/>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34" name="AutoShape 29">
                <a:extLst>
                  <a:ext uri="{FF2B5EF4-FFF2-40B4-BE49-F238E27FC236}">
                    <a16:creationId xmlns:a16="http://schemas.microsoft.com/office/drawing/2014/main" id="{320BF070-F1D6-8975-A168-6A22993721E7}"/>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grpSp>
            <p:nvGrpSpPr>
              <p:cNvPr id="35" name="Group 34">
                <a:extLst>
                  <a:ext uri="{FF2B5EF4-FFF2-40B4-BE49-F238E27FC236}">
                    <a16:creationId xmlns:a16="http://schemas.microsoft.com/office/drawing/2014/main" id="{32137640-236C-D14C-E9FA-0DFCDDE475D0}"/>
                  </a:ext>
                </a:extLst>
              </p:cNvPr>
              <p:cNvGrpSpPr/>
              <p:nvPr/>
            </p:nvGrpSpPr>
            <p:grpSpPr>
              <a:xfrm>
                <a:off x="1813242" y="3113087"/>
                <a:ext cx="865148" cy="631034"/>
                <a:chOff x="2501167" y="1747497"/>
                <a:chExt cx="865148" cy="631034"/>
              </a:xfrm>
              <a:solidFill>
                <a:srgbClr val="42A5F5"/>
              </a:solidFill>
            </p:grpSpPr>
            <p:sp>
              <p:nvSpPr>
                <p:cNvPr id="36" name="AutoShape 9">
                  <a:extLst>
                    <a:ext uri="{FF2B5EF4-FFF2-40B4-BE49-F238E27FC236}">
                      <a16:creationId xmlns:a16="http://schemas.microsoft.com/office/drawing/2014/main" id="{7691DCA6-710B-3FAE-6CE2-57523C45A96E}"/>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37" name="AutoShape 9">
                  <a:extLst>
                    <a:ext uri="{FF2B5EF4-FFF2-40B4-BE49-F238E27FC236}">
                      <a16:creationId xmlns:a16="http://schemas.microsoft.com/office/drawing/2014/main" id="{AA3CEB4A-5A3F-DBB9-6CC4-97F9C6F32A62}"/>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grpSp>
        </p:grpSp>
        <p:grpSp>
          <p:nvGrpSpPr>
            <p:cNvPr id="17" name="Group 16">
              <a:extLst>
                <a:ext uri="{FF2B5EF4-FFF2-40B4-BE49-F238E27FC236}">
                  <a16:creationId xmlns:a16="http://schemas.microsoft.com/office/drawing/2014/main" id="{53722F07-A7FC-A511-3A28-0BEBFD0F919C}"/>
                </a:ext>
              </a:extLst>
            </p:cNvPr>
            <p:cNvGrpSpPr/>
            <p:nvPr/>
          </p:nvGrpSpPr>
          <p:grpSpPr>
            <a:xfrm>
              <a:off x="4496452" y="3034872"/>
              <a:ext cx="500063" cy="147638"/>
              <a:chOff x="2710657" y="1989591"/>
              <a:chExt cx="500063" cy="147638"/>
            </a:xfrm>
            <a:solidFill>
              <a:srgbClr val="86A154"/>
            </a:solidFill>
          </p:grpSpPr>
          <p:sp>
            <p:nvSpPr>
              <p:cNvPr id="30" name="AutoShape 24">
                <a:extLst>
                  <a:ext uri="{FF2B5EF4-FFF2-40B4-BE49-F238E27FC236}">
                    <a16:creationId xmlns:a16="http://schemas.microsoft.com/office/drawing/2014/main" id="{B2F635ED-0D57-42DE-ACF2-3B9906536C73}"/>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31" name="AutoShape 25">
                <a:extLst>
                  <a:ext uri="{FF2B5EF4-FFF2-40B4-BE49-F238E27FC236}">
                    <a16:creationId xmlns:a16="http://schemas.microsoft.com/office/drawing/2014/main" id="{72A91FD4-3EAD-178E-8FC7-AB64D6FE5D2E}"/>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32" name="AutoShape 26">
                <a:extLst>
                  <a:ext uri="{FF2B5EF4-FFF2-40B4-BE49-F238E27FC236}">
                    <a16:creationId xmlns:a16="http://schemas.microsoft.com/office/drawing/2014/main" id="{EBB07265-2C19-7D29-DBAE-DC5A2E80B491}"/>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grpSp>
        <p:grpSp>
          <p:nvGrpSpPr>
            <p:cNvPr id="18" name="Group 17">
              <a:extLst>
                <a:ext uri="{FF2B5EF4-FFF2-40B4-BE49-F238E27FC236}">
                  <a16:creationId xmlns:a16="http://schemas.microsoft.com/office/drawing/2014/main" id="{C9B65CCE-8787-6EC1-31A1-B734300E8E25}"/>
                </a:ext>
              </a:extLst>
            </p:cNvPr>
            <p:cNvGrpSpPr/>
            <p:nvPr/>
          </p:nvGrpSpPr>
          <p:grpSpPr>
            <a:xfrm>
              <a:off x="4873484" y="2796578"/>
              <a:ext cx="1520806" cy="631034"/>
              <a:chOff x="5231128" y="3113087"/>
              <a:chExt cx="1520806" cy="631034"/>
            </a:xfrm>
          </p:grpSpPr>
          <p:sp>
            <p:nvSpPr>
              <p:cNvPr id="25" name="AutoShape 16">
                <a:extLst>
                  <a:ext uri="{FF2B5EF4-FFF2-40B4-BE49-F238E27FC236}">
                    <a16:creationId xmlns:a16="http://schemas.microsoft.com/office/drawing/2014/main" id="{B28C830F-1B35-C6BE-C35A-D1ABF6D14D9E}"/>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26" name="AutoShape 17">
                <a:extLst>
                  <a:ext uri="{FF2B5EF4-FFF2-40B4-BE49-F238E27FC236}">
                    <a16:creationId xmlns:a16="http://schemas.microsoft.com/office/drawing/2014/main" id="{4FF122C2-738C-9E8F-0026-C6DB38FCA153}"/>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grpSp>
            <p:nvGrpSpPr>
              <p:cNvPr id="27" name="Group 26">
                <a:extLst>
                  <a:ext uri="{FF2B5EF4-FFF2-40B4-BE49-F238E27FC236}">
                    <a16:creationId xmlns:a16="http://schemas.microsoft.com/office/drawing/2014/main" id="{A3C200C2-993C-04D9-A93A-0DD3B5FB1FD9}"/>
                  </a:ext>
                </a:extLst>
              </p:cNvPr>
              <p:cNvGrpSpPr/>
              <p:nvPr/>
            </p:nvGrpSpPr>
            <p:grpSpPr>
              <a:xfrm>
                <a:off x="5886786" y="3113087"/>
                <a:ext cx="865148" cy="631034"/>
                <a:chOff x="5731690" y="1747497"/>
                <a:chExt cx="865148" cy="631034"/>
              </a:xfrm>
            </p:grpSpPr>
            <p:sp>
              <p:nvSpPr>
                <p:cNvPr id="28" name="AutoShape 9">
                  <a:extLst>
                    <a:ext uri="{FF2B5EF4-FFF2-40B4-BE49-F238E27FC236}">
                      <a16:creationId xmlns:a16="http://schemas.microsoft.com/office/drawing/2014/main" id="{C20DBC08-8A12-C116-E632-F998F4C3E6A0}"/>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29" name="AutoShape 9">
                  <a:extLst>
                    <a:ext uri="{FF2B5EF4-FFF2-40B4-BE49-F238E27FC236}">
                      <a16:creationId xmlns:a16="http://schemas.microsoft.com/office/drawing/2014/main" id="{FFFEB9DE-BA8F-7CCC-09D8-97D68CA451DB}"/>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grpSp>
        </p:grpSp>
        <p:grpSp>
          <p:nvGrpSpPr>
            <p:cNvPr id="19" name="Group 158">
              <a:extLst>
                <a:ext uri="{FF2B5EF4-FFF2-40B4-BE49-F238E27FC236}">
                  <a16:creationId xmlns:a16="http://schemas.microsoft.com/office/drawing/2014/main" id="{B2A5A66B-69ED-B02A-AB8B-A95829F8441D}"/>
                </a:ext>
              </a:extLst>
            </p:cNvPr>
            <p:cNvGrpSpPr/>
            <p:nvPr/>
          </p:nvGrpSpPr>
          <p:grpSpPr>
            <a:xfrm>
              <a:off x="2862181" y="2788336"/>
              <a:ext cx="1520827" cy="631034"/>
              <a:chOff x="7267891" y="3113087"/>
              <a:chExt cx="1520827" cy="631034"/>
            </a:xfrm>
          </p:grpSpPr>
          <p:sp>
            <p:nvSpPr>
              <p:cNvPr id="20" name="AutoShape 10">
                <a:extLst>
                  <a:ext uri="{FF2B5EF4-FFF2-40B4-BE49-F238E27FC236}">
                    <a16:creationId xmlns:a16="http://schemas.microsoft.com/office/drawing/2014/main" id="{2A2CB1E9-79E1-6109-A5C0-CDC83B3BBA26}"/>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21" name="AutoShape 11">
                <a:extLst>
                  <a:ext uri="{FF2B5EF4-FFF2-40B4-BE49-F238E27FC236}">
                    <a16:creationId xmlns:a16="http://schemas.microsoft.com/office/drawing/2014/main" id="{585816E0-E309-3CC7-D8AE-6565F358294B}"/>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grpSp>
            <p:nvGrpSpPr>
              <p:cNvPr id="22" name="Group 161">
                <a:extLst>
                  <a:ext uri="{FF2B5EF4-FFF2-40B4-BE49-F238E27FC236}">
                    <a16:creationId xmlns:a16="http://schemas.microsoft.com/office/drawing/2014/main" id="{35B57992-3687-2ACD-C065-2FEE7DE2C5BD}"/>
                  </a:ext>
                </a:extLst>
              </p:cNvPr>
              <p:cNvGrpSpPr/>
              <p:nvPr/>
            </p:nvGrpSpPr>
            <p:grpSpPr>
              <a:xfrm>
                <a:off x="7923570" y="3113087"/>
                <a:ext cx="865148" cy="631034"/>
                <a:chOff x="7768474" y="1747497"/>
                <a:chExt cx="865148" cy="631034"/>
              </a:xfrm>
            </p:grpSpPr>
            <p:sp>
              <p:nvSpPr>
                <p:cNvPr id="23" name="AutoShape 9">
                  <a:extLst>
                    <a:ext uri="{FF2B5EF4-FFF2-40B4-BE49-F238E27FC236}">
                      <a16:creationId xmlns:a16="http://schemas.microsoft.com/office/drawing/2014/main" id="{4CF13B93-3683-8E62-AC51-13EBB8C2E731}"/>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sp>
              <p:nvSpPr>
                <p:cNvPr id="24" name="AutoShape 9">
                  <a:extLst>
                    <a:ext uri="{FF2B5EF4-FFF2-40B4-BE49-F238E27FC236}">
                      <a16:creationId xmlns:a16="http://schemas.microsoft.com/office/drawing/2014/main" id="{167FF226-ED65-3D35-53D6-A2B88C163DFD}"/>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1050" kern="0">
                    <a:solidFill>
                      <a:srgbClr val="656D78"/>
                    </a:solidFill>
                    <a:latin typeface="Calibri Light" panose="020F0302020204030204"/>
                    <a:cs typeface="Arial" panose="020B0604020202020204" pitchFamily="34" charset="0"/>
                  </a:endParaRPr>
                </a:p>
              </p:txBody>
            </p:sp>
          </p:grpSp>
        </p:grpSp>
      </p:grpSp>
    </p:spTree>
    <p:extLst>
      <p:ext uri="{BB962C8B-B14F-4D97-AF65-F5344CB8AC3E}">
        <p14:creationId xmlns:p14="http://schemas.microsoft.com/office/powerpoint/2010/main" val="1546467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55E00-AD53-1122-F2CE-83D4D78D5E4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6321C2-5E89-DBBC-7357-917C86724A5C}"/>
              </a:ext>
            </a:extLst>
          </p:cNvPr>
          <p:cNvSpPr>
            <a:spLocks noGrp="1"/>
          </p:cNvSpPr>
          <p:nvPr>
            <p:ph type="sldNum" sz="quarter" idx="4"/>
          </p:nvPr>
        </p:nvSpPr>
        <p:spPr/>
        <p:txBody>
          <a:bodyPr/>
          <a:lstStyle/>
          <a:p>
            <a:pPr algn="r"/>
            <a:fld id="{40A309F3-4EDD-E040-AF0C-9B3B38A0CA5F}" type="slidenum">
              <a:rPr lang="en-BE" smtClean="0"/>
              <a:pPr algn="r"/>
              <a:t>41</a:t>
            </a:fld>
            <a:endParaRPr lang="en-BE"/>
          </a:p>
        </p:txBody>
      </p:sp>
      <p:grpSp>
        <p:nvGrpSpPr>
          <p:cNvPr id="194" name="Group 193">
            <a:extLst>
              <a:ext uri="{FF2B5EF4-FFF2-40B4-BE49-F238E27FC236}">
                <a16:creationId xmlns:a16="http://schemas.microsoft.com/office/drawing/2014/main" id="{2D15C41E-1622-5269-26A0-9D3B253A57CD}"/>
              </a:ext>
            </a:extLst>
          </p:cNvPr>
          <p:cNvGrpSpPr/>
          <p:nvPr/>
        </p:nvGrpSpPr>
        <p:grpSpPr>
          <a:xfrm>
            <a:off x="521164" y="233890"/>
            <a:ext cx="4500956" cy="1000125"/>
            <a:chOff x="6073775" y="0"/>
            <a:chExt cx="5866206" cy="1183721"/>
          </a:xfrm>
        </p:grpSpPr>
        <p:grpSp>
          <p:nvGrpSpPr>
            <p:cNvPr id="195" name="Group 194">
              <a:extLst>
                <a:ext uri="{FF2B5EF4-FFF2-40B4-BE49-F238E27FC236}">
                  <a16:creationId xmlns:a16="http://schemas.microsoft.com/office/drawing/2014/main" id="{16B770CC-6BFA-20F5-200F-16533DD8C681}"/>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948FEE94-CC8E-16C5-7F3F-4EEEF07BF36E}"/>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42227622-DBD5-B33F-41BD-591508B2057F}"/>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46F07727-1393-3D3B-8C1C-40221FA9993B}"/>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8FE75B1C-E69D-E6DB-FB2D-9D9C27C7BB34}"/>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28561EBF-8215-BD2C-E5BA-5E5F756F91F6}"/>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645465F7-4C9A-CAFF-A5BE-4BD1461747F5}"/>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B911A772-86E8-B391-F099-A7F63413B33E}"/>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7513BC6A-97BF-6322-CC66-AA253B7FDF87}"/>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608AC51B-11DE-B45E-2D0C-393556758532}"/>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DB84DD82-5C45-B0BA-2CCE-F2C5551F0E53}"/>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EEFA65FF-FDE1-2C77-DAA9-FACB24109186}"/>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E3CE6C0F-CFF7-177A-1069-73FF69E2CF0E}"/>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35EE6EB1-FFEA-816D-19D6-B729594A2577}"/>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69809166-1E6F-9494-6CA1-185FDCA65B7E}"/>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7F2BAF7E-1FD4-B0A2-1888-CEA45296A5E6}"/>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7ACE3F78-B4DB-B8EF-C078-07AB9CEEFE23}"/>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5B727CD8-4238-F38F-9FD5-C1C39AEE52DB}"/>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198E5058-87FD-C8E0-4633-244F3AF4FFDA}"/>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285CD214-A96B-A958-1B3F-FA9054809C54}"/>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CE1ED3CC-2ABB-171D-90F3-A56E65EE1C83}"/>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66A01048-B116-36DB-1673-22767E072B9B}"/>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735D796C-B0F5-90B2-CBF3-6E35DC438213}"/>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42FA9BF5-008F-ADA1-4DC8-74D33448DF4E}"/>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A6ED98CB-C316-5D90-4BF5-073764691A27}"/>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2BA59632-C9AD-9B10-4B5F-8A43B3E47374}"/>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988CECDD-754F-EF9C-415A-68774531EF07}"/>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BBA45B5B-A387-1AE6-24F2-9FC334DBFD19}"/>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3E25A446-0AAA-1A42-2B76-F10018D03D94}"/>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B50E74AA-2CA4-3C98-32EC-5520616CB965}"/>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75470D04-BF39-BD07-C550-EAFA75FF90DB}"/>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49C950A8-7DCA-AD91-CEEB-D360842AA4D7}"/>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3E87BA61-A58D-32AC-883F-2395ADC75C0B}"/>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82A59FFB-52FD-071B-2DE1-F184EB00BA75}"/>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2E0B6973-16A0-ACD5-71F4-A48DA97EB406}"/>
                </a:ext>
              </a:extLst>
            </p:cNvPr>
            <p:cNvSpPr/>
            <p:nvPr/>
          </p:nvSpPr>
          <p:spPr>
            <a:xfrm>
              <a:off x="7957097" y="0"/>
              <a:ext cx="3982884"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44" name="Picture 43">
            <a:extLst>
              <a:ext uri="{FF2B5EF4-FFF2-40B4-BE49-F238E27FC236}">
                <a16:creationId xmlns:a16="http://schemas.microsoft.com/office/drawing/2014/main" id="{A4B3C7EE-AA41-5026-66D4-4E478D19F99A}"/>
              </a:ext>
            </a:extLst>
          </p:cNvPr>
          <p:cNvPicPr>
            <a:picLocks noChangeAspect="1"/>
          </p:cNvPicPr>
          <p:nvPr/>
        </p:nvPicPr>
        <p:blipFill>
          <a:blip r:embed="rId6"/>
          <a:stretch>
            <a:fillRect/>
          </a:stretch>
        </p:blipFill>
        <p:spPr>
          <a:xfrm>
            <a:off x="521164" y="1347306"/>
            <a:ext cx="11333446" cy="4907705"/>
          </a:xfrm>
          <a:prstGeom prst="rect">
            <a:avLst/>
          </a:prstGeom>
        </p:spPr>
      </p:pic>
    </p:spTree>
    <p:extLst>
      <p:ext uri="{BB962C8B-B14F-4D97-AF65-F5344CB8AC3E}">
        <p14:creationId xmlns:p14="http://schemas.microsoft.com/office/powerpoint/2010/main" val="1161881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5B96A-19C5-5CA5-CB6A-7A5C5D7B791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C1D50C-E980-2D7D-009D-AF4B9960448C}"/>
              </a:ext>
            </a:extLst>
          </p:cNvPr>
          <p:cNvSpPr>
            <a:spLocks noGrp="1"/>
          </p:cNvSpPr>
          <p:nvPr>
            <p:ph type="sldNum" sz="quarter" idx="4"/>
          </p:nvPr>
        </p:nvSpPr>
        <p:spPr/>
        <p:txBody>
          <a:bodyPr/>
          <a:lstStyle/>
          <a:p>
            <a:pPr algn="r"/>
            <a:fld id="{40A309F3-4EDD-E040-AF0C-9B3B38A0CA5F}" type="slidenum">
              <a:rPr lang="en-BE" smtClean="0"/>
              <a:pPr algn="r"/>
              <a:t>42</a:t>
            </a:fld>
            <a:endParaRPr lang="en-BE"/>
          </a:p>
        </p:txBody>
      </p:sp>
      <p:grpSp>
        <p:nvGrpSpPr>
          <p:cNvPr id="194" name="Group 193">
            <a:extLst>
              <a:ext uri="{FF2B5EF4-FFF2-40B4-BE49-F238E27FC236}">
                <a16:creationId xmlns:a16="http://schemas.microsoft.com/office/drawing/2014/main" id="{D05EA9A6-D974-BB4B-2FD8-42F3B6A67D33}"/>
              </a:ext>
            </a:extLst>
          </p:cNvPr>
          <p:cNvGrpSpPr/>
          <p:nvPr/>
        </p:nvGrpSpPr>
        <p:grpSpPr>
          <a:xfrm>
            <a:off x="521164" y="233890"/>
            <a:ext cx="4500956" cy="1000125"/>
            <a:chOff x="6073775" y="0"/>
            <a:chExt cx="5866206" cy="1183721"/>
          </a:xfrm>
        </p:grpSpPr>
        <p:grpSp>
          <p:nvGrpSpPr>
            <p:cNvPr id="195" name="Group 194">
              <a:extLst>
                <a:ext uri="{FF2B5EF4-FFF2-40B4-BE49-F238E27FC236}">
                  <a16:creationId xmlns:a16="http://schemas.microsoft.com/office/drawing/2014/main" id="{EE7BC158-F7B8-AD82-01E9-3094B6D2DDB1}"/>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F76F22EA-DFE4-3DA1-34D2-005DD4103F7F}"/>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6420BA23-FE85-1393-1DCA-9BB39ECDE79B}"/>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DA443D31-720E-6A09-9C8B-17BA257FBDEE}"/>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35D872E0-ECB4-D206-0A3E-9F2D74E557E3}"/>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A9D315F1-E081-C289-852F-3FADD9FDC950}"/>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8CE8D931-AEE2-F16C-2334-9497FCBD39C7}"/>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CF516CA5-AB7D-1958-7806-4E276EE548CA}"/>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62483BB9-EA25-28C8-E505-AA214114F8F7}"/>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50F2D8AE-D7D4-3529-3697-09CCA0AE21F7}"/>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A1D08859-107D-D00E-F5BD-9A5FCCEB9EA5}"/>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AE635C6D-A230-1CB6-9EE3-5B342CE780D8}"/>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8BEECD71-C48C-5102-5FFB-0E0543AE0A7C}"/>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5649C041-9B6A-A5EF-CF13-21925164103E}"/>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9B252416-81F5-D1FB-D965-CC1549BEEDCD}"/>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2EBE7396-6A6C-4EAB-74A0-6071A173533B}"/>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26E71F2C-3859-8AE9-68F8-2A54348782FE}"/>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888B02B8-5808-86C3-A923-2FC6299AED14}"/>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149429A2-13CE-79D9-D628-92D5072A8CC9}"/>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A2918851-8751-6012-B5ED-754F947FB605}"/>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09CBB3C3-466C-BB9D-0BFB-14BADE682B63}"/>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49263AB5-0A9D-7A6E-D91A-8D584AFEA5F5}"/>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F4446A82-661A-9A55-F797-A83FB99F1346}"/>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C60D896E-D960-F6C7-B210-4597974FF374}"/>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41C80E24-A83C-C5C1-571B-A03C2ABB2C93}"/>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2FEA0BF3-7D57-849A-A0F4-5FC27F24D489}"/>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A4BA0131-60EE-5EFE-80C0-C3EC848F8DDD}"/>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9DD69649-0433-2568-F40D-8E516EBACDB8}"/>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65CC5C36-1299-18DA-DD9F-1424E1260855}"/>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61913B66-80BF-61DC-D103-392B8917E7BC}"/>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A4DB4FDA-A55E-E979-D035-5F25E4E54280}"/>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97291141-E3AD-D2CC-2FA0-DE4209E44FD6}"/>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B26E925F-4386-FB64-D91C-A9D5B796690B}"/>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8DD0281C-D475-9027-62EF-4337C1A583C2}"/>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60933507-4F8A-149B-F040-D5180F5449EB}"/>
                </a:ext>
              </a:extLst>
            </p:cNvPr>
            <p:cNvSpPr/>
            <p:nvPr/>
          </p:nvSpPr>
          <p:spPr>
            <a:xfrm>
              <a:off x="7957097" y="0"/>
              <a:ext cx="3982884"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44" name="Picture 43">
            <a:extLst>
              <a:ext uri="{FF2B5EF4-FFF2-40B4-BE49-F238E27FC236}">
                <a16:creationId xmlns:a16="http://schemas.microsoft.com/office/drawing/2014/main" id="{1A0FC648-6B15-91F5-0349-46D4C366A725}"/>
              </a:ext>
            </a:extLst>
          </p:cNvPr>
          <p:cNvPicPr>
            <a:picLocks noChangeAspect="1"/>
          </p:cNvPicPr>
          <p:nvPr/>
        </p:nvPicPr>
        <p:blipFill>
          <a:blip r:embed="rId6"/>
          <a:stretch>
            <a:fillRect/>
          </a:stretch>
        </p:blipFill>
        <p:spPr>
          <a:xfrm>
            <a:off x="521163" y="1347305"/>
            <a:ext cx="27059465" cy="11717519"/>
          </a:xfrm>
          <a:prstGeom prst="rect">
            <a:avLst/>
          </a:prstGeom>
        </p:spPr>
      </p:pic>
    </p:spTree>
    <p:extLst>
      <p:ext uri="{BB962C8B-B14F-4D97-AF65-F5344CB8AC3E}">
        <p14:creationId xmlns:p14="http://schemas.microsoft.com/office/powerpoint/2010/main" val="3057151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2DB43-5F0B-E008-487C-346CEDD8699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47E9C9-72E7-BE9F-63AB-F4FC9EDA01FB}"/>
              </a:ext>
            </a:extLst>
          </p:cNvPr>
          <p:cNvSpPr>
            <a:spLocks noGrp="1"/>
          </p:cNvSpPr>
          <p:nvPr>
            <p:ph type="sldNum" sz="quarter" idx="4"/>
          </p:nvPr>
        </p:nvSpPr>
        <p:spPr/>
        <p:txBody>
          <a:bodyPr/>
          <a:lstStyle/>
          <a:p>
            <a:pPr algn="r"/>
            <a:fld id="{40A309F3-4EDD-E040-AF0C-9B3B38A0CA5F}" type="slidenum">
              <a:rPr lang="en-BE" smtClean="0"/>
              <a:pPr algn="r"/>
              <a:t>43</a:t>
            </a:fld>
            <a:endParaRPr lang="en-BE"/>
          </a:p>
        </p:txBody>
      </p:sp>
      <p:grpSp>
        <p:nvGrpSpPr>
          <p:cNvPr id="194" name="Group 193">
            <a:extLst>
              <a:ext uri="{FF2B5EF4-FFF2-40B4-BE49-F238E27FC236}">
                <a16:creationId xmlns:a16="http://schemas.microsoft.com/office/drawing/2014/main" id="{FA907416-B9E7-9DC5-7C47-FDEB2603621F}"/>
              </a:ext>
            </a:extLst>
          </p:cNvPr>
          <p:cNvGrpSpPr/>
          <p:nvPr/>
        </p:nvGrpSpPr>
        <p:grpSpPr>
          <a:xfrm>
            <a:off x="521164" y="233890"/>
            <a:ext cx="4500956" cy="1000125"/>
            <a:chOff x="6073775" y="0"/>
            <a:chExt cx="5866206" cy="1183721"/>
          </a:xfrm>
        </p:grpSpPr>
        <p:grpSp>
          <p:nvGrpSpPr>
            <p:cNvPr id="195" name="Group 194">
              <a:extLst>
                <a:ext uri="{FF2B5EF4-FFF2-40B4-BE49-F238E27FC236}">
                  <a16:creationId xmlns:a16="http://schemas.microsoft.com/office/drawing/2014/main" id="{C75B3040-CEAF-59B9-18F7-26DB4F3B7D06}"/>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462287B3-0083-F43D-EFD0-DD5C99BDAE74}"/>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AE6BD1ED-23C2-47BE-6B9F-5D7B848A4B81}"/>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B4D4A658-317C-B4A2-46B2-FC9551EB6B9B}"/>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A253DD4A-19E1-9CBF-43F8-D7E30641C814}"/>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50F3A056-5F2B-61D7-C88F-C7672B033AFE}"/>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01B0BE81-7654-410F-D9B7-85E91F06FDF7}"/>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72AF8502-0384-5AB1-1440-7A6E3CA9E5EC}"/>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7A7F6AF5-43DF-0D72-BDC4-207FEAA3BF7E}"/>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C891C184-00C4-22A5-DAD7-076B456A27BE}"/>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20068390-11EA-07DB-24DD-6F47EB0638F1}"/>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91CF1E91-E4F4-B0FF-D3DB-BC1EB4D7D1F2}"/>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4A641EF8-21C3-4C09-EC3E-A0AA9293C080}"/>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4081E795-7415-6BC5-28FE-E1DADEABEC86}"/>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BE195428-4845-E0C4-2A03-1EED8C3B1F1E}"/>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4F025819-08EA-7C03-9B35-FACECB61E9AE}"/>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CA1308A3-A3E3-D90F-7BEB-3514369F33D1}"/>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6C8E9897-4E62-8497-BAE3-FD0282FC9FDF}"/>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EC0E2770-8A97-1D44-19EA-6B0D24E226F0}"/>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BD3254D3-2BC5-B955-7EEC-9C285C510932}"/>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77D1D20F-11CC-6A79-D9B0-9FD796B84E47}"/>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DF4EDC5E-6E46-4291-6946-3D93FAC81F9D}"/>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0267E5A0-35F6-2FF8-838A-8AFAFB59A84E}"/>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D3D75B6A-4134-748D-F55F-F5C19FB4B954}"/>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D058F149-4FCF-8F2C-8829-01528819CFFB}"/>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16728B14-7EA7-2787-4F18-F300BF2418A0}"/>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AF352D32-B1DB-8F8F-6F98-BB6407A418BE}"/>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8721DF33-3C39-8716-26EF-3AAA5B3F8619}"/>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DA7B4CBF-152E-3192-EFC9-5CFF91246F27}"/>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7D7757BB-9F6F-18E1-209D-7CE50EC054E8}"/>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54655AF2-29F4-7768-A7E4-13212716DF67}"/>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BB3B0213-D7FF-3FE8-A208-CE3466C14876}"/>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C265021A-CCE5-5140-1711-40264344CBCA}"/>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43B6EF5D-1F1A-5355-AE42-CCC6EF004D2B}"/>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29FD112C-5CAF-7311-7945-BB1667378ED2}"/>
                </a:ext>
              </a:extLst>
            </p:cNvPr>
            <p:cNvSpPr/>
            <p:nvPr/>
          </p:nvSpPr>
          <p:spPr>
            <a:xfrm>
              <a:off x="7957097" y="0"/>
              <a:ext cx="3982884"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44" name="Picture 43">
            <a:extLst>
              <a:ext uri="{FF2B5EF4-FFF2-40B4-BE49-F238E27FC236}">
                <a16:creationId xmlns:a16="http://schemas.microsoft.com/office/drawing/2014/main" id="{EC298087-9606-B730-BB0F-C519F4BCF1CA}"/>
              </a:ext>
            </a:extLst>
          </p:cNvPr>
          <p:cNvPicPr>
            <a:picLocks noChangeAspect="1"/>
          </p:cNvPicPr>
          <p:nvPr/>
        </p:nvPicPr>
        <p:blipFill>
          <a:blip r:embed="rId6"/>
          <a:stretch>
            <a:fillRect/>
          </a:stretch>
        </p:blipFill>
        <p:spPr>
          <a:xfrm>
            <a:off x="-5162482" y="0"/>
            <a:ext cx="21442313" cy="9285132"/>
          </a:xfrm>
          <a:prstGeom prst="rect">
            <a:avLst/>
          </a:prstGeom>
        </p:spPr>
      </p:pic>
    </p:spTree>
    <p:extLst>
      <p:ext uri="{BB962C8B-B14F-4D97-AF65-F5344CB8AC3E}">
        <p14:creationId xmlns:p14="http://schemas.microsoft.com/office/powerpoint/2010/main" val="1089082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0197D-C264-A1DF-128D-16B43F53F6C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EF7621-16CD-A7BA-D664-A38EE2772127}"/>
              </a:ext>
            </a:extLst>
          </p:cNvPr>
          <p:cNvSpPr>
            <a:spLocks noGrp="1"/>
          </p:cNvSpPr>
          <p:nvPr>
            <p:ph type="sldNum" sz="quarter" idx="4"/>
          </p:nvPr>
        </p:nvSpPr>
        <p:spPr/>
        <p:txBody>
          <a:bodyPr/>
          <a:lstStyle/>
          <a:p>
            <a:pPr algn="r"/>
            <a:fld id="{40A309F3-4EDD-E040-AF0C-9B3B38A0CA5F}" type="slidenum">
              <a:rPr lang="en-BE" smtClean="0"/>
              <a:pPr algn="r"/>
              <a:t>44</a:t>
            </a:fld>
            <a:endParaRPr lang="en-BE"/>
          </a:p>
        </p:txBody>
      </p:sp>
      <p:grpSp>
        <p:nvGrpSpPr>
          <p:cNvPr id="194" name="Group 193">
            <a:extLst>
              <a:ext uri="{FF2B5EF4-FFF2-40B4-BE49-F238E27FC236}">
                <a16:creationId xmlns:a16="http://schemas.microsoft.com/office/drawing/2014/main" id="{7D0CDB5B-6B44-D978-DEEF-D4FF5E6D797B}"/>
              </a:ext>
            </a:extLst>
          </p:cNvPr>
          <p:cNvGrpSpPr/>
          <p:nvPr/>
        </p:nvGrpSpPr>
        <p:grpSpPr>
          <a:xfrm>
            <a:off x="521164" y="233890"/>
            <a:ext cx="4500956" cy="1000125"/>
            <a:chOff x="6073775" y="0"/>
            <a:chExt cx="5866206" cy="1183721"/>
          </a:xfrm>
        </p:grpSpPr>
        <p:grpSp>
          <p:nvGrpSpPr>
            <p:cNvPr id="195" name="Group 194">
              <a:extLst>
                <a:ext uri="{FF2B5EF4-FFF2-40B4-BE49-F238E27FC236}">
                  <a16:creationId xmlns:a16="http://schemas.microsoft.com/office/drawing/2014/main" id="{55D3EC18-52F2-78C5-CEED-CCC6D808449B}"/>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77F7071B-B2AF-B207-8249-918EC4DB81EE}"/>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64BC56B8-A752-16E4-2191-7A7433FF873A}"/>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A95148F0-89C4-6EE2-85AA-A239328C59F4}"/>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0FC068EB-5CA3-5EC1-A5AC-43E8EA7F1F20}"/>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FEEB4FAF-449E-636F-7B84-CF98D36172C7}"/>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16A359FA-06F3-490B-6101-FF6B75A70D19}"/>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344B3A54-A1D5-B07A-4D3C-DE0F26FDEA96}"/>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70958556-820D-467E-EB5B-EBEF503D3426}"/>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A69041FB-A370-C92A-17C5-2141A05904B3}"/>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2835F7F9-01D5-224E-F417-EAA550CA548F}"/>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A00B9CE9-2397-C2A0-7B57-C036A7257183}"/>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AAEE90C0-890B-FCE4-F667-D1CA7B5BABC8}"/>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00BA19F6-F269-CD60-9355-972D12AAD705}"/>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CDD2AFBD-36DF-373F-C8FE-5CFF9F0ED7A6}"/>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42786BF5-FC9C-1460-39F9-8B83019E531B}"/>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30639408-3489-4DAC-CED7-EC264EA935D1}"/>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9DAF70EF-642D-3ABE-F7E5-BCF57D17633A}"/>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BF662FD3-D917-DAAF-BADE-DC218FFDB9AC}"/>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2E91E6A3-70BF-68B1-D7EA-CBF6A29006C6}"/>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4D4DB246-B44F-9CAB-1451-E8579A887A6E}"/>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3D86FEDF-9AB9-8800-ECE4-98FDF2CF2227}"/>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A512F30D-6832-E737-5128-A3522733C983}"/>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EFCD365E-5657-49F2-B2D2-197B3D348272}"/>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3B28D31A-CCD3-EC57-69C0-C2E72514F6E0}"/>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29A7E6C2-4981-A80E-2809-D8EE2665B83F}"/>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069F20D8-F3B1-289E-EDA9-BFFDB5BE259F}"/>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C6820A7B-B83C-F654-2C68-EA34DE2F24C0}"/>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3855CDEA-708E-2582-E25D-776649EEA3D2}"/>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2630BF99-4F37-B4F8-49E6-C77A2706121B}"/>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EFED9E35-1017-34A4-C6F4-359EFC45B9ED}"/>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F79A734A-7509-CC45-A247-95B722FE6A97}"/>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154E97F9-8092-5FA0-AC2A-5730859A9B3B}"/>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0EFEF131-E96D-F663-AB5B-A3615FFDCF94}"/>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126474A8-F186-F495-D50C-5662530746FD}"/>
                </a:ext>
              </a:extLst>
            </p:cNvPr>
            <p:cNvSpPr/>
            <p:nvPr/>
          </p:nvSpPr>
          <p:spPr>
            <a:xfrm>
              <a:off x="7957097" y="0"/>
              <a:ext cx="3982884"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44" name="Picture 43">
            <a:extLst>
              <a:ext uri="{FF2B5EF4-FFF2-40B4-BE49-F238E27FC236}">
                <a16:creationId xmlns:a16="http://schemas.microsoft.com/office/drawing/2014/main" id="{6CC0D506-030C-F1A6-D11C-62523FEAC953}"/>
              </a:ext>
            </a:extLst>
          </p:cNvPr>
          <p:cNvPicPr>
            <a:picLocks noChangeAspect="1"/>
          </p:cNvPicPr>
          <p:nvPr/>
        </p:nvPicPr>
        <p:blipFill>
          <a:blip r:embed="rId6"/>
          <a:stretch>
            <a:fillRect/>
          </a:stretch>
        </p:blipFill>
        <p:spPr>
          <a:xfrm>
            <a:off x="2576071" y="-3107436"/>
            <a:ext cx="21442313" cy="9285132"/>
          </a:xfrm>
          <a:prstGeom prst="rect">
            <a:avLst/>
          </a:prstGeom>
        </p:spPr>
      </p:pic>
    </p:spTree>
    <p:extLst>
      <p:ext uri="{BB962C8B-B14F-4D97-AF65-F5344CB8AC3E}">
        <p14:creationId xmlns:p14="http://schemas.microsoft.com/office/powerpoint/2010/main" val="2585448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13AE-5430-5AF2-3087-8D47284649C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0744BD-1162-EDF3-29D4-6EA867A70A71}"/>
              </a:ext>
            </a:extLst>
          </p:cNvPr>
          <p:cNvSpPr>
            <a:spLocks noGrp="1"/>
          </p:cNvSpPr>
          <p:nvPr>
            <p:ph type="sldNum" sz="quarter" idx="4"/>
          </p:nvPr>
        </p:nvSpPr>
        <p:spPr/>
        <p:txBody>
          <a:bodyPr/>
          <a:lstStyle/>
          <a:p>
            <a:pPr algn="r"/>
            <a:fld id="{40A309F3-4EDD-E040-AF0C-9B3B38A0CA5F}" type="slidenum">
              <a:rPr lang="en-BE" smtClean="0"/>
              <a:pPr algn="r"/>
              <a:t>45</a:t>
            </a:fld>
            <a:endParaRPr lang="en-BE"/>
          </a:p>
        </p:txBody>
      </p:sp>
      <p:grpSp>
        <p:nvGrpSpPr>
          <p:cNvPr id="194" name="Group 193">
            <a:extLst>
              <a:ext uri="{FF2B5EF4-FFF2-40B4-BE49-F238E27FC236}">
                <a16:creationId xmlns:a16="http://schemas.microsoft.com/office/drawing/2014/main" id="{F37CA6E1-F0FA-E696-6947-7EF271FE11C7}"/>
              </a:ext>
            </a:extLst>
          </p:cNvPr>
          <p:cNvGrpSpPr/>
          <p:nvPr/>
        </p:nvGrpSpPr>
        <p:grpSpPr>
          <a:xfrm>
            <a:off x="521164" y="233890"/>
            <a:ext cx="4500956" cy="1000125"/>
            <a:chOff x="6073775" y="0"/>
            <a:chExt cx="5866206" cy="1183721"/>
          </a:xfrm>
        </p:grpSpPr>
        <p:grpSp>
          <p:nvGrpSpPr>
            <p:cNvPr id="195" name="Group 194">
              <a:extLst>
                <a:ext uri="{FF2B5EF4-FFF2-40B4-BE49-F238E27FC236}">
                  <a16:creationId xmlns:a16="http://schemas.microsoft.com/office/drawing/2014/main" id="{D5B97528-BFF9-734F-186E-4FB70FF78F4F}"/>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794F1221-CA63-74E4-9E61-6A371CF4C323}"/>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52FBAB32-68E8-818D-E984-6B3753185CAD}"/>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4FC9D54E-2E9A-5E4F-3B1D-8CC6746914BE}"/>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3AF95FBD-569B-3D32-B93E-D413A0C62F84}"/>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2DF9C912-AC43-7FE5-E315-E4D7459FAAEF}"/>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51193261-A40D-ADB6-E0DF-65A531878803}"/>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53700DEA-3E47-814F-7597-45E02BD3443D}"/>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E1202EB9-F254-FF8F-6747-9F31C6D9C475}"/>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03CB77FB-C051-D6AC-5EB3-29E4B9E60A66}"/>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397F0430-2413-1B36-2DC6-A4702AE435B6}"/>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81E2BBF2-5118-F2DB-7729-31447ACE791F}"/>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50041E12-37D6-30BE-FE18-65CFA6C0E73F}"/>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5877389A-CD7A-BBB2-0A98-FC8D89361B0F}"/>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287F16F3-DD1B-0CFD-3236-6C752C488CFE}"/>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725CD193-4008-CCB8-913E-94370A7F5161}"/>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8740321A-519E-4094-F7BA-78EB430A7562}"/>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F9AAE331-FC3B-67AC-22A9-3106A8A632E7}"/>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35FFC955-9990-931B-FBD2-820EA0F89459}"/>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AD50730D-AA2E-DF12-D045-0DEEC9308308}"/>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11A2DA3A-45B6-DAD2-8BA6-B3BA3B7E8621}"/>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EF78FAE6-D0BE-DEB7-769A-58EF89C53DBB}"/>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587CFB86-8567-A702-A0F1-300E17B4F670}"/>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E3FBEAF4-AEF3-4543-0171-6AB4307B49C8}"/>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07E075A1-5C92-D4F8-AA9E-F75270360469}"/>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0333F057-8B22-5D5C-DCB1-4E67C8B627BB}"/>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8724A5D6-EF10-EBE2-29B8-67B377C3BBB6}"/>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223D1D5F-95FB-FB0E-5CF3-C065BDB67397}"/>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94F20EDC-E1DB-D079-689A-C9D3D1FCAB11}"/>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5324C421-02D5-AA55-76FA-D7BC88FF29B6}"/>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3F88CCF8-1514-ADF8-9686-E55A72F18A8A}"/>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6F9A509D-74BC-D12F-DB5A-5E0A8FAAF2DD}"/>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1BC62367-8BC1-7E14-8BE6-955442F52936}"/>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2B78F9BE-5B76-BB91-884B-8008770DA238}"/>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7645C7BD-ADCF-1C2F-ED1E-D15DE133B21C}"/>
                </a:ext>
              </a:extLst>
            </p:cNvPr>
            <p:cNvSpPr/>
            <p:nvPr/>
          </p:nvSpPr>
          <p:spPr>
            <a:xfrm>
              <a:off x="7957097" y="0"/>
              <a:ext cx="3982884"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44" name="Picture 43">
            <a:extLst>
              <a:ext uri="{FF2B5EF4-FFF2-40B4-BE49-F238E27FC236}">
                <a16:creationId xmlns:a16="http://schemas.microsoft.com/office/drawing/2014/main" id="{835BA4B9-6A78-343C-0930-45CA34C7C0AE}"/>
              </a:ext>
            </a:extLst>
          </p:cNvPr>
          <p:cNvPicPr>
            <a:picLocks noChangeAspect="1"/>
          </p:cNvPicPr>
          <p:nvPr/>
        </p:nvPicPr>
        <p:blipFill>
          <a:blip r:embed="rId6"/>
          <a:stretch>
            <a:fillRect/>
          </a:stretch>
        </p:blipFill>
        <p:spPr>
          <a:xfrm>
            <a:off x="-4625157" y="-4252602"/>
            <a:ext cx="21442313" cy="9285132"/>
          </a:xfrm>
          <a:prstGeom prst="rect">
            <a:avLst/>
          </a:prstGeom>
        </p:spPr>
      </p:pic>
    </p:spTree>
    <p:extLst>
      <p:ext uri="{BB962C8B-B14F-4D97-AF65-F5344CB8AC3E}">
        <p14:creationId xmlns:p14="http://schemas.microsoft.com/office/powerpoint/2010/main" val="2779125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23E5E-3A62-E8C8-36E3-9C7D1AC9B06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303B9-69B5-BC49-C621-04CAFAB97E67}"/>
              </a:ext>
            </a:extLst>
          </p:cNvPr>
          <p:cNvSpPr>
            <a:spLocks noGrp="1"/>
          </p:cNvSpPr>
          <p:nvPr>
            <p:ph type="sldNum" sz="quarter" idx="4"/>
          </p:nvPr>
        </p:nvSpPr>
        <p:spPr/>
        <p:txBody>
          <a:bodyPr/>
          <a:lstStyle/>
          <a:p>
            <a:pPr algn="r"/>
            <a:fld id="{40A309F3-4EDD-E040-AF0C-9B3B38A0CA5F}" type="slidenum">
              <a:rPr lang="en-BE" smtClean="0"/>
              <a:pPr algn="r"/>
              <a:t>46</a:t>
            </a:fld>
            <a:endParaRPr lang="en-BE"/>
          </a:p>
        </p:txBody>
      </p:sp>
      <p:grpSp>
        <p:nvGrpSpPr>
          <p:cNvPr id="194" name="Group 193">
            <a:extLst>
              <a:ext uri="{FF2B5EF4-FFF2-40B4-BE49-F238E27FC236}">
                <a16:creationId xmlns:a16="http://schemas.microsoft.com/office/drawing/2014/main" id="{1772CF4C-AE83-58DE-96AE-615E424E592F}"/>
              </a:ext>
            </a:extLst>
          </p:cNvPr>
          <p:cNvGrpSpPr/>
          <p:nvPr/>
        </p:nvGrpSpPr>
        <p:grpSpPr>
          <a:xfrm>
            <a:off x="448501" y="233890"/>
            <a:ext cx="4573617" cy="1010857"/>
            <a:chOff x="5979072" y="0"/>
            <a:chExt cx="5960908" cy="1196424"/>
          </a:xfrm>
        </p:grpSpPr>
        <p:grpSp>
          <p:nvGrpSpPr>
            <p:cNvPr id="195" name="Group 194">
              <a:extLst>
                <a:ext uri="{FF2B5EF4-FFF2-40B4-BE49-F238E27FC236}">
                  <a16:creationId xmlns:a16="http://schemas.microsoft.com/office/drawing/2014/main" id="{3AEFE5E5-EF9E-9862-3B98-CF37D4685BDE}"/>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D53BD659-7460-2997-D5F9-D4EDFF9B31D5}"/>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AB821A82-A972-6A5D-188C-78E7D9D23079}"/>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D53728D2-8FEC-0762-6FD3-51B060A2E60E}"/>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255FB686-A064-AD5A-8DE3-E558207557D1}"/>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712F5D98-A316-83C5-7656-375D1C14A115}"/>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FEDDB559-DB03-8628-6985-3B69F359B04D}"/>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938A33B8-6E6C-C936-27BB-F2FF70B9A3FC}"/>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19FBEBDE-E88B-7DC8-9A29-E833277BA0C2}"/>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6A8224C7-F4B2-6D07-3D99-5B72E0619548}"/>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A48472A2-B982-2174-ED1F-D3F20BD18888}"/>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5D181301-0386-C763-FE96-F9491A9C8732}"/>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942D2214-6BFD-060C-46EE-7148017BFAF5}"/>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DC661B34-D51A-6756-5667-5478CB92E80A}"/>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D22C47D9-D932-3184-BA46-84CC84F626A4}"/>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E5171414-11D1-53A1-BDBF-159249BCDE64}"/>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ECC9364E-6ED2-860F-E961-20EB546C9BF7}"/>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82ADA8DE-7C36-B99B-D37B-45A61E331393}"/>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90332AC5-11A6-BEBD-8D02-F3CE08874F31}"/>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54191776-62B9-F13A-A140-7046815737AA}"/>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DDD93F87-78CB-1197-8B3B-9372FBA7C456}"/>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EFC82978-B801-E457-CDF4-F1E7E39E8EFB}"/>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D359551D-6D03-3489-67C3-CD8943F12482}"/>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0C8AC620-AB2F-4B7C-068B-8E0692C9CC38}"/>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01D800F9-FE70-4640-958C-5C35EEECEBC2}"/>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CC8466C4-8334-63B8-255F-CB5CEC9AA5F6}"/>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42E02910-B72A-DEEC-C234-9BB3E0207A1B}"/>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7E15E6FE-BA15-383F-AB71-873EBD4DAECB}"/>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E6FC6B5B-8DBB-065A-DF8F-2F181D3A97B7}"/>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1374312C-5A42-9164-1B74-D52BFBC7B518}"/>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7676B68B-93EA-AEAA-33F2-237F19D25DFB}"/>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0DB47911-FEEF-198A-48E3-E51DD9C053D9}"/>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8D585B9A-98AA-B5E5-5F83-81792C6C3E8C}"/>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9DCDE1D9-5E5D-30BB-DF19-657C496C2729}"/>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F5EA6016-C116-EC46-33B7-A61EE1BD400A}"/>
                </a:ext>
              </a:extLst>
            </p:cNvPr>
            <p:cNvSpPr/>
            <p:nvPr/>
          </p:nvSpPr>
          <p:spPr>
            <a:xfrm>
              <a:off x="9889883" y="0"/>
              <a:ext cx="2050097"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sp>
          <p:nvSpPr>
            <p:cNvPr id="36" name="Rectangle: Rounded Corners 35">
              <a:extLst>
                <a:ext uri="{FF2B5EF4-FFF2-40B4-BE49-F238E27FC236}">
                  <a16:creationId xmlns:a16="http://schemas.microsoft.com/office/drawing/2014/main" id="{F42D13F9-929F-48E2-7EB9-BB8BBA5184A5}"/>
                </a:ext>
              </a:extLst>
            </p:cNvPr>
            <p:cNvSpPr/>
            <p:nvPr/>
          </p:nvSpPr>
          <p:spPr>
            <a:xfrm>
              <a:off x="5979072" y="12703"/>
              <a:ext cx="2050097"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65" name="Picture 64">
            <a:extLst>
              <a:ext uri="{FF2B5EF4-FFF2-40B4-BE49-F238E27FC236}">
                <a16:creationId xmlns:a16="http://schemas.microsoft.com/office/drawing/2014/main" id="{32BE6857-C400-33EB-1C4A-3FD420B8A3DB}"/>
              </a:ext>
            </a:extLst>
          </p:cNvPr>
          <p:cNvPicPr>
            <a:picLocks noChangeAspect="1"/>
          </p:cNvPicPr>
          <p:nvPr/>
        </p:nvPicPr>
        <p:blipFill>
          <a:blip r:embed="rId6"/>
          <a:stretch>
            <a:fillRect/>
          </a:stretch>
        </p:blipFill>
        <p:spPr>
          <a:xfrm>
            <a:off x="468631" y="1390088"/>
            <a:ext cx="11333446" cy="4907705"/>
          </a:xfrm>
          <a:prstGeom prst="rect">
            <a:avLst/>
          </a:prstGeom>
        </p:spPr>
      </p:pic>
    </p:spTree>
    <p:extLst>
      <p:ext uri="{BB962C8B-B14F-4D97-AF65-F5344CB8AC3E}">
        <p14:creationId xmlns:p14="http://schemas.microsoft.com/office/powerpoint/2010/main" val="2717061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3F67-B4BF-8671-43FB-68D29C733AD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16D117-102B-E84D-B591-47AD0708FB74}"/>
              </a:ext>
            </a:extLst>
          </p:cNvPr>
          <p:cNvSpPr>
            <a:spLocks noGrp="1"/>
          </p:cNvSpPr>
          <p:nvPr>
            <p:ph type="sldNum" sz="quarter" idx="4"/>
          </p:nvPr>
        </p:nvSpPr>
        <p:spPr/>
        <p:txBody>
          <a:bodyPr/>
          <a:lstStyle/>
          <a:p>
            <a:pPr algn="r"/>
            <a:fld id="{40A309F3-4EDD-E040-AF0C-9B3B38A0CA5F}" type="slidenum">
              <a:rPr lang="en-BE" smtClean="0"/>
              <a:pPr algn="r"/>
              <a:t>47</a:t>
            </a:fld>
            <a:endParaRPr lang="en-BE"/>
          </a:p>
        </p:txBody>
      </p:sp>
      <p:grpSp>
        <p:nvGrpSpPr>
          <p:cNvPr id="194" name="Group 193">
            <a:extLst>
              <a:ext uri="{FF2B5EF4-FFF2-40B4-BE49-F238E27FC236}">
                <a16:creationId xmlns:a16="http://schemas.microsoft.com/office/drawing/2014/main" id="{8D5341ED-6609-EB4A-C287-9B5BB77EAA6F}"/>
              </a:ext>
            </a:extLst>
          </p:cNvPr>
          <p:cNvGrpSpPr/>
          <p:nvPr/>
        </p:nvGrpSpPr>
        <p:grpSpPr>
          <a:xfrm>
            <a:off x="448501" y="233890"/>
            <a:ext cx="4573617" cy="1010857"/>
            <a:chOff x="5979072" y="0"/>
            <a:chExt cx="5960908" cy="1196424"/>
          </a:xfrm>
        </p:grpSpPr>
        <p:grpSp>
          <p:nvGrpSpPr>
            <p:cNvPr id="195" name="Group 194">
              <a:extLst>
                <a:ext uri="{FF2B5EF4-FFF2-40B4-BE49-F238E27FC236}">
                  <a16:creationId xmlns:a16="http://schemas.microsoft.com/office/drawing/2014/main" id="{5BE6E15D-83B4-68EF-ED64-DAD677085063}"/>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9FDA383E-689C-F956-3B95-86F84A1A380B}"/>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B5CDAF4D-373C-D6EC-A976-D3A7E77693C5}"/>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C6DC2ACA-C5A7-07E7-04C0-D9A5C9E4B2A4}"/>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09E69107-D550-3F48-1015-63F9A3C78D0F}"/>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22C9AD93-9D6D-E38E-8F06-46D3DA041710}"/>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9AD1BFF7-098C-5E2E-7248-5336DCC5476F}"/>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05EC1DE1-8771-D043-58A6-3B9744DEAAE8}"/>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99EA2563-9088-59CC-CDDF-A01BBD593967}"/>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0349E29E-7936-C2A1-9712-F108851F6A65}"/>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B7F0059A-9F30-9012-F20E-6CA1B24490D0}"/>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AE5AC1C3-CACF-EDF6-70CC-12894DB928F5}"/>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9ADA2DEB-73E4-F31A-8D53-193A4B53F6E6}"/>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9A0420A5-2F83-E477-9F89-1E433795ECBC}"/>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27400F02-676A-853C-BBDE-1EA89490872E}"/>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9E2400D4-B061-9C62-BA10-50B95AB09EBB}"/>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21A2F69E-7E80-5BBB-132F-C51BDD743E9C}"/>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5E39FAC0-D058-281D-E022-589E3B4B4A5C}"/>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A771A232-7248-F0C0-8F3B-8B87D1FA3B72}"/>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259DC094-B265-7315-AB25-A1C4C8F64EF0}"/>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751EB16B-09E9-6CB8-241E-9F37A9C8DADA}"/>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34EE1B8C-0F36-7090-09FB-8BAD34B3B143}"/>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C670BBDF-E7C0-58F9-B6FD-7353978DBAAA}"/>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CD4C74ED-43FD-5088-B0C6-2AE2EED85130}"/>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97EA5B48-4025-A951-9DB4-1D5A83AE690C}"/>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D60F313A-DE32-FC25-0966-17517854CA50}"/>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F32748FE-5B52-24CB-6044-29B4D17BFCC1}"/>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47EFF833-04AE-1517-1B6F-0686F840E01B}"/>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3825D829-29B3-F1CD-7B5D-2205DA6B4AFF}"/>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E6F9BB6F-FCC6-2F6A-8EAD-E36C7057F30E}"/>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61679178-92E5-D323-8D11-264265BE5F91}"/>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C33355F9-360A-E0D7-B8F4-ACAADB4ADB90}"/>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221B6DC8-821C-4B9C-3F88-EA2EA529DBCE}"/>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EC061591-EC57-3550-E29D-D376462FCA87}"/>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3E90828C-8F87-91DA-8774-21EF26E51267}"/>
                </a:ext>
              </a:extLst>
            </p:cNvPr>
            <p:cNvSpPr/>
            <p:nvPr/>
          </p:nvSpPr>
          <p:spPr>
            <a:xfrm>
              <a:off x="9889883" y="0"/>
              <a:ext cx="2050097"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sp>
          <p:nvSpPr>
            <p:cNvPr id="36" name="Rectangle: Rounded Corners 35">
              <a:extLst>
                <a:ext uri="{FF2B5EF4-FFF2-40B4-BE49-F238E27FC236}">
                  <a16:creationId xmlns:a16="http://schemas.microsoft.com/office/drawing/2014/main" id="{6F2AC8A1-9BAD-A429-5C11-67E2B68F6566}"/>
                </a:ext>
              </a:extLst>
            </p:cNvPr>
            <p:cNvSpPr/>
            <p:nvPr/>
          </p:nvSpPr>
          <p:spPr>
            <a:xfrm>
              <a:off x="5979072" y="12703"/>
              <a:ext cx="2050097"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65" name="Picture 64">
            <a:extLst>
              <a:ext uri="{FF2B5EF4-FFF2-40B4-BE49-F238E27FC236}">
                <a16:creationId xmlns:a16="http://schemas.microsoft.com/office/drawing/2014/main" id="{223CFE7F-47AD-3876-351B-3D01A6769D91}"/>
              </a:ext>
            </a:extLst>
          </p:cNvPr>
          <p:cNvPicPr>
            <a:picLocks noChangeAspect="1"/>
          </p:cNvPicPr>
          <p:nvPr/>
        </p:nvPicPr>
        <p:blipFill>
          <a:blip r:embed="rId6"/>
          <a:stretch>
            <a:fillRect/>
          </a:stretch>
        </p:blipFill>
        <p:spPr>
          <a:xfrm>
            <a:off x="-5708940" y="2403405"/>
            <a:ext cx="17691515" cy="7660930"/>
          </a:xfrm>
          <a:prstGeom prst="rect">
            <a:avLst/>
          </a:prstGeom>
        </p:spPr>
      </p:pic>
    </p:spTree>
    <p:extLst>
      <p:ext uri="{BB962C8B-B14F-4D97-AF65-F5344CB8AC3E}">
        <p14:creationId xmlns:p14="http://schemas.microsoft.com/office/powerpoint/2010/main" val="1464284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10D71-9E39-3A0F-8356-5813F625582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D9B285-44B9-FAC5-4ED2-9189B868B305}"/>
              </a:ext>
            </a:extLst>
          </p:cNvPr>
          <p:cNvSpPr>
            <a:spLocks noGrp="1"/>
          </p:cNvSpPr>
          <p:nvPr>
            <p:ph type="sldNum" sz="quarter" idx="4"/>
          </p:nvPr>
        </p:nvSpPr>
        <p:spPr/>
        <p:txBody>
          <a:bodyPr/>
          <a:lstStyle/>
          <a:p>
            <a:pPr algn="r"/>
            <a:fld id="{40A309F3-4EDD-E040-AF0C-9B3B38A0CA5F}" type="slidenum">
              <a:rPr lang="en-BE" smtClean="0"/>
              <a:pPr algn="r"/>
              <a:t>48</a:t>
            </a:fld>
            <a:endParaRPr lang="en-BE"/>
          </a:p>
        </p:txBody>
      </p:sp>
      <p:grpSp>
        <p:nvGrpSpPr>
          <p:cNvPr id="194" name="Group 193">
            <a:extLst>
              <a:ext uri="{FF2B5EF4-FFF2-40B4-BE49-F238E27FC236}">
                <a16:creationId xmlns:a16="http://schemas.microsoft.com/office/drawing/2014/main" id="{1BE4DC6F-BDC5-9D1B-1BFE-B9EBA690E032}"/>
              </a:ext>
            </a:extLst>
          </p:cNvPr>
          <p:cNvGrpSpPr/>
          <p:nvPr/>
        </p:nvGrpSpPr>
        <p:grpSpPr>
          <a:xfrm>
            <a:off x="448501" y="233890"/>
            <a:ext cx="4573617" cy="1010857"/>
            <a:chOff x="5979072" y="0"/>
            <a:chExt cx="5960908" cy="1196424"/>
          </a:xfrm>
        </p:grpSpPr>
        <p:grpSp>
          <p:nvGrpSpPr>
            <p:cNvPr id="195" name="Group 194">
              <a:extLst>
                <a:ext uri="{FF2B5EF4-FFF2-40B4-BE49-F238E27FC236}">
                  <a16:creationId xmlns:a16="http://schemas.microsoft.com/office/drawing/2014/main" id="{CBD4F5CE-1B34-95EA-8758-87E1231C4155}"/>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152357CF-58E5-CB3C-4AE8-D333902EFCD6}"/>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DD5FD83F-9BAE-1510-393E-58CBB3F35C75}"/>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648AB499-F2A2-6C65-688F-20EC76953E00}"/>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18BEEDD2-3293-A832-932D-E984644432A9}"/>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3A0E388F-2BF8-9D39-BC05-096A2DEE7B02}"/>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11A8FD57-1D78-3743-9E92-D29B80BD3870}"/>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D4C51BAD-8BCC-869E-A731-C0061965E0C2}"/>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BDD1B1DA-ACFD-4318-4155-3219FC8DC01F}"/>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DD2D8207-7420-220C-118B-013253C2F7CF}"/>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1E71B1CF-4B04-0EB2-71E1-69999DDF6932}"/>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F80528DA-1E69-7F17-EFF2-D3CD0F5DF04F}"/>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40E1E56C-428E-A7A6-83C3-1353EE2DA83B}"/>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06AED54F-EA72-D21B-6473-1F2A15351828}"/>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9BA4A2F7-F5F4-71C4-9E52-AC4CFE2EF671}"/>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A0A0D4A5-0A5A-B6F8-3A71-2EAEA277E267}"/>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6E9E6C32-7CFB-3BB9-1FF4-E49B07C0F725}"/>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78448AEA-4854-4DD9-590F-D91DBF334339}"/>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45EFD6F5-062B-FF9F-E45B-B015A05F96C0}"/>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7A9456F0-EBAC-CB38-947A-D7601730F223}"/>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61DFD579-519F-36BB-A1F0-5284125A923A}"/>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5A1EC3A4-C446-0524-B0F9-151A113FE070}"/>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D1329B5E-A60D-73F0-CB4A-B7B6E24B16B6}"/>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2A3041EF-D0DB-7F19-FF1F-F8EBDE7A4FFC}"/>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B75957FF-6AFF-364F-C4E0-FDF44CCF6B2E}"/>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062EC44E-4348-26A3-4E61-E321A2FEDCA7}"/>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ABF20232-ABB8-BC2A-8146-D7E8278FE187}"/>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8B6D146D-0B0C-04EC-EB19-F95E75387F93}"/>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050D5032-1A98-5E43-96F2-7EAB47CB8F54}"/>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C54377AD-FD56-5364-3E5A-74B6DDC2D461}"/>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D07D13B3-515B-6C55-1428-3AE257025DB1}"/>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8A15DE7D-3D48-330C-B7B3-F9A3D1A4E20C}"/>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B1FA4650-88CB-1C53-8A13-4B0D9026A232}"/>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DDD80D1A-04EB-9FB4-56FC-C8029465F1BF}"/>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1EE0BBF8-2748-0756-F8AA-776FAFD69197}"/>
                </a:ext>
              </a:extLst>
            </p:cNvPr>
            <p:cNvSpPr/>
            <p:nvPr/>
          </p:nvSpPr>
          <p:spPr>
            <a:xfrm>
              <a:off x="9889883" y="0"/>
              <a:ext cx="2050097"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sp>
          <p:nvSpPr>
            <p:cNvPr id="36" name="Rectangle: Rounded Corners 35">
              <a:extLst>
                <a:ext uri="{FF2B5EF4-FFF2-40B4-BE49-F238E27FC236}">
                  <a16:creationId xmlns:a16="http://schemas.microsoft.com/office/drawing/2014/main" id="{E208E4A7-5FB1-F5D6-05A8-D0AC35D7E2D6}"/>
                </a:ext>
              </a:extLst>
            </p:cNvPr>
            <p:cNvSpPr/>
            <p:nvPr/>
          </p:nvSpPr>
          <p:spPr>
            <a:xfrm>
              <a:off x="5979072" y="12703"/>
              <a:ext cx="2050097"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65" name="Picture 64">
            <a:extLst>
              <a:ext uri="{FF2B5EF4-FFF2-40B4-BE49-F238E27FC236}">
                <a16:creationId xmlns:a16="http://schemas.microsoft.com/office/drawing/2014/main" id="{00CDF5ED-B66A-522C-9E2C-FD6646CD3DAD}"/>
              </a:ext>
            </a:extLst>
          </p:cNvPr>
          <p:cNvPicPr>
            <a:picLocks noChangeAspect="1"/>
          </p:cNvPicPr>
          <p:nvPr/>
        </p:nvPicPr>
        <p:blipFill>
          <a:blip r:embed="rId6"/>
          <a:stretch>
            <a:fillRect/>
          </a:stretch>
        </p:blipFill>
        <p:spPr>
          <a:xfrm>
            <a:off x="521164" y="1540451"/>
            <a:ext cx="17691515" cy="7660930"/>
          </a:xfrm>
          <a:prstGeom prst="rect">
            <a:avLst/>
          </a:prstGeom>
        </p:spPr>
      </p:pic>
    </p:spTree>
    <p:extLst>
      <p:ext uri="{BB962C8B-B14F-4D97-AF65-F5344CB8AC3E}">
        <p14:creationId xmlns:p14="http://schemas.microsoft.com/office/powerpoint/2010/main" val="1930892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B4403-DFFA-9658-0A4F-5574675570A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4F1058-2550-D00A-BAE0-68641220DB20}"/>
              </a:ext>
            </a:extLst>
          </p:cNvPr>
          <p:cNvSpPr>
            <a:spLocks noGrp="1"/>
          </p:cNvSpPr>
          <p:nvPr>
            <p:ph type="sldNum" sz="quarter" idx="4"/>
          </p:nvPr>
        </p:nvSpPr>
        <p:spPr/>
        <p:txBody>
          <a:bodyPr/>
          <a:lstStyle/>
          <a:p>
            <a:pPr algn="r"/>
            <a:fld id="{40A309F3-4EDD-E040-AF0C-9B3B38A0CA5F}" type="slidenum">
              <a:rPr lang="en-BE" smtClean="0"/>
              <a:pPr algn="r"/>
              <a:t>49</a:t>
            </a:fld>
            <a:endParaRPr lang="en-BE"/>
          </a:p>
        </p:txBody>
      </p:sp>
      <p:grpSp>
        <p:nvGrpSpPr>
          <p:cNvPr id="194" name="Group 193">
            <a:extLst>
              <a:ext uri="{FF2B5EF4-FFF2-40B4-BE49-F238E27FC236}">
                <a16:creationId xmlns:a16="http://schemas.microsoft.com/office/drawing/2014/main" id="{D1D5F819-F26D-E756-E37B-E62942C8C069}"/>
              </a:ext>
            </a:extLst>
          </p:cNvPr>
          <p:cNvGrpSpPr/>
          <p:nvPr/>
        </p:nvGrpSpPr>
        <p:grpSpPr>
          <a:xfrm>
            <a:off x="448501" y="233890"/>
            <a:ext cx="4573617" cy="1010857"/>
            <a:chOff x="5979072" y="0"/>
            <a:chExt cx="5960908" cy="1196424"/>
          </a:xfrm>
        </p:grpSpPr>
        <p:grpSp>
          <p:nvGrpSpPr>
            <p:cNvPr id="195" name="Group 194">
              <a:extLst>
                <a:ext uri="{FF2B5EF4-FFF2-40B4-BE49-F238E27FC236}">
                  <a16:creationId xmlns:a16="http://schemas.microsoft.com/office/drawing/2014/main" id="{347D36C3-7DAF-B83A-1621-D37C12B8809F}"/>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748DA307-FD90-DC46-2828-DC9F63472A56}"/>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B6E7EA81-07AF-ABAC-F01A-B3967488FF42}"/>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CED55420-FB4C-D74B-628F-BBED1A563270}"/>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7EE111DD-0B09-4160-8783-AAFB30DF240E}"/>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142215F7-FD0F-F980-0CDF-C75A75F5CA22}"/>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C36C22B2-A8FE-8C00-BF27-1380E47DB82D}"/>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BE8C00E8-6D57-392B-BFE1-8041B6BD342F}"/>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05DE02B6-24A4-BD50-DC15-A013A3B18E31}"/>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933BAE1C-5815-0AB5-B0EF-889E006C2607}"/>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A8AB173D-3C3E-543D-E57F-547FE56F4355}"/>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B2E9AF35-35CA-092A-C2C4-6F1C00DF3F1A}"/>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6AF1F1F4-AEDC-3B43-818E-6EB2C7162505}"/>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64FBD336-7156-AC1B-66AD-E104FCEA594F}"/>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56CC3798-2DAE-7CF8-E073-CD92E869ECDB}"/>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4900468C-CCB6-A162-0E57-BA866316E33C}"/>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6B46A0C3-2FA8-6BD8-733B-E4DB59EB49D7}"/>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06FE8D20-5EDD-23B2-C34D-C633DC4638F6}"/>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2CC1FA69-22D1-0469-2737-2DCD08A28E04}"/>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3694CFCE-4422-8869-D6C3-ACB5F12440BC}"/>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28F01CB6-1153-546A-6706-6B1A298757D4}"/>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53A29D95-29D3-A688-33F4-BD27395189C0}"/>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F1B1A573-8DDD-38A6-BDD0-558060ADE582}"/>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4271233F-B72A-9595-5A2E-CA15011601A5}"/>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26426786-6B2E-A965-3420-B6640A477206}"/>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D92C116D-2D19-E365-DA05-A226B0EB4F06}"/>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8FD4CFC2-FE65-F1C1-857E-FAE94720958B}"/>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DE2C09A6-A001-D636-F412-B4276B85C51E}"/>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76396951-BED2-AA96-A676-8B2DF3A2E574}"/>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63F42BF3-A348-D4E0-F536-EAAC851A01C6}"/>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2AFA8491-6C2E-F499-4F40-921FEE70A70E}"/>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FFFE2A63-6369-30A3-D776-5819B71B2416}"/>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62CCF6E1-6127-149D-EEF8-B6172C8B5EF9}"/>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522504DB-24C6-4EB1-43C4-8C2C7F189827}"/>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D514F657-8960-8592-0002-F0728814749F}"/>
                </a:ext>
              </a:extLst>
            </p:cNvPr>
            <p:cNvSpPr/>
            <p:nvPr/>
          </p:nvSpPr>
          <p:spPr>
            <a:xfrm>
              <a:off x="9889883" y="0"/>
              <a:ext cx="2050097"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sp>
          <p:nvSpPr>
            <p:cNvPr id="36" name="Rectangle: Rounded Corners 35">
              <a:extLst>
                <a:ext uri="{FF2B5EF4-FFF2-40B4-BE49-F238E27FC236}">
                  <a16:creationId xmlns:a16="http://schemas.microsoft.com/office/drawing/2014/main" id="{BDFFCE16-4686-9456-0D86-A92EAA6B464E}"/>
                </a:ext>
              </a:extLst>
            </p:cNvPr>
            <p:cNvSpPr/>
            <p:nvPr/>
          </p:nvSpPr>
          <p:spPr>
            <a:xfrm>
              <a:off x="5979072" y="12703"/>
              <a:ext cx="2050097"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65" name="Picture 64">
            <a:extLst>
              <a:ext uri="{FF2B5EF4-FFF2-40B4-BE49-F238E27FC236}">
                <a16:creationId xmlns:a16="http://schemas.microsoft.com/office/drawing/2014/main" id="{23F77399-26DC-9F8A-E0BB-ECA960973C98}"/>
              </a:ext>
            </a:extLst>
          </p:cNvPr>
          <p:cNvPicPr>
            <a:picLocks noChangeAspect="1"/>
          </p:cNvPicPr>
          <p:nvPr/>
        </p:nvPicPr>
        <p:blipFill>
          <a:blip r:embed="rId6"/>
          <a:stretch>
            <a:fillRect/>
          </a:stretch>
        </p:blipFill>
        <p:spPr>
          <a:xfrm>
            <a:off x="521165" y="1540451"/>
            <a:ext cx="12439826" cy="5386799"/>
          </a:xfrm>
          <a:prstGeom prst="rect">
            <a:avLst/>
          </a:prstGeom>
        </p:spPr>
      </p:pic>
    </p:spTree>
    <p:extLst>
      <p:ext uri="{BB962C8B-B14F-4D97-AF65-F5344CB8AC3E}">
        <p14:creationId xmlns:p14="http://schemas.microsoft.com/office/powerpoint/2010/main" val="31491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8B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57616-3203-C2A3-9E52-D17CD57C6145}"/>
              </a:ext>
            </a:extLst>
          </p:cNvPr>
          <p:cNvSpPr>
            <a:spLocks noGrp="1"/>
          </p:cNvSpPr>
          <p:nvPr>
            <p:ph type="title"/>
          </p:nvPr>
        </p:nvSpPr>
        <p:spPr>
          <a:xfrm>
            <a:off x="479425" y="3094553"/>
            <a:ext cx="5616575" cy="1421928"/>
          </a:xfrm>
        </p:spPr>
        <p:txBody>
          <a:bodyPr/>
          <a:lstStyle/>
          <a:p>
            <a:r>
              <a:rPr lang="nl-BE" sz="2400">
                <a:solidFill>
                  <a:srgbClr val="002147"/>
                </a:solidFill>
                <a:latin typeface="Calibri"/>
                <a:cs typeface="Calibri"/>
              </a:rPr>
              <a:t>EVALUATIE VAN HET SYSTEEM VAN DE 32 PROJECTEN VOOR SOCIALE COHESIE IN DE SOCIALE HUISVESTINGSSECTOR IN HET BRUSSELS HOOFDSTEDELIJK GEWEST</a:t>
            </a:r>
          </a:p>
        </p:txBody>
      </p:sp>
      <p:pic>
        <p:nvPicPr>
          <p:cNvPr id="5" name="Picture Placeholder 4" descr="A group of women laughing&#10;&#10;Description automatically generated">
            <a:extLst>
              <a:ext uri="{FF2B5EF4-FFF2-40B4-BE49-F238E27FC236}">
                <a16:creationId xmlns:a16="http://schemas.microsoft.com/office/drawing/2014/main" id="{02AB764C-3284-2F92-5BBE-441728211B7A}"/>
              </a:ext>
            </a:extLst>
          </p:cNvPr>
          <p:cNvPicPr>
            <a:picLocks noGrp="1" noChangeAspect="1"/>
          </p:cNvPicPr>
          <p:nvPr>
            <p:ph type="pic" sz="quarter" idx="10"/>
          </p:nvPr>
        </p:nvPicPr>
        <p:blipFill>
          <a:blip r:embed="rId2"/>
          <a:srcRect l="16956" r="16956"/>
          <a:stretch>
            <a:fillRect/>
          </a:stretch>
        </p:blipFill>
        <p:spPr/>
      </p:pic>
      <p:sp>
        <p:nvSpPr>
          <p:cNvPr id="7" name="TextBox 6">
            <a:extLst>
              <a:ext uri="{FF2B5EF4-FFF2-40B4-BE49-F238E27FC236}">
                <a16:creationId xmlns:a16="http://schemas.microsoft.com/office/drawing/2014/main" id="{3EE7050B-6591-9269-F9B9-D4FE844A408A}"/>
              </a:ext>
            </a:extLst>
          </p:cNvPr>
          <p:cNvSpPr txBox="1"/>
          <p:nvPr/>
        </p:nvSpPr>
        <p:spPr>
          <a:xfrm>
            <a:off x="479425" y="5073753"/>
            <a:ext cx="6158752" cy="1067343"/>
          </a:xfrm>
          <a:prstGeom prst="rect">
            <a:avLst/>
          </a:prstGeom>
          <a:noFill/>
        </p:spPr>
        <p:txBody>
          <a:bodyPr wrap="square">
            <a:spAutoFit/>
          </a:bodyPr>
          <a:lstStyle/>
          <a:p>
            <a:pPr>
              <a:lnSpc>
                <a:spcPct val="120000"/>
              </a:lnSpc>
            </a:pPr>
            <a:r>
              <a:rPr lang="nl-BE" sz="1800">
                <a:solidFill>
                  <a:schemeClr val="bg1"/>
                </a:solidFill>
                <a:latin typeface="Calibri" panose="020F0502020204030204" pitchFamily="34" charset="0"/>
                <a:cs typeface="Calibri" panose="020F0502020204030204" pitchFamily="34" charset="0"/>
              </a:rPr>
              <a:t>Presentatie van de bevindingen en aanbevelingen</a:t>
            </a:r>
          </a:p>
          <a:p>
            <a:pPr>
              <a:lnSpc>
                <a:spcPct val="120000"/>
              </a:lnSpc>
            </a:pPr>
            <a:br>
              <a:rPr lang="nl-BE" sz="1800">
                <a:solidFill>
                  <a:schemeClr val="bg1"/>
                </a:solidFill>
                <a:latin typeface="Calibri" panose="020F0502020204030204" pitchFamily="34" charset="0"/>
                <a:cs typeface="Calibri" panose="020F0502020204030204" pitchFamily="34" charset="0"/>
              </a:rPr>
            </a:br>
            <a:r>
              <a:rPr lang="nl-BE" sz="1800">
                <a:solidFill>
                  <a:schemeClr val="bg1"/>
                </a:solidFill>
                <a:latin typeface="Calibri" panose="020F0502020204030204" pitchFamily="34" charset="0"/>
                <a:cs typeface="Calibri" panose="020F0502020204030204" pitchFamily="34" charset="0"/>
              </a:rPr>
              <a:t>Oktober 2025</a:t>
            </a:r>
          </a:p>
        </p:txBody>
      </p:sp>
    </p:spTree>
    <p:extLst>
      <p:ext uri="{BB962C8B-B14F-4D97-AF65-F5344CB8AC3E}">
        <p14:creationId xmlns:p14="http://schemas.microsoft.com/office/powerpoint/2010/main" val="40816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7DC94-BF54-F213-A7BE-65CF7C7E9D0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18AA01-0A1A-3270-305C-785957F2729E}"/>
              </a:ext>
            </a:extLst>
          </p:cNvPr>
          <p:cNvSpPr>
            <a:spLocks noGrp="1"/>
          </p:cNvSpPr>
          <p:nvPr>
            <p:ph type="sldNum" sz="quarter" idx="4"/>
          </p:nvPr>
        </p:nvSpPr>
        <p:spPr/>
        <p:txBody>
          <a:bodyPr/>
          <a:lstStyle/>
          <a:p>
            <a:pPr algn="r"/>
            <a:fld id="{40A309F3-4EDD-E040-AF0C-9B3B38A0CA5F}" type="slidenum">
              <a:rPr lang="en-BE" smtClean="0"/>
              <a:pPr algn="r"/>
              <a:t>50</a:t>
            </a:fld>
            <a:endParaRPr lang="en-BE"/>
          </a:p>
        </p:txBody>
      </p:sp>
      <p:grpSp>
        <p:nvGrpSpPr>
          <p:cNvPr id="194" name="Group 193">
            <a:extLst>
              <a:ext uri="{FF2B5EF4-FFF2-40B4-BE49-F238E27FC236}">
                <a16:creationId xmlns:a16="http://schemas.microsoft.com/office/drawing/2014/main" id="{397A5182-0375-EF4C-B558-52DE54AD85A3}"/>
              </a:ext>
            </a:extLst>
          </p:cNvPr>
          <p:cNvGrpSpPr/>
          <p:nvPr/>
        </p:nvGrpSpPr>
        <p:grpSpPr>
          <a:xfrm>
            <a:off x="448501" y="233890"/>
            <a:ext cx="4573617" cy="1010857"/>
            <a:chOff x="5979072" y="0"/>
            <a:chExt cx="5960908" cy="1196424"/>
          </a:xfrm>
        </p:grpSpPr>
        <p:grpSp>
          <p:nvGrpSpPr>
            <p:cNvPr id="195" name="Group 194">
              <a:extLst>
                <a:ext uri="{FF2B5EF4-FFF2-40B4-BE49-F238E27FC236}">
                  <a16:creationId xmlns:a16="http://schemas.microsoft.com/office/drawing/2014/main" id="{EE0C5979-E8E6-3C55-5954-6DADD1023992}"/>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DD940CAA-091B-35F6-F74C-41F2400D6A0E}"/>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5EBB2681-A4F3-3451-F3E8-FFFC5F0623A5}"/>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A9DDF4DC-E5AF-FC07-B62D-D087BB009C1B}"/>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92B18876-1086-8428-7A7F-DEFC7D22A675}"/>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9A39287B-7ED8-733E-A126-BD10304C960F}"/>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CC896433-42A2-834C-9DD2-B546B3FEBECA}"/>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486DAFB8-F8B9-F3D8-FEF3-52DA07031DF7}"/>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BF11D111-F691-9D54-D861-C7B21DE83ACD}"/>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48EE00EA-2B1F-FE50-BE5D-956E02E10920}"/>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4A8EB072-A644-020D-F87B-8B3E8A88D76C}"/>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68C7CA2F-FB52-C5DF-DDCA-8C677370A7D9}"/>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122038E2-6D48-DD3F-9445-862A0ABFEB15}"/>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DF242BF8-916B-E7EF-94EA-EC9038C59DBD}"/>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DD3E26B8-AE77-BAC1-C1F1-48591E83BAA8}"/>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89F68006-0C94-117C-63AB-C48DB7A889A2}"/>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6BC82DB0-3C7C-155D-88FC-BFDE2DE2C7C1}"/>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5F282A93-64B1-811F-80A8-6098ABFEB57F}"/>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69CDBEC8-9A91-C642-7D34-DCBF19AE09FE}"/>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FE5517C9-41DC-9A73-FBB9-B8803364C0ED}"/>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BE240E2C-937B-3412-3335-B76054D63C8A}"/>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0FA498A6-0A23-D84D-5A06-3675B942B6E0}"/>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0BEAD63F-AFA6-15FF-7DB0-FEDC65EE27FA}"/>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3ECB6FBA-8200-F40C-940C-77B67325EC80}"/>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E01DE072-1D6F-F8D8-2254-6A98D283ED38}"/>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39ABC894-66B7-52C3-F4D5-E2EEA16822F6}"/>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7202467A-ABA1-FC5E-E58A-77774ABD3F98}"/>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BC30CD09-1E7F-FD1F-5A3C-EB204AC2F134}"/>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821A32A2-8C96-560E-53EE-9680E9AF4AD0}"/>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FF4F4097-237B-6C44-235F-909CE6F92F31}"/>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3E3E4310-2143-29E3-D3B0-47B099E67F81}"/>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A9E76878-D547-44D4-26E9-355034AD02AB}"/>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A2815D9C-15F4-58BD-864C-6E6601B0C308}"/>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5497F50B-6B2E-4582-4D8A-90DFE51372A1}"/>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986DA801-A945-2D00-F57C-6E500D531DEE}"/>
                </a:ext>
              </a:extLst>
            </p:cNvPr>
            <p:cNvSpPr/>
            <p:nvPr/>
          </p:nvSpPr>
          <p:spPr>
            <a:xfrm>
              <a:off x="9889883" y="0"/>
              <a:ext cx="2050097"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sp>
          <p:nvSpPr>
            <p:cNvPr id="36" name="Rectangle: Rounded Corners 35">
              <a:extLst>
                <a:ext uri="{FF2B5EF4-FFF2-40B4-BE49-F238E27FC236}">
                  <a16:creationId xmlns:a16="http://schemas.microsoft.com/office/drawing/2014/main" id="{684EF609-7917-C87F-7A1F-F67A89EE3A5A}"/>
                </a:ext>
              </a:extLst>
            </p:cNvPr>
            <p:cNvSpPr/>
            <p:nvPr/>
          </p:nvSpPr>
          <p:spPr>
            <a:xfrm>
              <a:off x="5979072" y="12703"/>
              <a:ext cx="2050097"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65" name="Picture 64">
            <a:extLst>
              <a:ext uri="{FF2B5EF4-FFF2-40B4-BE49-F238E27FC236}">
                <a16:creationId xmlns:a16="http://schemas.microsoft.com/office/drawing/2014/main" id="{163987C9-9F13-9004-963C-1D9BB89539FC}"/>
              </a:ext>
            </a:extLst>
          </p:cNvPr>
          <p:cNvPicPr>
            <a:picLocks noChangeAspect="1"/>
          </p:cNvPicPr>
          <p:nvPr/>
        </p:nvPicPr>
        <p:blipFill>
          <a:blip r:embed="rId6"/>
          <a:stretch>
            <a:fillRect/>
          </a:stretch>
        </p:blipFill>
        <p:spPr>
          <a:xfrm>
            <a:off x="0" y="-1025768"/>
            <a:ext cx="12439826" cy="5386799"/>
          </a:xfrm>
          <a:prstGeom prst="rect">
            <a:avLst/>
          </a:prstGeom>
        </p:spPr>
      </p:pic>
    </p:spTree>
    <p:extLst>
      <p:ext uri="{BB962C8B-B14F-4D97-AF65-F5344CB8AC3E}">
        <p14:creationId xmlns:p14="http://schemas.microsoft.com/office/powerpoint/2010/main" val="4250987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BBF07-295C-093C-EDD2-E2AACD87A73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AB71F7-D488-FF47-6FBE-11241114A420}"/>
              </a:ext>
            </a:extLst>
          </p:cNvPr>
          <p:cNvSpPr>
            <a:spLocks noGrp="1"/>
          </p:cNvSpPr>
          <p:nvPr>
            <p:ph type="sldNum" sz="quarter" idx="4"/>
          </p:nvPr>
        </p:nvSpPr>
        <p:spPr/>
        <p:txBody>
          <a:bodyPr/>
          <a:lstStyle/>
          <a:p>
            <a:pPr algn="r"/>
            <a:fld id="{40A309F3-4EDD-E040-AF0C-9B3B38A0CA5F}" type="slidenum">
              <a:rPr lang="en-BE" smtClean="0"/>
              <a:pPr algn="r"/>
              <a:t>51</a:t>
            </a:fld>
            <a:endParaRPr lang="en-BE"/>
          </a:p>
        </p:txBody>
      </p:sp>
      <p:grpSp>
        <p:nvGrpSpPr>
          <p:cNvPr id="194" name="Group 193">
            <a:extLst>
              <a:ext uri="{FF2B5EF4-FFF2-40B4-BE49-F238E27FC236}">
                <a16:creationId xmlns:a16="http://schemas.microsoft.com/office/drawing/2014/main" id="{D09123CA-9402-9D99-5DB6-12BBE012E313}"/>
              </a:ext>
            </a:extLst>
          </p:cNvPr>
          <p:cNvGrpSpPr/>
          <p:nvPr/>
        </p:nvGrpSpPr>
        <p:grpSpPr>
          <a:xfrm>
            <a:off x="423127" y="233890"/>
            <a:ext cx="4424509" cy="1000125"/>
            <a:chOff x="5946004" y="0"/>
            <a:chExt cx="5766571" cy="1183721"/>
          </a:xfrm>
        </p:grpSpPr>
        <p:grpSp>
          <p:nvGrpSpPr>
            <p:cNvPr id="195" name="Group 194">
              <a:extLst>
                <a:ext uri="{FF2B5EF4-FFF2-40B4-BE49-F238E27FC236}">
                  <a16:creationId xmlns:a16="http://schemas.microsoft.com/office/drawing/2014/main" id="{BAC18280-2AEC-4575-C0F2-9C73FE77D711}"/>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3AD376CF-2029-C229-B4CA-5CF06D88C4A8}"/>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307A5682-DBFE-3729-F746-6665045A9CD1}"/>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7A55CB3D-C9B1-1EF6-ACD1-75EB6183BDFA}"/>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A4DD45B5-4FDA-E087-3F60-DC982DA38705}"/>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01B9B117-41B5-6CB5-B90E-68D8B6D47CB4}"/>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E33B7463-DAE7-47B3-62B5-47505FFA2005}"/>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CE03FF6D-0EA0-18BB-201E-7C5B1CDBBC09}"/>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AA62555B-D3EE-F008-84CC-7D8412DD45FC}"/>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2E47CBB4-26B5-7AE0-FF5C-9E1A468F2321}"/>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3203312C-3346-6A32-C335-C02207A20DC9}"/>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91C714B6-4975-B017-57F6-84224BC3A305}"/>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018E38FC-2888-FAB3-D037-626D15ED63AD}"/>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0BB6CB53-E583-3C2A-B83C-A7EBC857971D}"/>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0C093517-1466-30B3-9522-68A4C505F086}"/>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453A7D51-7DE6-D6F9-AD85-4DCA985455EE}"/>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28B02B49-8C3F-4821-7F69-226D7611A342}"/>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89FE8DD5-E7B6-672B-98C4-8222C49C7C30}"/>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C157682E-1D22-62A3-862C-4CE0B766B9C0}"/>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4409833E-D0FC-57E6-DE37-10C7107DC673}"/>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B09BA72B-47D9-A504-9F2E-FC588BA32209}"/>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087ABFED-19E8-C5EE-15D1-BE651333F497}"/>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F717983C-ABDF-7461-0237-C963A021B6EF}"/>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FE10886A-60B0-908F-D6CC-4C0018E29DF3}"/>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C6D84E2F-B381-A4AD-0511-DC57F55429BB}"/>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EB8881D0-67BE-9861-B7AD-D186D6CFBB45}"/>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0223028F-F5C3-D0FB-9D7A-3A1D77ACE089}"/>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6E4536C2-E6A3-4728-1625-B80E460A96DB}"/>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3977F301-0CBA-2AA2-B7EA-3024C41D1212}"/>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BC729DD1-596B-7F37-F743-BDD206F01802}"/>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9E30E5D3-A6DD-213C-38C3-56A4E7A7ECF2}"/>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40D23F08-8C30-17FF-C889-F99C77D7C27C}"/>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D2C268D4-D578-3BBD-EAA8-EFB726FA0C28}"/>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5C88B2F8-311A-9F71-5B15-EDDE1EB81031}"/>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3729FAD4-A08A-EA4D-B8C8-817D67C6B0DE}"/>
                </a:ext>
              </a:extLst>
            </p:cNvPr>
            <p:cNvSpPr/>
            <p:nvPr/>
          </p:nvSpPr>
          <p:spPr>
            <a:xfrm>
              <a:off x="5946004" y="0"/>
              <a:ext cx="3982883"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88" name="Picture 87">
            <a:extLst>
              <a:ext uri="{FF2B5EF4-FFF2-40B4-BE49-F238E27FC236}">
                <a16:creationId xmlns:a16="http://schemas.microsoft.com/office/drawing/2014/main" id="{EE510009-5E46-D1F3-DB5D-D6523B6A9FAE}"/>
              </a:ext>
            </a:extLst>
          </p:cNvPr>
          <p:cNvPicPr>
            <a:picLocks noChangeAspect="1"/>
          </p:cNvPicPr>
          <p:nvPr/>
        </p:nvPicPr>
        <p:blipFill>
          <a:blip r:embed="rId6"/>
          <a:stretch>
            <a:fillRect/>
          </a:stretch>
        </p:blipFill>
        <p:spPr>
          <a:xfrm>
            <a:off x="423127" y="1325855"/>
            <a:ext cx="11388315" cy="4925995"/>
          </a:xfrm>
          <a:prstGeom prst="rect">
            <a:avLst/>
          </a:prstGeom>
        </p:spPr>
      </p:pic>
    </p:spTree>
    <p:extLst>
      <p:ext uri="{BB962C8B-B14F-4D97-AF65-F5344CB8AC3E}">
        <p14:creationId xmlns:p14="http://schemas.microsoft.com/office/powerpoint/2010/main" val="2081533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6DA98-CD7D-61F3-EA12-9BFEE3ADDC3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C95B25-E0B7-72E8-87D5-E026C46B4520}"/>
              </a:ext>
            </a:extLst>
          </p:cNvPr>
          <p:cNvSpPr>
            <a:spLocks noGrp="1"/>
          </p:cNvSpPr>
          <p:nvPr>
            <p:ph type="sldNum" sz="quarter" idx="4"/>
          </p:nvPr>
        </p:nvSpPr>
        <p:spPr/>
        <p:txBody>
          <a:bodyPr/>
          <a:lstStyle/>
          <a:p>
            <a:pPr algn="r"/>
            <a:fld id="{40A309F3-4EDD-E040-AF0C-9B3B38A0CA5F}" type="slidenum">
              <a:rPr lang="en-BE" smtClean="0"/>
              <a:pPr algn="r"/>
              <a:t>52</a:t>
            </a:fld>
            <a:endParaRPr lang="en-BE"/>
          </a:p>
        </p:txBody>
      </p:sp>
      <p:grpSp>
        <p:nvGrpSpPr>
          <p:cNvPr id="194" name="Group 193">
            <a:extLst>
              <a:ext uri="{FF2B5EF4-FFF2-40B4-BE49-F238E27FC236}">
                <a16:creationId xmlns:a16="http://schemas.microsoft.com/office/drawing/2014/main" id="{BC27E3A4-390A-AC43-74BF-C2899B05D577}"/>
              </a:ext>
            </a:extLst>
          </p:cNvPr>
          <p:cNvGrpSpPr/>
          <p:nvPr/>
        </p:nvGrpSpPr>
        <p:grpSpPr>
          <a:xfrm>
            <a:off x="423127" y="233890"/>
            <a:ext cx="4424509" cy="1000125"/>
            <a:chOff x="5946004" y="0"/>
            <a:chExt cx="5766571" cy="1183721"/>
          </a:xfrm>
        </p:grpSpPr>
        <p:grpSp>
          <p:nvGrpSpPr>
            <p:cNvPr id="195" name="Group 194">
              <a:extLst>
                <a:ext uri="{FF2B5EF4-FFF2-40B4-BE49-F238E27FC236}">
                  <a16:creationId xmlns:a16="http://schemas.microsoft.com/office/drawing/2014/main" id="{803A5BAE-6462-992A-7EBF-765117A7354F}"/>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E021FBF2-5BA9-7D68-9200-9A4208FEA0E5}"/>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Planning en voorbereiding</a:t>
                </a:r>
              </a:p>
            </p:txBody>
          </p:sp>
          <p:sp>
            <p:nvSpPr>
              <p:cNvPr id="198" name="Parallelogram 197">
                <a:extLst>
                  <a:ext uri="{FF2B5EF4-FFF2-40B4-BE49-F238E27FC236}">
                    <a16:creationId xmlns:a16="http://schemas.microsoft.com/office/drawing/2014/main" id="{E6720690-A3C2-0310-EC5D-67A559FDCC30}"/>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Start en operationalisering</a:t>
                </a:r>
              </a:p>
            </p:txBody>
          </p:sp>
          <p:sp>
            <p:nvSpPr>
              <p:cNvPr id="199" name="Parallelogram 198">
                <a:extLst>
                  <a:ext uri="{FF2B5EF4-FFF2-40B4-BE49-F238E27FC236}">
                    <a16:creationId xmlns:a16="http://schemas.microsoft.com/office/drawing/2014/main" id="{71A5462E-0BE0-0E84-0F73-C1B43B74887A}"/>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dirty="0">
                    <a:solidFill>
                      <a:srgbClr val="86A154"/>
                    </a:solidFill>
                    <a:cs typeface="Calibri" panose="020F0502020204030204" pitchFamily="34" charset="0"/>
                  </a:rPr>
                  <a:t>CHECK &amp; ACT</a:t>
                </a:r>
              </a:p>
              <a:p>
                <a:pPr algn="ctr"/>
                <a:r>
                  <a:rPr lang="nl-BE" sz="600" i="1" dirty="0">
                    <a:solidFill>
                      <a:srgbClr val="86A154"/>
                    </a:solidFill>
                    <a:cs typeface="Calibri" panose="020F0502020204030204" pitchFamily="34" charset="0"/>
                  </a:rPr>
                  <a:t>Regelmatige en constructieve opvolging</a:t>
                </a:r>
              </a:p>
            </p:txBody>
          </p:sp>
          <p:grpSp>
            <p:nvGrpSpPr>
              <p:cNvPr id="200" name="Group 199">
                <a:extLst>
                  <a:ext uri="{FF2B5EF4-FFF2-40B4-BE49-F238E27FC236}">
                    <a16:creationId xmlns:a16="http://schemas.microsoft.com/office/drawing/2014/main" id="{7012464C-E6A4-025E-08CE-90DE7181A4F5}"/>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D5B91F99-FB6F-F57F-DD84-15FE1546E742}"/>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78B268D9-D015-80B5-D2BA-33E5B199145F}"/>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B51CA8AF-F466-20CA-AEF6-E77F072AE8F9}"/>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DC939795-6D15-B8AB-641A-60E8908FBA86}"/>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89A03451-A46F-9F23-C33F-93D8194DF861}"/>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7BF8502A-1B7C-6D9C-8144-451947C87374}"/>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5E074C0C-CC99-1895-0DE4-E87BC72B8C46}"/>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D4DF467D-A9BB-5136-4C41-DAAD5FF120F8}"/>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21817078-0255-8A0B-3FDF-9B4FCC8720E7}"/>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C1EE0E44-1968-E614-D292-564445967F0B}"/>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5A1AEA27-CCBF-5960-0648-A16F8072B30A}"/>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7B71315D-4819-8FE2-8C9F-DCC32F978D21}"/>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55A617E9-F78F-155C-DF33-E22313867499}"/>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81A274B8-6EE7-E883-612D-8D54CC2B481A}"/>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F3779E6E-1C15-F1E3-BE1E-2B7C5A0AFC43}"/>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4B3B070F-F0A9-E9E8-4ECA-1159D55A0EB6}"/>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95E8CD4F-E0E1-7C68-30FB-F7329088E277}"/>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B0CEF17D-3E6B-BD60-0A97-EA8E2A06BBA5}"/>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C7AD9F22-F6AC-5B6D-CB1F-ABB5FD89A258}"/>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B6B2798E-0567-5F61-4573-B7117EF3CDCD}"/>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1B97C1E2-17D5-704E-7AA2-66C9BA511F65}"/>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072F3A0D-6631-A1F0-EFD7-B5F652CFFF03}"/>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D5A590BF-8EC2-EA01-BB37-76AC416E09B6}"/>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869F544C-C508-47BF-7138-5AE1D7D124AD}"/>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0CE55AC4-B5FD-8C8A-48B7-C31991B65AC2}"/>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3CC96886-342C-9406-76E0-5A08B60400F5}"/>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F6EB402D-B95F-C5EE-0B3B-56E08499CD80}"/>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C7E7E81C-2C1F-8C50-ED9C-03CBEFA1AE06}"/>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71F8A03E-1506-8E20-D370-AA6FF0B5A80E}"/>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5926F002-6958-8BFD-F24B-1C64E2D2F4C9}"/>
                </a:ext>
              </a:extLst>
            </p:cNvPr>
            <p:cNvSpPr/>
            <p:nvPr/>
          </p:nvSpPr>
          <p:spPr>
            <a:xfrm>
              <a:off x="5946004" y="0"/>
              <a:ext cx="3982883"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88" name="Picture 87">
            <a:extLst>
              <a:ext uri="{FF2B5EF4-FFF2-40B4-BE49-F238E27FC236}">
                <a16:creationId xmlns:a16="http://schemas.microsoft.com/office/drawing/2014/main" id="{75B8DB0B-0269-7D3E-9EEC-5942C78820CD}"/>
              </a:ext>
            </a:extLst>
          </p:cNvPr>
          <p:cNvPicPr>
            <a:picLocks noChangeAspect="1"/>
          </p:cNvPicPr>
          <p:nvPr/>
        </p:nvPicPr>
        <p:blipFill>
          <a:blip r:embed="rId6"/>
          <a:stretch>
            <a:fillRect/>
          </a:stretch>
        </p:blipFill>
        <p:spPr>
          <a:xfrm>
            <a:off x="-7144497" y="1325855"/>
            <a:ext cx="18955939" cy="8199357"/>
          </a:xfrm>
          <a:prstGeom prst="rect">
            <a:avLst/>
          </a:prstGeom>
        </p:spPr>
      </p:pic>
    </p:spTree>
    <p:extLst>
      <p:ext uri="{BB962C8B-B14F-4D97-AF65-F5344CB8AC3E}">
        <p14:creationId xmlns:p14="http://schemas.microsoft.com/office/powerpoint/2010/main" val="4049582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64936-8725-93BF-9713-164260B4232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3AE0AC-595C-C646-D827-626F47EF5D1F}"/>
              </a:ext>
            </a:extLst>
          </p:cNvPr>
          <p:cNvSpPr>
            <a:spLocks noGrp="1"/>
          </p:cNvSpPr>
          <p:nvPr>
            <p:ph type="sldNum" sz="quarter" idx="4"/>
          </p:nvPr>
        </p:nvSpPr>
        <p:spPr/>
        <p:txBody>
          <a:bodyPr/>
          <a:lstStyle/>
          <a:p>
            <a:pPr algn="r"/>
            <a:fld id="{40A309F3-4EDD-E040-AF0C-9B3B38A0CA5F}" type="slidenum">
              <a:rPr lang="en-BE" smtClean="0"/>
              <a:pPr algn="r"/>
              <a:t>53</a:t>
            </a:fld>
            <a:endParaRPr lang="en-BE"/>
          </a:p>
        </p:txBody>
      </p:sp>
      <p:grpSp>
        <p:nvGrpSpPr>
          <p:cNvPr id="194" name="Group 193">
            <a:extLst>
              <a:ext uri="{FF2B5EF4-FFF2-40B4-BE49-F238E27FC236}">
                <a16:creationId xmlns:a16="http://schemas.microsoft.com/office/drawing/2014/main" id="{05C315A8-8FAD-A0D0-2A37-82B9BD452453}"/>
              </a:ext>
            </a:extLst>
          </p:cNvPr>
          <p:cNvGrpSpPr/>
          <p:nvPr/>
        </p:nvGrpSpPr>
        <p:grpSpPr>
          <a:xfrm>
            <a:off x="423127" y="233890"/>
            <a:ext cx="4424509" cy="1000125"/>
            <a:chOff x="5946004" y="0"/>
            <a:chExt cx="5766571" cy="1183721"/>
          </a:xfrm>
        </p:grpSpPr>
        <p:grpSp>
          <p:nvGrpSpPr>
            <p:cNvPr id="195" name="Group 194">
              <a:extLst>
                <a:ext uri="{FF2B5EF4-FFF2-40B4-BE49-F238E27FC236}">
                  <a16:creationId xmlns:a16="http://schemas.microsoft.com/office/drawing/2014/main" id="{7F603325-0FE8-11C2-B2DC-8BC6CAE1626F}"/>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6CC31FFD-E52D-0291-2502-D70163A56021}"/>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Planification et préparation</a:t>
                </a:r>
              </a:p>
            </p:txBody>
          </p:sp>
          <p:sp>
            <p:nvSpPr>
              <p:cNvPr id="198" name="Parallelogram 197">
                <a:extLst>
                  <a:ext uri="{FF2B5EF4-FFF2-40B4-BE49-F238E27FC236}">
                    <a16:creationId xmlns:a16="http://schemas.microsoft.com/office/drawing/2014/main" id="{67E501AC-ECB3-25E2-4495-82FF39E93E11}"/>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Lancement et opérationnalisation</a:t>
                </a:r>
              </a:p>
            </p:txBody>
          </p:sp>
          <p:sp>
            <p:nvSpPr>
              <p:cNvPr id="199" name="Parallelogram 198">
                <a:extLst>
                  <a:ext uri="{FF2B5EF4-FFF2-40B4-BE49-F238E27FC236}">
                    <a16:creationId xmlns:a16="http://schemas.microsoft.com/office/drawing/2014/main" id="{9B7DDA16-F9D4-B614-CB61-2051056DFE7B}"/>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Suivi régulier et constructif</a:t>
                </a:r>
              </a:p>
            </p:txBody>
          </p:sp>
          <p:grpSp>
            <p:nvGrpSpPr>
              <p:cNvPr id="200" name="Group 199">
                <a:extLst>
                  <a:ext uri="{FF2B5EF4-FFF2-40B4-BE49-F238E27FC236}">
                    <a16:creationId xmlns:a16="http://schemas.microsoft.com/office/drawing/2014/main" id="{7E7FC18A-1A13-528B-3F4A-5C7E4D7167DF}"/>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41B6465A-FF74-F1CA-FC06-6D7DBF6B6754}"/>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81ACBA43-E486-FDC9-9805-8B1C93D328DB}"/>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BBB567AC-89D9-882D-FE43-B040071C4390}"/>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D5374FB8-ED18-1449-F5AE-2A7643B2B777}"/>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54FC233F-EFBF-9CDC-F4FF-52BA28B23F06}"/>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1E00E486-FB65-CCFD-8200-5A29401A141C}"/>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32025F4F-3ADB-051A-152B-0460DE47903B}"/>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314BDF1F-B478-0253-9D45-86198C400FFD}"/>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FE199F69-3C78-95D4-A9F5-FEAAEC236374}"/>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0350E742-469A-6E12-54A0-5FDFF683E52F}"/>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D272DB74-B9E8-212D-B2F2-6CFB395C9C98}"/>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D2DD3273-8AE8-0EE3-80F4-3981E6978865}"/>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87D49E80-F097-E2D2-9FA3-F2C2A61CC91C}"/>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CFC95562-5B2D-C58D-48F7-4CB266F2B0B9}"/>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2F386296-89CE-1C33-156E-4EF17BD74187}"/>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91794452-B878-50CE-822B-15C842982A4A}"/>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6D914F6B-3270-C86F-BD65-1B81CEB00D98}"/>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E186D7E8-21FA-A4D5-F607-A557C7605264}"/>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C10ECA1E-3FD9-B976-3D58-4546BF03FE9D}"/>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725DF5C9-28EE-A0D9-B6E1-46A24B6CEBB8}"/>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9CF902F0-2720-8398-EF17-A12FE10644C5}"/>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CFAAFE84-04D8-BEFF-E009-A7B5FA9CA1AA}"/>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2041DD06-92BE-941C-9B3E-6426054868DC}"/>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A4AFAB28-D7C9-AAFF-BAD3-416E11B71D82}"/>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09C21AAF-0EAB-5456-5A3B-D34017946848}"/>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F806F43E-5AF9-1AD4-0739-3FD57C3CD6F2}"/>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3D84936E-D709-8AA3-0B5B-964EA7167A44}"/>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C3FA9B11-2903-434D-6C9C-A2E6C6002013}"/>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5DB7255D-7153-682B-DAEA-DC668CB27A77}"/>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D7EC07E0-67C5-57E6-AC71-EA466792D800}"/>
                </a:ext>
              </a:extLst>
            </p:cNvPr>
            <p:cNvSpPr/>
            <p:nvPr/>
          </p:nvSpPr>
          <p:spPr>
            <a:xfrm>
              <a:off x="5946004" y="0"/>
              <a:ext cx="3982883"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88" name="Picture 87">
            <a:extLst>
              <a:ext uri="{FF2B5EF4-FFF2-40B4-BE49-F238E27FC236}">
                <a16:creationId xmlns:a16="http://schemas.microsoft.com/office/drawing/2014/main" id="{B073C0D3-826B-1273-F527-702112F6FBA2}"/>
              </a:ext>
            </a:extLst>
          </p:cNvPr>
          <p:cNvPicPr>
            <a:picLocks noChangeAspect="1"/>
          </p:cNvPicPr>
          <p:nvPr/>
        </p:nvPicPr>
        <p:blipFill>
          <a:blip r:embed="rId6"/>
          <a:stretch>
            <a:fillRect/>
          </a:stretch>
        </p:blipFill>
        <p:spPr>
          <a:xfrm>
            <a:off x="-10734321" y="-2487793"/>
            <a:ext cx="20868669" cy="9026705"/>
          </a:xfrm>
          <a:prstGeom prst="rect">
            <a:avLst/>
          </a:prstGeom>
        </p:spPr>
      </p:pic>
    </p:spTree>
    <p:extLst>
      <p:ext uri="{BB962C8B-B14F-4D97-AF65-F5344CB8AC3E}">
        <p14:creationId xmlns:p14="http://schemas.microsoft.com/office/powerpoint/2010/main" val="3589341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66056-9062-C065-2854-83BCFCF72FA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ADD01-1D4D-F032-20B8-149260083F17}"/>
              </a:ext>
            </a:extLst>
          </p:cNvPr>
          <p:cNvSpPr>
            <a:spLocks noGrp="1"/>
          </p:cNvSpPr>
          <p:nvPr>
            <p:ph type="sldNum" sz="quarter" idx="4"/>
          </p:nvPr>
        </p:nvSpPr>
        <p:spPr/>
        <p:txBody>
          <a:bodyPr/>
          <a:lstStyle/>
          <a:p>
            <a:pPr algn="r"/>
            <a:fld id="{40A309F3-4EDD-E040-AF0C-9B3B38A0CA5F}" type="slidenum">
              <a:rPr lang="en-BE" smtClean="0"/>
              <a:pPr algn="r"/>
              <a:t>54</a:t>
            </a:fld>
            <a:endParaRPr lang="en-BE"/>
          </a:p>
        </p:txBody>
      </p:sp>
      <p:grpSp>
        <p:nvGrpSpPr>
          <p:cNvPr id="194" name="Group 193">
            <a:extLst>
              <a:ext uri="{FF2B5EF4-FFF2-40B4-BE49-F238E27FC236}">
                <a16:creationId xmlns:a16="http://schemas.microsoft.com/office/drawing/2014/main" id="{F8A82C43-671F-FCD8-E1D5-78615A51DF1A}"/>
              </a:ext>
            </a:extLst>
          </p:cNvPr>
          <p:cNvGrpSpPr/>
          <p:nvPr/>
        </p:nvGrpSpPr>
        <p:grpSpPr>
          <a:xfrm>
            <a:off x="423127" y="233890"/>
            <a:ext cx="4424509" cy="1000125"/>
            <a:chOff x="5946004" y="0"/>
            <a:chExt cx="5766571" cy="1183721"/>
          </a:xfrm>
        </p:grpSpPr>
        <p:grpSp>
          <p:nvGrpSpPr>
            <p:cNvPr id="195" name="Group 194">
              <a:extLst>
                <a:ext uri="{FF2B5EF4-FFF2-40B4-BE49-F238E27FC236}">
                  <a16:creationId xmlns:a16="http://schemas.microsoft.com/office/drawing/2014/main" id="{B7D9A0C0-60BA-BC23-9AE7-0CAD5747776A}"/>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B722F51E-5BE2-8B04-AD3F-D693EDC36032}"/>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Planification et préparation</a:t>
                </a:r>
              </a:p>
            </p:txBody>
          </p:sp>
          <p:sp>
            <p:nvSpPr>
              <p:cNvPr id="198" name="Parallelogram 197">
                <a:extLst>
                  <a:ext uri="{FF2B5EF4-FFF2-40B4-BE49-F238E27FC236}">
                    <a16:creationId xmlns:a16="http://schemas.microsoft.com/office/drawing/2014/main" id="{F3E8346C-419F-59A0-2EF2-C973102019BF}"/>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Lancement et opérationnalisation</a:t>
                </a:r>
              </a:p>
            </p:txBody>
          </p:sp>
          <p:sp>
            <p:nvSpPr>
              <p:cNvPr id="199" name="Parallelogram 198">
                <a:extLst>
                  <a:ext uri="{FF2B5EF4-FFF2-40B4-BE49-F238E27FC236}">
                    <a16:creationId xmlns:a16="http://schemas.microsoft.com/office/drawing/2014/main" id="{5CB22956-C3FF-8CA8-37B6-EA60A4435209}"/>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Suivi régulier et constructif</a:t>
                </a:r>
              </a:p>
            </p:txBody>
          </p:sp>
          <p:grpSp>
            <p:nvGrpSpPr>
              <p:cNvPr id="200" name="Group 199">
                <a:extLst>
                  <a:ext uri="{FF2B5EF4-FFF2-40B4-BE49-F238E27FC236}">
                    <a16:creationId xmlns:a16="http://schemas.microsoft.com/office/drawing/2014/main" id="{0C5E6395-7509-5375-BBB2-5686AA12BB6F}"/>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818B8B72-B049-740D-1F1B-10AD58F6E70A}"/>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7D3CBBD0-9B95-625B-48A3-CF86F64786F5}"/>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51CFF7E6-9ACD-1D16-9708-F5F63C6174A5}"/>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2CA554AE-4F26-5CAE-6937-E68198ABB0B6}"/>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8E0BECFE-7A55-20B4-DF6B-3C45E221A099}"/>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51012EC5-6C77-563C-6058-52496707D6D4}"/>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24FD8FED-D875-DD44-A6F1-B8C0D786E4C1}"/>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68B0E560-47E3-974C-B874-38EF71AC7BD7}"/>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CAF97209-856B-0C15-13D0-CA24C2D593EB}"/>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2E449DAE-E802-6EE7-6C97-AC2A2E68FA47}"/>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2DB65CF9-A2FF-E7E0-008D-F007587A47A4}"/>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7C5CF528-2818-B8A7-6647-946A23247E01}"/>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923AE7EA-0496-4F1B-1A79-177D952904F6}"/>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EA26AFD9-6D73-B55B-9702-7CC7E516A01C}"/>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E2386F7C-79D1-FAF7-0E8C-C5D813AD4FBA}"/>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CB34A6F3-21ED-EFB4-416A-13DFF04C8B85}"/>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7FD6FA5C-C0A1-6C6D-D5F6-72E9915CC968}"/>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06E7631F-C467-F528-A114-C5845A805D56}"/>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FD89FDF3-1139-3324-6222-9B5F651F22EB}"/>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A85AE81F-A3C0-069E-7E00-0FE58B447523}"/>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19BC4050-1DA7-B20E-0417-83ACC3C1BE20}"/>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AF681925-1C03-BCFA-FBBD-6B9E299369DE}"/>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099C3DB2-BDD6-A7EE-F102-7FAECD522A45}"/>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647A5F64-9C19-E080-3586-9346D64CF26A}"/>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BC58F348-9494-1800-7E6C-F656A8694CD6}"/>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C3AEBEE9-EBA9-0F4A-D62A-5A8145E3A603}"/>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F4656361-A19A-DC15-18A5-45E5D43E35D9}"/>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83B2EBE1-A386-C15E-3385-2F117144C24D}"/>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23C9C5EB-54B4-F71C-51E0-05FB6E03E1AF}"/>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5A3A34C2-6320-F296-0841-F0265FDEC09A}"/>
                </a:ext>
              </a:extLst>
            </p:cNvPr>
            <p:cNvSpPr/>
            <p:nvPr/>
          </p:nvSpPr>
          <p:spPr>
            <a:xfrm>
              <a:off x="5946004" y="0"/>
              <a:ext cx="3982883"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88" name="Picture 87">
            <a:extLst>
              <a:ext uri="{FF2B5EF4-FFF2-40B4-BE49-F238E27FC236}">
                <a16:creationId xmlns:a16="http://schemas.microsoft.com/office/drawing/2014/main" id="{50D7DF4E-1235-EA23-7963-52B62A96FF1D}"/>
              </a:ext>
            </a:extLst>
          </p:cNvPr>
          <p:cNvPicPr>
            <a:picLocks noChangeAspect="1"/>
          </p:cNvPicPr>
          <p:nvPr/>
        </p:nvPicPr>
        <p:blipFill>
          <a:blip r:embed="rId6"/>
          <a:stretch>
            <a:fillRect/>
          </a:stretch>
        </p:blipFill>
        <p:spPr>
          <a:xfrm>
            <a:off x="1941974" y="-2996053"/>
            <a:ext cx="20868669" cy="9026705"/>
          </a:xfrm>
          <a:prstGeom prst="rect">
            <a:avLst/>
          </a:prstGeom>
        </p:spPr>
      </p:pic>
    </p:spTree>
    <p:extLst>
      <p:ext uri="{BB962C8B-B14F-4D97-AF65-F5344CB8AC3E}">
        <p14:creationId xmlns:p14="http://schemas.microsoft.com/office/powerpoint/2010/main" val="3980197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70EF7-E205-B297-044C-D651D2C8FDE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20192D-28F9-6388-F02A-8AF10415EA28}"/>
              </a:ext>
            </a:extLst>
          </p:cNvPr>
          <p:cNvSpPr>
            <a:spLocks noGrp="1"/>
          </p:cNvSpPr>
          <p:nvPr>
            <p:ph type="sldNum" sz="quarter" idx="4"/>
          </p:nvPr>
        </p:nvSpPr>
        <p:spPr/>
        <p:txBody>
          <a:bodyPr/>
          <a:lstStyle/>
          <a:p>
            <a:pPr algn="r"/>
            <a:fld id="{40A309F3-4EDD-E040-AF0C-9B3B38A0CA5F}" type="slidenum">
              <a:rPr lang="en-BE" smtClean="0"/>
              <a:pPr algn="r"/>
              <a:t>55</a:t>
            </a:fld>
            <a:endParaRPr lang="en-BE"/>
          </a:p>
        </p:txBody>
      </p:sp>
      <p:grpSp>
        <p:nvGrpSpPr>
          <p:cNvPr id="194" name="Group 193">
            <a:extLst>
              <a:ext uri="{FF2B5EF4-FFF2-40B4-BE49-F238E27FC236}">
                <a16:creationId xmlns:a16="http://schemas.microsoft.com/office/drawing/2014/main" id="{9E7D40D9-BF8F-051F-4A07-8C04D8399594}"/>
              </a:ext>
            </a:extLst>
          </p:cNvPr>
          <p:cNvGrpSpPr/>
          <p:nvPr/>
        </p:nvGrpSpPr>
        <p:grpSpPr>
          <a:xfrm>
            <a:off x="423127" y="233890"/>
            <a:ext cx="4424509" cy="1000125"/>
            <a:chOff x="5946004" y="0"/>
            <a:chExt cx="5766571" cy="1183721"/>
          </a:xfrm>
        </p:grpSpPr>
        <p:grpSp>
          <p:nvGrpSpPr>
            <p:cNvPr id="195" name="Group 194">
              <a:extLst>
                <a:ext uri="{FF2B5EF4-FFF2-40B4-BE49-F238E27FC236}">
                  <a16:creationId xmlns:a16="http://schemas.microsoft.com/office/drawing/2014/main" id="{24EB7A8C-2726-1840-8C05-374AC3C6FAA8}"/>
                </a:ext>
              </a:extLst>
            </p:cNvPr>
            <p:cNvGrpSpPr/>
            <p:nvPr>
              <p:custDataLst>
                <p:tags r:id="rId1"/>
              </p:custDataLst>
            </p:nvPr>
          </p:nvGrpSpPr>
          <p:grpSpPr>
            <a:xfrm>
              <a:off x="6073775" y="184725"/>
              <a:ext cx="5638800" cy="892563"/>
              <a:chOff x="292842" y="2501588"/>
              <a:chExt cx="6101448" cy="926024"/>
            </a:xfrm>
          </p:grpSpPr>
          <p:sp>
            <p:nvSpPr>
              <p:cNvPr id="197" name="Parallelogram 196">
                <a:extLst>
                  <a:ext uri="{FF2B5EF4-FFF2-40B4-BE49-F238E27FC236}">
                    <a16:creationId xmlns:a16="http://schemas.microsoft.com/office/drawing/2014/main" id="{A4BC8FEF-2275-3AC6-068E-F0151F841C97}"/>
                  </a:ext>
                </a:extLst>
              </p:cNvPr>
              <p:cNvSpPr/>
              <p:nvPr>
                <p:custDataLst>
                  <p:tags r:id="rId2"/>
                </p:custDataLst>
              </p:nvPr>
            </p:nvSpPr>
            <p:spPr>
              <a:xfrm>
                <a:off x="292842" y="2503981"/>
                <a:ext cx="1914814" cy="20124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00" b="1" i="1" u="none" strike="noStrike" cap="none" normalizeH="0" baseline="0" noProof="0">
                    <a:ln>
                      <a:noFill/>
                    </a:ln>
                    <a:solidFill>
                      <a:srgbClr val="406FC4"/>
                    </a:solidFill>
                    <a:effectLst/>
                    <a:uLnTx/>
                    <a:uFillTx/>
                    <a:ea typeface="+mn-ea"/>
                    <a:cs typeface="Calibri" panose="020F0502020204030204" pitchFamily="34" charset="0"/>
                  </a:rPr>
                  <a:t>PLAN</a:t>
                </a:r>
                <a:r>
                  <a:rPr kumimoji="0" lang="nl-BE" sz="600" b="0" i="1" u="none" strike="noStrike" cap="none" normalizeH="0" baseline="0" noProof="0">
                    <a:ln>
                      <a:noFill/>
                    </a:ln>
                    <a:solidFill>
                      <a:srgbClr val="406FC4"/>
                    </a:solidFill>
                    <a:effectLst/>
                    <a:uLnTx/>
                    <a:uFillTx/>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sz="600" i="1">
                    <a:solidFill>
                      <a:srgbClr val="406FC4"/>
                    </a:solidFill>
                    <a:cs typeface="Calibri" panose="020F0502020204030204" pitchFamily="34" charset="0"/>
                  </a:rPr>
                  <a:t>Planification et préparation</a:t>
                </a:r>
              </a:p>
            </p:txBody>
          </p:sp>
          <p:sp>
            <p:nvSpPr>
              <p:cNvPr id="198" name="Parallelogram 197">
                <a:extLst>
                  <a:ext uri="{FF2B5EF4-FFF2-40B4-BE49-F238E27FC236}">
                    <a16:creationId xmlns:a16="http://schemas.microsoft.com/office/drawing/2014/main" id="{3DD7A9F5-6A18-7205-76CD-4AD84845664E}"/>
                  </a:ext>
                </a:extLst>
              </p:cNvPr>
              <p:cNvSpPr/>
              <p:nvPr>
                <p:custDataLst>
                  <p:tags r:id="rId3"/>
                </p:custDataLst>
              </p:nvPr>
            </p:nvSpPr>
            <p:spPr>
              <a:xfrm>
                <a:off x="2086173" y="2506200"/>
                <a:ext cx="2335879" cy="169362"/>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0090A3"/>
                    </a:solidFill>
                    <a:cs typeface="Calibri" panose="020F0502020204030204" pitchFamily="34" charset="0"/>
                  </a:rPr>
                  <a:t>DO</a:t>
                </a:r>
              </a:p>
              <a:p>
                <a:pPr algn="ctr"/>
                <a:r>
                  <a:rPr lang="nl-BE" sz="600" i="1">
                    <a:solidFill>
                      <a:srgbClr val="0090A3"/>
                    </a:solidFill>
                    <a:cs typeface="Calibri" panose="020F0502020204030204" pitchFamily="34" charset="0"/>
                  </a:rPr>
                  <a:t>Lancement et opérationnalisation</a:t>
                </a:r>
              </a:p>
            </p:txBody>
          </p:sp>
          <p:sp>
            <p:nvSpPr>
              <p:cNvPr id="199" name="Parallelogram 198">
                <a:extLst>
                  <a:ext uri="{FF2B5EF4-FFF2-40B4-BE49-F238E27FC236}">
                    <a16:creationId xmlns:a16="http://schemas.microsoft.com/office/drawing/2014/main" id="{440C3133-ECD7-6F80-EC8D-3A84C8A55B96}"/>
                  </a:ext>
                </a:extLst>
              </p:cNvPr>
              <p:cNvSpPr/>
              <p:nvPr>
                <p:custDataLst>
                  <p:tags r:id="rId4"/>
                </p:custDataLst>
              </p:nvPr>
            </p:nvSpPr>
            <p:spPr>
              <a:xfrm>
                <a:off x="4383008" y="2501588"/>
                <a:ext cx="1914814" cy="201240"/>
              </a:xfrm>
              <a:prstGeom prst="parallelogram">
                <a:avLst/>
              </a:prstGeom>
              <a:noFill/>
              <a:ln>
                <a:noFill/>
              </a:ln>
            </p:spPr>
            <p:style>
              <a:lnRef idx="1">
                <a:schemeClr val="dk1"/>
              </a:lnRef>
              <a:fillRef idx="3">
                <a:schemeClr val="dk1"/>
              </a:fillRef>
              <a:effectRef idx="2">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600" b="1" i="1">
                    <a:solidFill>
                      <a:srgbClr val="86A154"/>
                    </a:solidFill>
                    <a:cs typeface="Calibri" panose="020F0502020204030204" pitchFamily="34" charset="0"/>
                  </a:rPr>
                  <a:t>Check &amp; Act</a:t>
                </a:r>
              </a:p>
              <a:p>
                <a:pPr algn="ctr"/>
                <a:r>
                  <a:rPr lang="nl-BE" sz="600" i="1">
                    <a:solidFill>
                      <a:srgbClr val="86A154"/>
                    </a:solidFill>
                    <a:cs typeface="Calibri" panose="020F0502020204030204" pitchFamily="34" charset="0"/>
                  </a:rPr>
                  <a:t>Suivi régulier et constructif</a:t>
                </a:r>
              </a:p>
            </p:txBody>
          </p:sp>
          <p:grpSp>
            <p:nvGrpSpPr>
              <p:cNvPr id="200" name="Group 199">
                <a:extLst>
                  <a:ext uri="{FF2B5EF4-FFF2-40B4-BE49-F238E27FC236}">
                    <a16:creationId xmlns:a16="http://schemas.microsoft.com/office/drawing/2014/main" id="{4110E612-E83F-FD1A-B951-AE6FA8B8EE30}"/>
                  </a:ext>
                </a:extLst>
              </p:cNvPr>
              <p:cNvGrpSpPr/>
              <p:nvPr/>
            </p:nvGrpSpPr>
            <p:grpSpPr>
              <a:xfrm>
                <a:off x="2459690" y="3038672"/>
                <a:ext cx="500063" cy="147638"/>
                <a:chOff x="2710657" y="1989591"/>
                <a:chExt cx="500063" cy="147638"/>
              </a:xfrm>
              <a:solidFill>
                <a:srgbClr val="0090A3"/>
              </a:solidFill>
            </p:grpSpPr>
            <p:sp>
              <p:nvSpPr>
                <p:cNvPr id="227" name="AutoShape 24">
                  <a:extLst>
                    <a:ext uri="{FF2B5EF4-FFF2-40B4-BE49-F238E27FC236}">
                      <a16:creationId xmlns:a16="http://schemas.microsoft.com/office/drawing/2014/main" id="{3A9EF099-3E86-024F-141E-34E25610003C}"/>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8" name="AutoShape 25">
                  <a:extLst>
                    <a:ext uri="{FF2B5EF4-FFF2-40B4-BE49-F238E27FC236}">
                      <a16:creationId xmlns:a16="http://schemas.microsoft.com/office/drawing/2014/main" id="{4B09274C-DBA2-D23F-5E3C-BB9ED53C374D}"/>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9" name="AutoShape 26">
                  <a:extLst>
                    <a:ext uri="{FF2B5EF4-FFF2-40B4-BE49-F238E27FC236}">
                      <a16:creationId xmlns:a16="http://schemas.microsoft.com/office/drawing/2014/main" id="{5ACCB8EE-C9A0-1A0C-BE62-BF125EC8E55F}"/>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1" name="Group 200">
                <a:extLst>
                  <a:ext uri="{FF2B5EF4-FFF2-40B4-BE49-F238E27FC236}">
                    <a16:creationId xmlns:a16="http://schemas.microsoft.com/office/drawing/2014/main" id="{69AB5CC7-B9B4-82BF-6922-4143E94D855E}"/>
                  </a:ext>
                </a:extLst>
              </p:cNvPr>
              <p:cNvGrpSpPr/>
              <p:nvPr/>
            </p:nvGrpSpPr>
            <p:grpSpPr>
              <a:xfrm>
                <a:off x="422926" y="3038672"/>
                <a:ext cx="500063" cy="147638"/>
                <a:chOff x="2710657" y="1989591"/>
                <a:chExt cx="500063" cy="147638"/>
              </a:xfrm>
              <a:solidFill>
                <a:srgbClr val="004852"/>
              </a:solidFill>
            </p:grpSpPr>
            <p:sp>
              <p:nvSpPr>
                <p:cNvPr id="224" name="AutoShape 24">
                  <a:extLst>
                    <a:ext uri="{FF2B5EF4-FFF2-40B4-BE49-F238E27FC236}">
                      <a16:creationId xmlns:a16="http://schemas.microsoft.com/office/drawing/2014/main" id="{7EB4144A-0F41-0255-BD46-D9CAB3B79B09}"/>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5" name="AutoShape 25">
                  <a:extLst>
                    <a:ext uri="{FF2B5EF4-FFF2-40B4-BE49-F238E27FC236}">
                      <a16:creationId xmlns:a16="http://schemas.microsoft.com/office/drawing/2014/main" id="{DCC948D3-11DB-204D-DE70-4D99BE30F145}"/>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6" name="AutoShape 26">
                  <a:extLst>
                    <a:ext uri="{FF2B5EF4-FFF2-40B4-BE49-F238E27FC236}">
                      <a16:creationId xmlns:a16="http://schemas.microsoft.com/office/drawing/2014/main" id="{83455EE9-5C99-B026-F7A4-86ED55E43BED}"/>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2" name="Group 201">
                <a:extLst>
                  <a:ext uri="{FF2B5EF4-FFF2-40B4-BE49-F238E27FC236}">
                    <a16:creationId xmlns:a16="http://schemas.microsoft.com/office/drawing/2014/main" id="{A04B5CD0-1C5C-B687-C42C-79327CB64DC6}"/>
                  </a:ext>
                </a:extLst>
              </p:cNvPr>
              <p:cNvGrpSpPr/>
              <p:nvPr/>
            </p:nvGrpSpPr>
            <p:grpSpPr>
              <a:xfrm>
                <a:off x="751540" y="2796578"/>
                <a:ext cx="1520787" cy="631034"/>
                <a:chOff x="1157603" y="3113087"/>
                <a:chExt cx="1520787" cy="631034"/>
              </a:xfrm>
            </p:grpSpPr>
            <p:sp>
              <p:nvSpPr>
                <p:cNvPr id="219" name="AutoShape 28">
                  <a:extLst>
                    <a:ext uri="{FF2B5EF4-FFF2-40B4-BE49-F238E27FC236}">
                      <a16:creationId xmlns:a16="http://schemas.microsoft.com/office/drawing/2014/main" id="{0BE9965C-00E2-B417-CB7D-321CE40FEF1E}"/>
                    </a:ext>
                  </a:extLst>
                </p:cNvPr>
                <p:cNvSpPr>
                  <a:spLocks/>
                </p:cNvSpPr>
                <p:nvPr/>
              </p:nvSpPr>
              <p:spPr bwMode="auto">
                <a:xfrm>
                  <a:off x="1486215"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0" name="AutoShape 29">
                  <a:extLst>
                    <a:ext uri="{FF2B5EF4-FFF2-40B4-BE49-F238E27FC236}">
                      <a16:creationId xmlns:a16="http://schemas.microsoft.com/office/drawing/2014/main" id="{B580B2F1-119D-D51C-2A5D-6EF3568A9DCD}"/>
                    </a:ext>
                  </a:extLst>
                </p:cNvPr>
                <p:cNvSpPr>
                  <a:spLocks/>
                </p:cNvSpPr>
                <p:nvPr/>
              </p:nvSpPr>
              <p:spPr bwMode="auto">
                <a:xfrm>
                  <a:off x="11576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21" name="Group 220">
                  <a:extLst>
                    <a:ext uri="{FF2B5EF4-FFF2-40B4-BE49-F238E27FC236}">
                      <a16:creationId xmlns:a16="http://schemas.microsoft.com/office/drawing/2014/main" id="{A149312A-68F0-954E-BF1A-46F2DE0C7759}"/>
                    </a:ext>
                  </a:extLst>
                </p:cNvPr>
                <p:cNvGrpSpPr/>
                <p:nvPr/>
              </p:nvGrpSpPr>
              <p:grpSpPr>
                <a:xfrm>
                  <a:off x="1813242" y="3113087"/>
                  <a:ext cx="865148" cy="631034"/>
                  <a:chOff x="2501167" y="1747497"/>
                  <a:chExt cx="865148" cy="631034"/>
                </a:xfrm>
                <a:solidFill>
                  <a:srgbClr val="42A5F5"/>
                </a:solidFill>
              </p:grpSpPr>
              <p:sp>
                <p:nvSpPr>
                  <p:cNvPr id="222" name="AutoShape 9">
                    <a:extLst>
                      <a:ext uri="{FF2B5EF4-FFF2-40B4-BE49-F238E27FC236}">
                        <a16:creationId xmlns:a16="http://schemas.microsoft.com/office/drawing/2014/main" id="{15E64A68-E533-40B1-5560-0359E48CF98B}"/>
                      </a:ext>
                    </a:extLst>
                  </p:cNvPr>
                  <p:cNvSpPr>
                    <a:spLocks/>
                  </p:cNvSpPr>
                  <p:nvPr/>
                </p:nvSpPr>
                <p:spPr bwMode="auto">
                  <a:xfrm>
                    <a:off x="2501167"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06FC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23" name="AutoShape 9">
                    <a:extLst>
                      <a:ext uri="{FF2B5EF4-FFF2-40B4-BE49-F238E27FC236}">
                        <a16:creationId xmlns:a16="http://schemas.microsoft.com/office/drawing/2014/main" id="{7B7366E3-A019-2DA0-0FC3-A7CB4A5A8C8C}"/>
                      </a:ext>
                    </a:extLst>
                  </p:cNvPr>
                  <p:cNvSpPr>
                    <a:spLocks/>
                  </p:cNvSpPr>
                  <p:nvPr/>
                </p:nvSpPr>
                <p:spPr bwMode="auto">
                  <a:xfrm flipV="1">
                    <a:off x="2501167"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26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3" name="Group 202">
                <a:extLst>
                  <a:ext uri="{FF2B5EF4-FFF2-40B4-BE49-F238E27FC236}">
                    <a16:creationId xmlns:a16="http://schemas.microsoft.com/office/drawing/2014/main" id="{DC6FCCBD-B126-A9CF-8E40-B9DD063C4618}"/>
                  </a:ext>
                </a:extLst>
              </p:cNvPr>
              <p:cNvGrpSpPr/>
              <p:nvPr/>
            </p:nvGrpSpPr>
            <p:grpSpPr>
              <a:xfrm>
                <a:off x="4496452" y="3034872"/>
                <a:ext cx="500063" cy="147638"/>
                <a:chOff x="2710657" y="1989591"/>
                <a:chExt cx="500063" cy="147638"/>
              </a:xfrm>
              <a:solidFill>
                <a:srgbClr val="86A154"/>
              </a:solidFill>
            </p:grpSpPr>
            <p:sp>
              <p:nvSpPr>
                <p:cNvPr id="216" name="AutoShape 24">
                  <a:extLst>
                    <a:ext uri="{FF2B5EF4-FFF2-40B4-BE49-F238E27FC236}">
                      <a16:creationId xmlns:a16="http://schemas.microsoft.com/office/drawing/2014/main" id="{02FBF2D7-B902-EE66-3F4D-C6F384FA622E}"/>
                    </a:ext>
                  </a:extLst>
                </p:cNvPr>
                <p:cNvSpPr>
                  <a:spLocks/>
                </p:cNvSpPr>
                <p:nvPr/>
              </p:nvSpPr>
              <p:spPr bwMode="auto">
                <a:xfrm rot="5400000">
                  <a:off x="3095626"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7" name="AutoShape 25">
                  <a:extLst>
                    <a:ext uri="{FF2B5EF4-FFF2-40B4-BE49-F238E27FC236}">
                      <a16:creationId xmlns:a16="http://schemas.microsoft.com/office/drawing/2014/main" id="{620B70BF-1F34-20B7-15ED-77E9015478C5}"/>
                    </a:ext>
                  </a:extLst>
                </p:cNvPr>
                <p:cNvSpPr>
                  <a:spLocks/>
                </p:cNvSpPr>
                <p:nvPr/>
              </p:nvSpPr>
              <p:spPr bwMode="auto">
                <a:xfrm rot="5400000">
                  <a:off x="2883694"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8" name="AutoShape 26">
                  <a:extLst>
                    <a:ext uri="{FF2B5EF4-FFF2-40B4-BE49-F238E27FC236}">
                      <a16:creationId xmlns:a16="http://schemas.microsoft.com/office/drawing/2014/main" id="{D59592F7-B447-46DC-F2EE-6C1037E8F515}"/>
                    </a:ext>
                  </a:extLst>
                </p:cNvPr>
                <p:cNvSpPr>
                  <a:spLocks/>
                </p:cNvSpPr>
                <p:nvPr/>
              </p:nvSpPr>
              <p:spPr bwMode="auto">
                <a:xfrm rot="5400000">
                  <a:off x="2678113" y="2022135"/>
                  <a:ext cx="147638" cy="82550"/>
                </a:xfrm>
                <a:custGeom>
                  <a:avLst/>
                  <a:gdLst>
                    <a:gd name="T0" fmla="*/ 147649 w 21600"/>
                    <a:gd name="T1" fmla="*/ 82551 h 21600"/>
                    <a:gd name="T2" fmla="*/ 147649 w 21600"/>
                    <a:gd name="T3" fmla="*/ 82551 h 21600"/>
                    <a:gd name="T4" fmla="*/ 147649 w 21600"/>
                    <a:gd name="T5" fmla="*/ 82551 h 21600"/>
                    <a:gd name="T6" fmla="*/ 147649 w 21600"/>
                    <a:gd name="T7" fmla="*/ 825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nvGrpSpPr>
              <p:cNvPr id="204" name="Group 203">
                <a:extLst>
                  <a:ext uri="{FF2B5EF4-FFF2-40B4-BE49-F238E27FC236}">
                    <a16:creationId xmlns:a16="http://schemas.microsoft.com/office/drawing/2014/main" id="{656EC08B-3732-2740-1DA1-A526821A144F}"/>
                  </a:ext>
                </a:extLst>
              </p:cNvPr>
              <p:cNvGrpSpPr/>
              <p:nvPr/>
            </p:nvGrpSpPr>
            <p:grpSpPr>
              <a:xfrm>
                <a:off x="4873484" y="2796578"/>
                <a:ext cx="1520806" cy="631034"/>
                <a:chOff x="5231128" y="3113087"/>
                <a:chExt cx="1520806" cy="631034"/>
              </a:xfrm>
            </p:grpSpPr>
            <p:sp>
              <p:nvSpPr>
                <p:cNvPr id="211" name="AutoShape 16">
                  <a:extLst>
                    <a:ext uri="{FF2B5EF4-FFF2-40B4-BE49-F238E27FC236}">
                      <a16:creationId xmlns:a16="http://schemas.microsoft.com/office/drawing/2014/main" id="{1B6A8ED4-2793-4779-A5DD-603FCC8BE075}"/>
                    </a:ext>
                  </a:extLst>
                </p:cNvPr>
                <p:cNvSpPr>
                  <a:spLocks/>
                </p:cNvSpPr>
                <p:nvPr/>
              </p:nvSpPr>
              <p:spPr bwMode="auto">
                <a:xfrm>
                  <a:off x="555974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2" name="AutoShape 17">
                  <a:extLst>
                    <a:ext uri="{FF2B5EF4-FFF2-40B4-BE49-F238E27FC236}">
                      <a16:creationId xmlns:a16="http://schemas.microsoft.com/office/drawing/2014/main" id="{40E5BACE-4BE6-9531-F626-E4C262DD2DF6}"/>
                    </a:ext>
                  </a:extLst>
                </p:cNvPr>
                <p:cNvSpPr>
                  <a:spLocks/>
                </p:cNvSpPr>
                <p:nvPr/>
              </p:nvSpPr>
              <p:spPr bwMode="auto">
                <a:xfrm>
                  <a:off x="5231128"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13" name="Group 212">
                  <a:extLst>
                    <a:ext uri="{FF2B5EF4-FFF2-40B4-BE49-F238E27FC236}">
                      <a16:creationId xmlns:a16="http://schemas.microsoft.com/office/drawing/2014/main" id="{F8919E28-9857-2259-3C41-FC822C2036BF}"/>
                    </a:ext>
                  </a:extLst>
                </p:cNvPr>
                <p:cNvGrpSpPr/>
                <p:nvPr/>
              </p:nvGrpSpPr>
              <p:grpSpPr>
                <a:xfrm>
                  <a:off x="5886786" y="3113087"/>
                  <a:ext cx="865148" cy="631034"/>
                  <a:chOff x="5731690" y="1747497"/>
                  <a:chExt cx="865148" cy="631034"/>
                </a:xfrm>
              </p:grpSpPr>
              <p:sp>
                <p:nvSpPr>
                  <p:cNvPr id="214" name="AutoShape 9">
                    <a:extLst>
                      <a:ext uri="{FF2B5EF4-FFF2-40B4-BE49-F238E27FC236}">
                        <a16:creationId xmlns:a16="http://schemas.microsoft.com/office/drawing/2014/main" id="{03BC455F-48C4-8761-4895-7A08741ACDF1}"/>
                      </a:ext>
                    </a:extLst>
                  </p:cNvPr>
                  <p:cNvSpPr>
                    <a:spLocks/>
                  </p:cNvSpPr>
                  <p:nvPr/>
                </p:nvSpPr>
                <p:spPr bwMode="auto">
                  <a:xfrm>
                    <a:off x="5731690"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4F6328"/>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5" name="AutoShape 9">
                    <a:extLst>
                      <a:ext uri="{FF2B5EF4-FFF2-40B4-BE49-F238E27FC236}">
                        <a16:creationId xmlns:a16="http://schemas.microsoft.com/office/drawing/2014/main" id="{12C20549-A6AA-A765-B2B8-13B6256B1E99}"/>
                      </a:ext>
                    </a:extLst>
                  </p:cNvPr>
                  <p:cNvSpPr>
                    <a:spLocks/>
                  </p:cNvSpPr>
                  <p:nvPr/>
                </p:nvSpPr>
                <p:spPr bwMode="auto">
                  <a:xfrm flipV="1">
                    <a:off x="5731690"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86A154"/>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nvGrpSpPr>
              <p:cNvPr id="205" name="Group 158">
                <a:extLst>
                  <a:ext uri="{FF2B5EF4-FFF2-40B4-BE49-F238E27FC236}">
                    <a16:creationId xmlns:a16="http://schemas.microsoft.com/office/drawing/2014/main" id="{F08CA3A1-5514-700E-4338-6554CAA4483A}"/>
                  </a:ext>
                </a:extLst>
              </p:cNvPr>
              <p:cNvGrpSpPr/>
              <p:nvPr/>
            </p:nvGrpSpPr>
            <p:grpSpPr>
              <a:xfrm>
                <a:off x="2862181" y="2788336"/>
                <a:ext cx="1520827" cy="631034"/>
                <a:chOff x="7267891" y="3113087"/>
                <a:chExt cx="1520827" cy="631034"/>
              </a:xfrm>
            </p:grpSpPr>
            <p:sp>
              <p:nvSpPr>
                <p:cNvPr id="206" name="AutoShape 10">
                  <a:extLst>
                    <a:ext uri="{FF2B5EF4-FFF2-40B4-BE49-F238E27FC236}">
                      <a16:creationId xmlns:a16="http://schemas.microsoft.com/office/drawing/2014/main" id="{29801101-A405-4F1D-C053-0C08C628241B}"/>
                    </a:ext>
                  </a:extLst>
                </p:cNvPr>
                <p:cNvSpPr>
                  <a:spLocks/>
                </p:cNvSpPr>
                <p:nvPr/>
              </p:nvSpPr>
              <p:spPr bwMode="auto">
                <a:xfrm>
                  <a:off x="7596503"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4852">
                    <a:alpha val="80000"/>
                  </a:srgbClr>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07" name="AutoShape 11">
                  <a:extLst>
                    <a:ext uri="{FF2B5EF4-FFF2-40B4-BE49-F238E27FC236}">
                      <a16:creationId xmlns:a16="http://schemas.microsoft.com/office/drawing/2014/main" id="{DBA18716-FB79-17F3-F5F6-3E49EDBAE5DB}"/>
                    </a:ext>
                  </a:extLst>
                </p:cNvPr>
                <p:cNvSpPr>
                  <a:spLocks/>
                </p:cNvSpPr>
                <p:nvPr/>
              </p:nvSpPr>
              <p:spPr bwMode="auto">
                <a:xfrm>
                  <a:off x="7267891" y="3113881"/>
                  <a:ext cx="515144" cy="630237"/>
                </a:xfrm>
                <a:custGeom>
                  <a:avLst/>
                  <a:gdLst>
                    <a:gd name="T0" fmla="*/ 515146 w 21528"/>
                    <a:gd name="T1" fmla="*/ 631658 h 21553"/>
                    <a:gd name="T2" fmla="*/ 515146 w 21528"/>
                    <a:gd name="T3" fmla="*/ 631658 h 21553"/>
                    <a:gd name="T4" fmla="*/ 515146 w 21528"/>
                    <a:gd name="T5" fmla="*/ 631658 h 21553"/>
                    <a:gd name="T6" fmla="*/ 515146 w 21528"/>
                    <a:gd name="T7" fmla="*/ 631658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28" h="21553">
                      <a:moveTo>
                        <a:pt x="659" y="10"/>
                      </a:moveTo>
                      <a:cubicBezTo>
                        <a:pt x="466" y="-24"/>
                        <a:pt x="266" y="31"/>
                        <a:pt x="137" y="152"/>
                      </a:cubicBezTo>
                      <a:cubicBezTo>
                        <a:pt x="-47" y="325"/>
                        <a:pt x="-43" y="582"/>
                        <a:pt x="137" y="756"/>
                      </a:cubicBezTo>
                      <a:cubicBezTo>
                        <a:pt x="2416" y="2424"/>
                        <a:pt x="4683" y="4104"/>
                        <a:pt x="6939" y="5793"/>
                      </a:cubicBezTo>
                      <a:cubicBezTo>
                        <a:pt x="8067" y="6638"/>
                        <a:pt x="9192" y="7485"/>
                        <a:pt x="10340" y="8312"/>
                      </a:cubicBezTo>
                      <a:cubicBezTo>
                        <a:pt x="11107" y="8864"/>
                        <a:pt x="11884" y="9407"/>
                        <a:pt x="12670" y="9940"/>
                      </a:cubicBezTo>
                      <a:cubicBezTo>
                        <a:pt x="12869" y="10106"/>
                        <a:pt x="13002" y="10317"/>
                        <a:pt x="13055" y="10545"/>
                      </a:cubicBezTo>
                      <a:cubicBezTo>
                        <a:pt x="13141" y="10922"/>
                        <a:pt x="13005" y="11309"/>
                        <a:pt x="12687" y="11590"/>
                      </a:cubicBezTo>
                      <a:cubicBezTo>
                        <a:pt x="11906" y="12168"/>
                        <a:pt x="11123" y="12745"/>
                        <a:pt x="10340" y="13321"/>
                      </a:cubicBezTo>
                      <a:cubicBezTo>
                        <a:pt x="9208" y="14152"/>
                        <a:pt x="8073" y="14982"/>
                        <a:pt x="6939" y="15811"/>
                      </a:cubicBezTo>
                      <a:cubicBezTo>
                        <a:pt x="4670" y="17470"/>
                        <a:pt x="2403" y="19131"/>
                        <a:pt x="137" y="20792"/>
                      </a:cubicBezTo>
                      <a:cubicBezTo>
                        <a:pt x="-44" y="20966"/>
                        <a:pt x="-44" y="21222"/>
                        <a:pt x="137" y="21396"/>
                      </a:cubicBezTo>
                      <a:cubicBezTo>
                        <a:pt x="265" y="21519"/>
                        <a:pt x="465" y="21576"/>
                        <a:pt x="659" y="21545"/>
                      </a:cubicBezTo>
                      <a:lnTo>
                        <a:pt x="6353" y="21545"/>
                      </a:lnTo>
                      <a:cubicBezTo>
                        <a:pt x="6645" y="21560"/>
                        <a:pt x="6938" y="21528"/>
                        <a:pt x="7215" y="21450"/>
                      </a:cubicBezTo>
                      <a:cubicBezTo>
                        <a:pt x="7512" y="21367"/>
                        <a:pt x="7782" y="21233"/>
                        <a:pt x="8043" y="21091"/>
                      </a:cubicBezTo>
                      <a:cubicBezTo>
                        <a:pt x="8324" y="20937"/>
                        <a:pt x="8595" y="20772"/>
                        <a:pt x="8856" y="20596"/>
                      </a:cubicBezTo>
                      <a:cubicBezTo>
                        <a:pt x="11078" y="18964"/>
                        <a:pt x="13297" y="17329"/>
                        <a:pt x="15513" y="15692"/>
                      </a:cubicBezTo>
                      <a:cubicBezTo>
                        <a:pt x="16621" y="14873"/>
                        <a:pt x="17728" y="14054"/>
                        <a:pt x="18842" y="13240"/>
                      </a:cubicBezTo>
                      <a:cubicBezTo>
                        <a:pt x="19398" y="12833"/>
                        <a:pt x="19957" y="12428"/>
                        <a:pt x="20506" y="12014"/>
                      </a:cubicBezTo>
                      <a:cubicBezTo>
                        <a:pt x="20764" y="11820"/>
                        <a:pt x="21020" y="11623"/>
                        <a:pt x="21274" y="11425"/>
                      </a:cubicBezTo>
                      <a:cubicBezTo>
                        <a:pt x="21464" y="11212"/>
                        <a:pt x="21553" y="10949"/>
                        <a:pt x="21522" y="10687"/>
                      </a:cubicBezTo>
                      <a:cubicBezTo>
                        <a:pt x="21495" y="10457"/>
                        <a:pt x="21378" y="10240"/>
                        <a:pt x="21189" y="10069"/>
                      </a:cubicBezTo>
                      <a:cubicBezTo>
                        <a:pt x="20962" y="9899"/>
                        <a:pt x="20734" y="9728"/>
                        <a:pt x="20506" y="9559"/>
                      </a:cubicBezTo>
                      <a:cubicBezTo>
                        <a:pt x="19953" y="9147"/>
                        <a:pt x="19397" y="8739"/>
                        <a:pt x="18842" y="8329"/>
                      </a:cubicBezTo>
                      <a:cubicBezTo>
                        <a:pt x="17731" y="7511"/>
                        <a:pt x="16622" y="6690"/>
                        <a:pt x="15513" y="5870"/>
                      </a:cubicBezTo>
                      <a:cubicBezTo>
                        <a:pt x="13295" y="4230"/>
                        <a:pt x="11076" y="2591"/>
                        <a:pt x="8856" y="952"/>
                      </a:cubicBezTo>
                      <a:cubicBezTo>
                        <a:pt x="8597" y="778"/>
                        <a:pt x="8323" y="617"/>
                        <a:pt x="8043" y="464"/>
                      </a:cubicBezTo>
                      <a:cubicBezTo>
                        <a:pt x="7782" y="322"/>
                        <a:pt x="7512" y="188"/>
                        <a:pt x="7215" y="105"/>
                      </a:cubicBezTo>
                      <a:cubicBezTo>
                        <a:pt x="6938" y="27"/>
                        <a:pt x="6644" y="-3"/>
                        <a:pt x="6353" y="10"/>
                      </a:cubicBezTo>
                      <a:lnTo>
                        <a:pt x="659" y="10"/>
                      </a:ln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nvGrpSpPr>
                <p:cNvPr id="208" name="Group 161">
                  <a:extLst>
                    <a:ext uri="{FF2B5EF4-FFF2-40B4-BE49-F238E27FC236}">
                      <a16:creationId xmlns:a16="http://schemas.microsoft.com/office/drawing/2014/main" id="{344E8824-9C34-6644-4E48-FE24E9977E81}"/>
                    </a:ext>
                  </a:extLst>
                </p:cNvPr>
                <p:cNvGrpSpPr/>
                <p:nvPr/>
              </p:nvGrpSpPr>
              <p:grpSpPr>
                <a:xfrm>
                  <a:off x="7923570" y="3113087"/>
                  <a:ext cx="865148" cy="631034"/>
                  <a:chOff x="7768474" y="1747497"/>
                  <a:chExt cx="865148" cy="631034"/>
                </a:xfrm>
              </p:grpSpPr>
              <p:sp>
                <p:nvSpPr>
                  <p:cNvPr id="209" name="AutoShape 9">
                    <a:extLst>
                      <a:ext uri="{FF2B5EF4-FFF2-40B4-BE49-F238E27FC236}">
                        <a16:creationId xmlns:a16="http://schemas.microsoft.com/office/drawing/2014/main" id="{56F76A5E-BBE6-8245-E9B5-41EDE52E8EF5}"/>
                      </a:ext>
                    </a:extLst>
                  </p:cNvPr>
                  <p:cNvSpPr>
                    <a:spLocks/>
                  </p:cNvSpPr>
                  <p:nvPr/>
                </p:nvSpPr>
                <p:spPr bwMode="auto">
                  <a:xfrm>
                    <a:off x="7768474" y="2054772"/>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90A3"/>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sp>
                <p:nvSpPr>
                  <p:cNvPr id="210" name="AutoShape 9">
                    <a:extLst>
                      <a:ext uri="{FF2B5EF4-FFF2-40B4-BE49-F238E27FC236}">
                        <a16:creationId xmlns:a16="http://schemas.microsoft.com/office/drawing/2014/main" id="{C9D6D7A9-769E-8651-98EB-B3A0FE7A38AA}"/>
                      </a:ext>
                    </a:extLst>
                  </p:cNvPr>
                  <p:cNvSpPr>
                    <a:spLocks/>
                  </p:cNvSpPr>
                  <p:nvPr/>
                </p:nvSpPr>
                <p:spPr bwMode="auto">
                  <a:xfrm flipV="1">
                    <a:off x="7768474" y="1747497"/>
                    <a:ext cx="865148" cy="323759"/>
                  </a:xfrm>
                  <a:custGeom>
                    <a:avLst/>
                    <a:gdLst>
                      <a:gd name="T0" fmla="*/ 865151 w 21557"/>
                      <a:gd name="T1" fmla="*/ 631658 h 21553"/>
                      <a:gd name="T2" fmla="*/ 865151 w 21557"/>
                      <a:gd name="T3" fmla="*/ 631658 h 21553"/>
                      <a:gd name="T4" fmla="*/ 865151 w 21557"/>
                      <a:gd name="T5" fmla="*/ 631658 h 21553"/>
                      <a:gd name="T6" fmla="*/ 865151 w 21557"/>
                      <a:gd name="T7" fmla="*/ 631658 h 21553"/>
                      <a:gd name="T8" fmla="*/ 0 60000 65536"/>
                      <a:gd name="T9" fmla="*/ 0 60000 65536"/>
                      <a:gd name="T10" fmla="*/ 0 60000 65536"/>
                      <a:gd name="T11" fmla="*/ 0 60000 65536"/>
                      <a:gd name="connsiteX0" fmla="*/ 12499 w 21557"/>
                      <a:gd name="connsiteY0" fmla="*/ 3 h 21546"/>
                      <a:gd name="connsiteX1" fmla="*/ 82 w 21557"/>
                      <a:gd name="connsiteY1" fmla="*/ 145 h 21546"/>
                      <a:gd name="connsiteX2" fmla="*/ 82 w 21557"/>
                      <a:gd name="connsiteY2" fmla="*/ 749 h 21546"/>
                      <a:gd name="connsiteX3" fmla="*/ 4142 w 21557"/>
                      <a:gd name="connsiteY3" fmla="*/ 5786 h 21546"/>
                      <a:gd name="connsiteX4" fmla="*/ 6172 w 21557"/>
                      <a:gd name="connsiteY4" fmla="*/ 8305 h 21546"/>
                      <a:gd name="connsiteX5" fmla="*/ 7563 w 21557"/>
                      <a:gd name="connsiteY5" fmla="*/ 9933 h 21546"/>
                      <a:gd name="connsiteX6" fmla="*/ 7793 w 21557"/>
                      <a:gd name="connsiteY6" fmla="*/ 10538 h 21546"/>
                      <a:gd name="connsiteX7" fmla="*/ 7573 w 21557"/>
                      <a:gd name="connsiteY7" fmla="*/ 11583 h 21546"/>
                      <a:gd name="connsiteX8" fmla="*/ 6172 w 21557"/>
                      <a:gd name="connsiteY8" fmla="*/ 13314 h 21546"/>
                      <a:gd name="connsiteX9" fmla="*/ 4142 w 21557"/>
                      <a:gd name="connsiteY9" fmla="*/ 15804 h 21546"/>
                      <a:gd name="connsiteX10" fmla="*/ 82 w 21557"/>
                      <a:gd name="connsiteY10" fmla="*/ 20785 h 21546"/>
                      <a:gd name="connsiteX11" fmla="*/ 82 w 21557"/>
                      <a:gd name="connsiteY11" fmla="*/ 21389 h 21546"/>
                      <a:gd name="connsiteX12" fmla="*/ 393 w 21557"/>
                      <a:gd name="connsiteY12" fmla="*/ 21538 h 21546"/>
                      <a:gd name="connsiteX13" fmla="*/ 12499 w 21557"/>
                      <a:gd name="connsiteY13" fmla="*/ 21538 h 21546"/>
                      <a:gd name="connsiteX14" fmla="*/ 13013 w 21557"/>
                      <a:gd name="connsiteY14" fmla="*/ 21443 h 21546"/>
                      <a:gd name="connsiteX15" fmla="*/ 13508 w 21557"/>
                      <a:gd name="connsiteY15" fmla="*/ 21084 h 21546"/>
                      <a:gd name="connsiteX16" fmla="*/ 13993 w 21557"/>
                      <a:gd name="connsiteY16" fmla="*/ 20589 h 21546"/>
                      <a:gd name="connsiteX17" fmla="*/ 17967 w 21557"/>
                      <a:gd name="connsiteY17" fmla="*/ 15685 h 21546"/>
                      <a:gd name="connsiteX18" fmla="*/ 19954 w 21557"/>
                      <a:gd name="connsiteY18" fmla="*/ 13233 h 21546"/>
                      <a:gd name="connsiteX19" fmla="*/ 20947 w 21557"/>
                      <a:gd name="connsiteY19" fmla="*/ 12007 h 21546"/>
                      <a:gd name="connsiteX20" fmla="*/ 21405 w 21557"/>
                      <a:gd name="connsiteY20" fmla="*/ 11418 h 21546"/>
                      <a:gd name="connsiteX21" fmla="*/ 21554 w 21557"/>
                      <a:gd name="connsiteY21" fmla="*/ 10680 h 21546"/>
                      <a:gd name="connsiteX22" fmla="*/ 21355 w 21557"/>
                      <a:gd name="connsiteY22" fmla="*/ 10062 h 21546"/>
                      <a:gd name="connsiteX23" fmla="*/ 20947 w 21557"/>
                      <a:gd name="connsiteY23" fmla="*/ 9552 h 21546"/>
                      <a:gd name="connsiteX24" fmla="*/ 19954 w 21557"/>
                      <a:gd name="connsiteY24" fmla="*/ 8322 h 21546"/>
                      <a:gd name="connsiteX25" fmla="*/ 17967 w 21557"/>
                      <a:gd name="connsiteY25" fmla="*/ 5863 h 21546"/>
                      <a:gd name="connsiteX26" fmla="*/ 13993 w 21557"/>
                      <a:gd name="connsiteY26" fmla="*/ 945 h 21546"/>
                      <a:gd name="connsiteX27" fmla="*/ 13508 w 21557"/>
                      <a:gd name="connsiteY27" fmla="*/ 457 h 21546"/>
                      <a:gd name="connsiteX28" fmla="*/ 13013 w 21557"/>
                      <a:gd name="connsiteY28" fmla="*/ 98 h 21546"/>
                      <a:gd name="connsiteX29" fmla="*/ 12499 w 21557"/>
                      <a:gd name="connsiteY29" fmla="*/ 3 h 21546"/>
                      <a:gd name="connsiteX0" fmla="*/ 12498 w 21556"/>
                      <a:gd name="connsiteY0" fmla="*/ 3 h 21546"/>
                      <a:gd name="connsiteX1" fmla="*/ 81 w 21556"/>
                      <a:gd name="connsiteY1" fmla="*/ 749 h 21546"/>
                      <a:gd name="connsiteX2" fmla="*/ 4141 w 21556"/>
                      <a:gd name="connsiteY2" fmla="*/ 5786 h 21546"/>
                      <a:gd name="connsiteX3" fmla="*/ 6171 w 21556"/>
                      <a:gd name="connsiteY3" fmla="*/ 8305 h 21546"/>
                      <a:gd name="connsiteX4" fmla="*/ 7562 w 21556"/>
                      <a:gd name="connsiteY4" fmla="*/ 9933 h 21546"/>
                      <a:gd name="connsiteX5" fmla="*/ 7792 w 21556"/>
                      <a:gd name="connsiteY5" fmla="*/ 10538 h 21546"/>
                      <a:gd name="connsiteX6" fmla="*/ 7572 w 21556"/>
                      <a:gd name="connsiteY6" fmla="*/ 11583 h 21546"/>
                      <a:gd name="connsiteX7" fmla="*/ 6171 w 21556"/>
                      <a:gd name="connsiteY7" fmla="*/ 13314 h 21546"/>
                      <a:gd name="connsiteX8" fmla="*/ 4141 w 21556"/>
                      <a:gd name="connsiteY8" fmla="*/ 15804 h 21546"/>
                      <a:gd name="connsiteX9" fmla="*/ 81 w 21556"/>
                      <a:gd name="connsiteY9" fmla="*/ 20785 h 21546"/>
                      <a:gd name="connsiteX10" fmla="*/ 81 w 21556"/>
                      <a:gd name="connsiteY10" fmla="*/ 21389 h 21546"/>
                      <a:gd name="connsiteX11" fmla="*/ 392 w 21556"/>
                      <a:gd name="connsiteY11" fmla="*/ 21538 h 21546"/>
                      <a:gd name="connsiteX12" fmla="*/ 12498 w 21556"/>
                      <a:gd name="connsiteY12" fmla="*/ 21538 h 21546"/>
                      <a:gd name="connsiteX13" fmla="*/ 13012 w 21556"/>
                      <a:gd name="connsiteY13" fmla="*/ 21443 h 21546"/>
                      <a:gd name="connsiteX14" fmla="*/ 13507 w 21556"/>
                      <a:gd name="connsiteY14" fmla="*/ 21084 h 21546"/>
                      <a:gd name="connsiteX15" fmla="*/ 13992 w 21556"/>
                      <a:gd name="connsiteY15" fmla="*/ 20589 h 21546"/>
                      <a:gd name="connsiteX16" fmla="*/ 17966 w 21556"/>
                      <a:gd name="connsiteY16" fmla="*/ 15685 h 21546"/>
                      <a:gd name="connsiteX17" fmla="*/ 19953 w 21556"/>
                      <a:gd name="connsiteY17" fmla="*/ 13233 h 21546"/>
                      <a:gd name="connsiteX18" fmla="*/ 20946 w 21556"/>
                      <a:gd name="connsiteY18" fmla="*/ 12007 h 21546"/>
                      <a:gd name="connsiteX19" fmla="*/ 21404 w 21556"/>
                      <a:gd name="connsiteY19" fmla="*/ 11418 h 21546"/>
                      <a:gd name="connsiteX20" fmla="*/ 21553 w 21556"/>
                      <a:gd name="connsiteY20" fmla="*/ 10680 h 21546"/>
                      <a:gd name="connsiteX21" fmla="*/ 21354 w 21556"/>
                      <a:gd name="connsiteY21" fmla="*/ 10062 h 21546"/>
                      <a:gd name="connsiteX22" fmla="*/ 20946 w 21556"/>
                      <a:gd name="connsiteY22" fmla="*/ 9552 h 21546"/>
                      <a:gd name="connsiteX23" fmla="*/ 19953 w 21556"/>
                      <a:gd name="connsiteY23" fmla="*/ 8322 h 21546"/>
                      <a:gd name="connsiteX24" fmla="*/ 17966 w 21556"/>
                      <a:gd name="connsiteY24" fmla="*/ 5863 h 21546"/>
                      <a:gd name="connsiteX25" fmla="*/ 13992 w 21556"/>
                      <a:gd name="connsiteY25" fmla="*/ 945 h 21546"/>
                      <a:gd name="connsiteX26" fmla="*/ 13507 w 21556"/>
                      <a:gd name="connsiteY26" fmla="*/ 457 h 21546"/>
                      <a:gd name="connsiteX27" fmla="*/ 13012 w 21556"/>
                      <a:gd name="connsiteY27" fmla="*/ 98 h 21546"/>
                      <a:gd name="connsiteX28" fmla="*/ 12498 w 21556"/>
                      <a:gd name="connsiteY28" fmla="*/ 3 h 21546"/>
                      <a:gd name="connsiteX0" fmla="*/ 12498 w 21556"/>
                      <a:gd name="connsiteY0" fmla="*/ 3 h 21546"/>
                      <a:gd name="connsiteX1" fmla="*/ 4141 w 21556"/>
                      <a:gd name="connsiteY1" fmla="*/ 5786 h 21546"/>
                      <a:gd name="connsiteX2" fmla="*/ 6171 w 21556"/>
                      <a:gd name="connsiteY2" fmla="*/ 8305 h 21546"/>
                      <a:gd name="connsiteX3" fmla="*/ 7562 w 21556"/>
                      <a:gd name="connsiteY3" fmla="*/ 9933 h 21546"/>
                      <a:gd name="connsiteX4" fmla="*/ 7792 w 21556"/>
                      <a:gd name="connsiteY4" fmla="*/ 10538 h 21546"/>
                      <a:gd name="connsiteX5" fmla="*/ 7572 w 21556"/>
                      <a:gd name="connsiteY5" fmla="*/ 11583 h 21546"/>
                      <a:gd name="connsiteX6" fmla="*/ 6171 w 21556"/>
                      <a:gd name="connsiteY6" fmla="*/ 13314 h 21546"/>
                      <a:gd name="connsiteX7" fmla="*/ 4141 w 21556"/>
                      <a:gd name="connsiteY7" fmla="*/ 15804 h 21546"/>
                      <a:gd name="connsiteX8" fmla="*/ 81 w 21556"/>
                      <a:gd name="connsiteY8" fmla="*/ 20785 h 21546"/>
                      <a:gd name="connsiteX9" fmla="*/ 81 w 21556"/>
                      <a:gd name="connsiteY9" fmla="*/ 21389 h 21546"/>
                      <a:gd name="connsiteX10" fmla="*/ 392 w 21556"/>
                      <a:gd name="connsiteY10" fmla="*/ 21538 h 21546"/>
                      <a:gd name="connsiteX11" fmla="*/ 12498 w 21556"/>
                      <a:gd name="connsiteY11" fmla="*/ 21538 h 21546"/>
                      <a:gd name="connsiteX12" fmla="*/ 13012 w 21556"/>
                      <a:gd name="connsiteY12" fmla="*/ 21443 h 21546"/>
                      <a:gd name="connsiteX13" fmla="*/ 13507 w 21556"/>
                      <a:gd name="connsiteY13" fmla="*/ 21084 h 21546"/>
                      <a:gd name="connsiteX14" fmla="*/ 13992 w 21556"/>
                      <a:gd name="connsiteY14" fmla="*/ 20589 h 21546"/>
                      <a:gd name="connsiteX15" fmla="*/ 17966 w 21556"/>
                      <a:gd name="connsiteY15" fmla="*/ 15685 h 21546"/>
                      <a:gd name="connsiteX16" fmla="*/ 19953 w 21556"/>
                      <a:gd name="connsiteY16" fmla="*/ 13233 h 21546"/>
                      <a:gd name="connsiteX17" fmla="*/ 20946 w 21556"/>
                      <a:gd name="connsiteY17" fmla="*/ 12007 h 21546"/>
                      <a:gd name="connsiteX18" fmla="*/ 21404 w 21556"/>
                      <a:gd name="connsiteY18" fmla="*/ 11418 h 21546"/>
                      <a:gd name="connsiteX19" fmla="*/ 21553 w 21556"/>
                      <a:gd name="connsiteY19" fmla="*/ 10680 h 21546"/>
                      <a:gd name="connsiteX20" fmla="*/ 21354 w 21556"/>
                      <a:gd name="connsiteY20" fmla="*/ 10062 h 21546"/>
                      <a:gd name="connsiteX21" fmla="*/ 20946 w 21556"/>
                      <a:gd name="connsiteY21" fmla="*/ 9552 h 21546"/>
                      <a:gd name="connsiteX22" fmla="*/ 19953 w 21556"/>
                      <a:gd name="connsiteY22" fmla="*/ 8322 h 21546"/>
                      <a:gd name="connsiteX23" fmla="*/ 17966 w 21556"/>
                      <a:gd name="connsiteY23" fmla="*/ 5863 h 21546"/>
                      <a:gd name="connsiteX24" fmla="*/ 13992 w 21556"/>
                      <a:gd name="connsiteY24" fmla="*/ 945 h 21546"/>
                      <a:gd name="connsiteX25" fmla="*/ 13507 w 21556"/>
                      <a:gd name="connsiteY25" fmla="*/ 457 h 21546"/>
                      <a:gd name="connsiteX26" fmla="*/ 13012 w 21556"/>
                      <a:gd name="connsiteY26" fmla="*/ 98 h 21546"/>
                      <a:gd name="connsiteX27" fmla="*/ 12498 w 21556"/>
                      <a:gd name="connsiteY27" fmla="*/ 3 h 21546"/>
                      <a:gd name="connsiteX0" fmla="*/ 13012 w 21556"/>
                      <a:gd name="connsiteY0" fmla="*/ 0 h 21448"/>
                      <a:gd name="connsiteX1" fmla="*/ 4141 w 21556"/>
                      <a:gd name="connsiteY1" fmla="*/ 5688 h 21448"/>
                      <a:gd name="connsiteX2" fmla="*/ 6171 w 21556"/>
                      <a:gd name="connsiteY2" fmla="*/ 8207 h 21448"/>
                      <a:gd name="connsiteX3" fmla="*/ 7562 w 21556"/>
                      <a:gd name="connsiteY3" fmla="*/ 9835 h 21448"/>
                      <a:gd name="connsiteX4" fmla="*/ 7792 w 21556"/>
                      <a:gd name="connsiteY4" fmla="*/ 10440 h 21448"/>
                      <a:gd name="connsiteX5" fmla="*/ 7572 w 21556"/>
                      <a:gd name="connsiteY5" fmla="*/ 11485 h 21448"/>
                      <a:gd name="connsiteX6" fmla="*/ 6171 w 21556"/>
                      <a:gd name="connsiteY6" fmla="*/ 13216 h 21448"/>
                      <a:gd name="connsiteX7" fmla="*/ 4141 w 21556"/>
                      <a:gd name="connsiteY7" fmla="*/ 15706 h 21448"/>
                      <a:gd name="connsiteX8" fmla="*/ 81 w 21556"/>
                      <a:gd name="connsiteY8" fmla="*/ 20687 h 21448"/>
                      <a:gd name="connsiteX9" fmla="*/ 81 w 21556"/>
                      <a:gd name="connsiteY9" fmla="*/ 21291 h 21448"/>
                      <a:gd name="connsiteX10" fmla="*/ 392 w 21556"/>
                      <a:gd name="connsiteY10" fmla="*/ 21440 h 21448"/>
                      <a:gd name="connsiteX11" fmla="*/ 12498 w 21556"/>
                      <a:gd name="connsiteY11" fmla="*/ 21440 h 21448"/>
                      <a:gd name="connsiteX12" fmla="*/ 13012 w 21556"/>
                      <a:gd name="connsiteY12" fmla="*/ 21345 h 21448"/>
                      <a:gd name="connsiteX13" fmla="*/ 13507 w 21556"/>
                      <a:gd name="connsiteY13" fmla="*/ 20986 h 21448"/>
                      <a:gd name="connsiteX14" fmla="*/ 13992 w 21556"/>
                      <a:gd name="connsiteY14" fmla="*/ 20491 h 21448"/>
                      <a:gd name="connsiteX15" fmla="*/ 17966 w 21556"/>
                      <a:gd name="connsiteY15" fmla="*/ 15587 h 21448"/>
                      <a:gd name="connsiteX16" fmla="*/ 19953 w 21556"/>
                      <a:gd name="connsiteY16" fmla="*/ 13135 h 21448"/>
                      <a:gd name="connsiteX17" fmla="*/ 20946 w 21556"/>
                      <a:gd name="connsiteY17" fmla="*/ 11909 h 21448"/>
                      <a:gd name="connsiteX18" fmla="*/ 21404 w 21556"/>
                      <a:gd name="connsiteY18" fmla="*/ 11320 h 21448"/>
                      <a:gd name="connsiteX19" fmla="*/ 21553 w 21556"/>
                      <a:gd name="connsiteY19" fmla="*/ 10582 h 21448"/>
                      <a:gd name="connsiteX20" fmla="*/ 21354 w 21556"/>
                      <a:gd name="connsiteY20" fmla="*/ 9964 h 21448"/>
                      <a:gd name="connsiteX21" fmla="*/ 20946 w 21556"/>
                      <a:gd name="connsiteY21" fmla="*/ 9454 h 21448"/>
                      <a:gd name="connsiteX22" fmla="*/ 19953 w 21556"/>
                      <a:gd name="connsiteY22" fmla="*/ 8224 h 21448"/>
                      <a:gd name="connsiteX23" fmla="*/ 17966 w 21556"/>
                      <a:gd name="connsiteY23" fmla="*/ 5765 h 21448"/>
                      <a:gd name="connsiteX24" fmla="*/ 13992 w 21556"/>
                      <a:gd name="connsiteY24" fmla="*/ 847 h 21448"/>
                      <a:gd name="connsiteX25" fmla="*/ 13507 w 21556"/>
                      <a:gd name="connsiteY25" fmla="*/ 359 h 21448"/>
                      <a:gd name="connsiteX26" fmla="*/ 13012 w 21556"/>
                      <a:gd name="connsiteY26" fmla="*/ 0 h 21448"/>
                      <a:gd name="connsiteX0" fmla="*/ 13507 w 21556"/>
                      <a:gd name="connsiteY0" fmla="*/ 289 h 21378"/>
                      <a:gd name="connsiteX1" fmla="*/ 4141 w 21556"/>
                      <a:gd name="connsiteY1" fmla="*/ 5618 h 21378"/>
                      <a:gd name="connsiteX2" fmla="*/ 6171 w 21556"/>
                      <a:gd name="connsiteY2" fmla="*/ 8137 h 21378"/>
                      <a:gd name="connsiteX3" fmla="*/ 7562 w 21556"/>
                      <a:gd name="connsiteY3" fmla="*/ 9765 h 21378"/>
                      <a:gd name="connsiteX4" fmla="*/ 7792 w 21556"/>
                      <a:gd name="connsiteY4" fmla="*/ 10370 h 21378"/>
                      <a:gd name="connsiteX5" fmla="*/ 7572 w 21556"/>
                      <a:gd name="connsiteY5" fmla="*/ 11415 h 21378"/>
                      <a:gd name="connsiteX6" fmla="*/ 6171 w 21556"/>
                      <a:gd name="connsiteY6" fmla="*/ 13146 h 21378"/>
                      <a:gd name="connsiteX7" fmla="*/ 4141 w 21556"/>
                      <a:gd name="connsiteY7" fmla="*/ 15636 h 21378"/>
                      <a:gd name="connsiteX8" fmla="*/ 81 w 21556"/>
                      <a:gd name="connsiteY8" fmla="*/ 20617 h 21378"/>
                      <a:gd name="connsiteX9" fmla="*/ 81 w 21556"/>
                      <a:gd name="connsiteY9" fmla="*/ 21221 h 21378"/>
                      <a:gd name="connsiteX10" fmla="*/ 392 w 21556"/>
                      <a:gd name="connsiteY10" fmla="*/ 21370 h 21378"/>
                      <a:gd name="connsiteX11" fmla="*/ 12498 w 21556"/>
                      <a:gd name="connsiteY11" fmla="*/ 21370 h 21378"/>
                      <a:gd name="connsiteX12" fmla="*/ 13012 w 21556"/>
                      <a:gd name="connsiteY12" fmla="*/ 21275 h 21378"/>
                      <a:gd name="connsiteX13" fmla="*/ 13507 w 21556"/>
                      <a:gd name="connsiteY13" fmla="*/ 20916 h 21378"/>
                      <a:gd name="connsiteX14" fmla="*/ 13992 w 21556"/>
                      <a:gd name="connsiteY14" fmla="*/ 20421 h 21378"/>
                      <a:gd name="connsiteX15" fmla="*/ 17966 w 21556"/>
                      <a:gd name="connsiteY15" fmla="*/ 15517 h 21378"/>
                      <a:gd name="connsiteX16" fmla="*/ 19953 w 21556"/>
                      <a:gd name="connsiteY16" fmla="*/ 13065 h 21378"/>
                      <a:gd name="connsiteX17" fmla="*/ 20946 w 21556"/>
                      <a:gd name="connsiteY17" fmla="*/ 11839 h 21378"/>
                      <a:gd name="connsiteX18" fmla="*/ 21404 w 21556"/>
                      <a:gd name="connsiteY18" fmla="*/ 11250 h 21378"/>
                      <a:gd name="connsiteX19" fmla="*/ 21553 w 21556"/>
                      <a:gd name="connsiteY19" fmla="*/ 10512 h 21378"/>
                      <a:gd name="connsiteX20" fmla="*/ 21354 w 21556"/>
                      <a:gd name="connsiteY20" fmla="*/ 9894 h 21378"/>
                      <a:gd name="connsiteX21" fmla="*/ 20946 w 21556"/>
                      <a:gd name="connsiteY21" fmla="*/ 9384 h 21378"/>
                      <a:gd name="connsiteX22" fmla="*/ 19953 w 21556"/>
                      <a:gd name="connsiteY22" fmla="*/ 8154 h 21378"/>
                      <a:gd name="connsiteX23" fmla="*/ 17966 w 21556"/>
                      <a:gd name="connsiteY23" fmla="*/ 5695 h 21378"/>
                      <a:gd name="connsiteX24" fmla="*/ 13992 w 21556"/>
                      <a:gd name="connsiteY24" fmla="*/ 777 h 21378"/>
                      <a:gd name="connsiteX25" fmla="*/ 13507 w 21556"/>
                      <a:gd name="connsiteY25" fmla="*/ 289 h 21378"/>
                      <a:gd name="connsiteX0" fmla="*/ 13992 w 21556"/>
                      <a:gd name="connsiteY0" fmla="*/ 1 h 20602"/>
                      <a:gd name="connsiteX1" fmla="*/ 4141 w 21556"/>
                      <a:gd name="connsiteY1" fmla="*/ 4842 h 20602"/>
                      <a:gd name="connsiteX2" fmla="*/ 6171 w 21556"/>
                      <a:gd name="connsiteY2" fmla="*/ 7361 h 20602"/>
                      <a:gd name="connsiteX3" fmla="*/ 7562 w 21556"/>
                      <a:gd name="connsiteY3" fmla="*/ 8989 h 20602"/>
                      <a:gd name="connsiteX4" fmla="*/ 7792 w 21556"/>
                      <a:gd name="connsiteY4" fmla="*/ 9594 h 20602"/>
                      <a:gd name="connsiteX5" fmla="*/ 7572 w 21556"/>
                      <a:gd name="connsiteY5" fmla="*/ 10639 h 20602"/>
                      <a:gd name="connsiteX6" fmla="*/ 6171 w 21556"/>
                      <a:gd name="connsiteY6" fmla="*/ 12370 h 20602"/>
                      <a:gd name="connsiteX7" fmla="*/ 4141 w 21556"/>
                      <a:gd name="connsiteY7" fmla="*/ 14860 h 20602"/>
                      <a:gd name="connsiteX8" fmla="*/ 81 w 21556"/>
                      <a:gd name="connsiteY8" fmla="*/ 19841 h 20602"/>
                      <a:gd name="connsiteX9" fmla="*/ 81 w 21556"/>
                      <a:gd name="connsiteY9" fmla="*/ 20445 h 20602"/>
                      <a:gd name="connsiteX10" fmla="*/ 392 w 21556"/>
                      <a:gd name="connsiteY10" fmla="*/ 20594 h 20602"/>
                      <a:gd name="connsiteX11" fmla="*/ 12498 w 21556"/>
                      <a:gd name="connsiteY11" fmla="*/ 20594 h 20602"/>
                      <a:gd name="connsiteX12" fmla="*/ 13012 w 21556"/>
                      <a:gd name="connsiteY12" fmla="*/ 20499 h 20602"/>
                      <a:gd name="connsiteX13" fmla="*/ 13507 w 21556"/>
                      <a:gd name="connsiteY13" fmla="*/ 20140 h 20602"/>
                      <a:gd name="connsiteX14" fmla="*/ 13992 w 21556"/>
                      <a:gd name="connsiteY14" fmla="*/ 19645 h 20602"/>
                      <a:gd name="connsiteX15" fmla="*/ 17966 w 21556"/>
                      <a:gd name="connsiteY15" fmla="*/ 14741 h 20602"/>
                      <a:gd name="connsiteX16" fmla="*/ 19953 w 21556"/>
                      <a:gd name="connsiteY16" fmla="*/ 12289 h 20602"/>
                      <a:gd name="connsiteX17" fmla="*/ 20946 w 21556"/>
                      <a:gd name="connsiteY17" fmla="*/ 11063 h 20602"/>
                      <a:gd name="connsiteX18" fmla="*/ 21404 w 21556"/>
                      <a:gd name="connsiteY18" fmla="*/ 10474 h 20602"/>
                      <a:gd name="connsiteX19" fmla="*/ 21553 w 21556"/>
                      <a:gd name="connsiteY19" fmla="*/ 9736 h 20602"/>
                      <a:gd name="connsiteX20" fmla="*/ 21354 w 21556"/>
                      <a:gd name="connsiteY20" fmla="*/ 9118 h 20602"/>
                      <a:gd name="connsiteX21" fmla="*/ 20946 w 21556"/>
                      <a:gd name="connsiteY21" fmla="*/ 8608 h 20602"/>
                      <a:gd name="connsiteX22" fmla="*/ 19953 w 21556"/>
                      <a:gd name="connsiteY22" fmla="*/ 7378 h 20602"/>
                      <a:gd name="connsiteX23" fmla="*/ 17966 w 21556"/>
                      <a:gd name="connsiteY23" fmla="*/ 4919 h 20602"/>
                      <a:gd name="connsiteX24" fmla="*/ 13992 w 21556"/>
                      <a:gd name="connsiteY24" fmla="*/ 1 h 20602"/>
                      <a:gd name="connsiteX0" fmla="*/ 17966 w 21556"/>
                      <a:gd name="connsiteY0" fmla="*/ 77 h 15760"/>
                      <a:gd name="connsiteX1" fmla="*/ 4141 w 21556"/>
                      <a:gd name="connsiteY1" fmla="*/ 0 h 15760"/>
                      <a:gd name="connsiteX2" fmla="*/ 6171 w 21556"/>
                      <a:gd name="connsiteY2" fmla="*/ 2519 h 15760"/>
                      <a:gd name="connsiteX3" fmla="*/ 7562 w 21556"/>
                      <a:gd name="connsiteY3" fmla="*/ 4147 h 15760"/>
                      <a:gd name="connsiteX4" fmla="*/ 7792 w 21556"/>
                      <a:gd name="connsiteY4" fmla="*/ 4752 h 15760"/>
                      <a:gd name="connsiteX5" fmla="*/ 7572 w 21556"/>
                      <a:gd name="connsiteY5" fmla="*/ 5797 h 15760"/>
                      <a:gd name="connsiteX6" fmla="*/ 6171 w 21556"/>
                      <a:gd name="connsiteY6" fmla="*/ 7528 h 15760"/>
                      <a:gd name="connsiteX7" fmla="*/ 4141 w 21556"/>
                      <a:gd name="connsiteY7" fmla="*/ 10018 h 15760"/>
                      <a:gd name="connsiteX8" fmla="*/ 81 w 21556"/>
                      <a:gd name="connsiteY8" fmla="*/ 14999 h 15760"/>
                      <a:gd name="connsiteX9" fmla="*/ 81 w 21556"/>
                      <a:gd name="connsiteY9" fmla="*/ 15603 h 15760"/>
                      <a:gd name="connsiteX10" fmla="*/ 392 w 21556"/>
                      <a:gd name="connsiteY10" fmla="*/ 15752 h 15760"/>
                      <a:gd name="connsiteX11" fmla="*/ 12498 w 21556"/>
                      <a:gd name="connsiteY11" fmla="*/ 15752 h 15760"/>
                      <a:gd name="connsiteX12" fmla="*/ 13012 w 21556"/>
                      <a:gd name="connsiteY12" fmla="*/ 15657 h 15760"/>
                      <a:gd name="connsiteX13" fmla="*/ 13507 w 21556"/>
                      <a:gd name="connsiteY13" fmla="*/ 15298 h 15760"/>
                      <a:gd name="connsiteX14" fmla="*/ 13992 w 21556"/>
                      <a:gd name="connsiteY14" fmla="*/ 14803 h 15760"/>
                      <a:gd name="connsiteX15" fmla="*/ 17966 w 21556"/>
                      <a:gd name="connsiteY15" fmla="*/ 9899 h 15760"/>
                      <a:gd name="connsiteX16" fmla="*/ 19953 w 21556"/>
                      <a:gd name="connsiteY16" fmla="*/ 7447 h 15760"/>
                      <a:gd name="connsiteX17" fmla="*/ 20946 w 21556"/>
                      <a:gd name="connsiteY17" fmla="*/ 6221 h 15760"/>
                      <a:gd name="connsiteX18" fmla="*/ 21404 w 21556"/>
                      <a:gd name="connsiteY18" fmla="*/ 5632 h 15760"/>
                      <a:gd name="connsiteX19" fmla="*/ 21553 w 21556"/>
                      <a:gd name="connsiteY19" fmla="*/ 4894 h 15760"/>
                      <a:gd name="connsiteX20" fmla="*/ 21354 w 21556"/>
                      <a:gd name="connsiteY20" fmla="*/ 4276 h 15760"/>
                      <a:gd name="connsiteX21" fmla="*/ 20946 w 21556"/>
                      <a:gd name="connsiteY21" fmla="*/ 3766 h 15760"/>
                      <a:gd name="connsiteX22" fmla="*/ 19953 w 21556"/>
                      <a:gd name="connsiteY22" fmla="*/ 2536 h 15760"/>
                      <a:gd name="connsiteX23" fmla="*/ 17966 w 21556"/>
                      <a:gd name="connsiteY23" fmla="*/ 77 h 15760"/>
                      <a:gd name="connsiteX0" fmla="*/ 17966 w 21556"/>
                      <a:gd name="connsiteY0" fmla="*/ 0 h 15683"/>
                      <a:gd name="connsiteX1" fmla="*/ 6171 w 21556"/>
                      <a:gd name="connsiteY1" fmla="*/ 2442 h 15683"/>
                      <a:gd name="connsiteX2" fmla="*/ 7562 w 21556"/>
                      <a:gd name="connsiteY2" fmla="*/ 4070 h 15683"/>
                      <a:gd name="connsiteX3" fmla="*/ 7792 w 21556"/>
                      <a:gd name="connsiteY3" fmla="*/ 4675 h 15683"/>
                      <a:gd name="connsiteX4" fmla="*/ 7572 w 21556"/>
                      <a:gd name="connsiteY4" fmla="*/ 5720 h 15683"/>
                      <a:gd name="connsiteX5" fmla="*/ 6171 w 21556"/>
                      <a:gd name="connsiteY5" fmla="*/ 7451 h 15683"/>
                      <a:gd name="connsiteX6" fmla="*/ 4141 w 21556"/>
                      <a:gd name="connsiteY6" fmla="*/ 9941 h 15683"/>
                      <a:gd name="connsiteX7" fmla="*/ 81 w 21556"/>
                      <a:gd name="connsiteY7" fmla="*/ 14922 h 15683"/>
                      <a:gd name="connsiteX8" fmla="*/ 81 w 21556"/>
                      <a:gd name="connsiteY8" fmla="*/ 15526 h 15683"/>
                      <a:gd name="connsiteX9" fmla="*/ 392 w 21556"/>
                      <a:gd name="connsiteY9" fmla="*/ 15675 h 15683"/>
                      <a:gd name="connsiteX10" fmla="*/ 12498 w 21556"/>
                      <a:gd name="connsiteY10" fmla="*/ 15675 h 15683"/>
                      <a:gd name="connsiteX11" fmla="*/ 13012 w 21556"/>
                      <a:gd name="connsiteY11" fmla="*/ 15580 h 15683"/>
                      <a:gd name="connsiteX12" fmla="*/ 13507 w 21556"/>
                      <a:gd name="connsiteY12" fmla="*/ 15221 h 15683"/>
                      <a:gd name="connsiteX13" fmla="*/ 13992 w 21556"/>
                      <a:gd name="connsiteY13" fmla="*/ 14726 h 15683"/>
                      <a:gd name="connsiteX14" fmla="*/ 17966 w 21556"/>
                      <a:gd name="connsiteY14" fmla="*/ 9822 h 15683"/>
                      <a:gd name="connsiteX15" fmla="*/ 19953 w 21556"/>
                      <a:gd name="connsiteY15" fmla="*/ 7370 h 15683"/>
                      <a:gd name="connsiteX16" fmla="*/ 20946 w 21556"/>
                      <a:gd name="connsiteY16" fmla="*/ 6144 h 15683"/>
                      <a:gd name="connsiteX17" fmla="*/ 21404 w 21556"/>
                      <a:gd name="connsiteY17" fmla="*/ 5555 h 15683"/>
                      <a:gd name="connsiteX18" fmla="*/ 21553 w 21556"/>
                      <a:gd name="connsiteY18" fmla="*/ 4817 h 15683"/>
                      <a:gd name="connsiteX19" fmla="*/ 21354 w 21556"/>
                      <a:gd name="connsiteY19" fmla="*/ 4199 h 15683"/>
                      <a:gd name="connsiteX20" fmla="*/ 20946 w 21556"/>
                      <a:gd name="connsiteY20" fmla="*/ 3689 h 15683"/>
                      <a:gd name="connsiteX21" fmla="*/ 19953 w 21556"/>
                      <a:gd name="connsiteY21" fmla="*/ 2459 h 15683"/>
                      <a:gd name="connsiteX22" fmla="*/ 17966 w 21556"/>
                      <a:gd name="connsiteY22" fmla="*/ 0 h 15683"/>
                      <a:gd name="connsiteX0" fmla="*/ 17966 w 21556"/>
                      <a:gd name="connsiteY0" fmla="*/ 0 h 15683"/>
                      <a:gd name="connsiteX1" fmla="*/ 7562 w 21556"/>
                      <a:gd name="connsiteY1" fmla="*/ 4070 h 15683"/>
                      <a:gd name="connsiteX2" fmla="*/ 7792 w 21556"/>
                      <a:gd name="connsiteY2" fmla="*/ 4675 h 15683"/>
                      <a:gd name="connsiteX3" fmla="*/ 7572 w 21556"/>
                      <a:gd name="connsiteY3" fmla="*/ 5720 h 15683"/>
                      <a:gd name="connsiteX4" fmla="*/ 6171 w 21556"/>
                      <a:gd name="connsiteY4" fmla="*/ 7451 h 15683"/>
                      <a:gd name="connsiteX5" fmla="*/ 4141 w 21556"/>
                      <a:gd name="connsiteY5" fmla="*/ 9941 h 15683"/>
                      <a:gd name="connsiteX6" fmla="*/ 81 w 21556"/>
                      <a:gd name="connsiteY6" fmla="*/ 14922 h 15683"/>
                      <a:gd name="connsiteX7" fmla="*/ 81 w 21556"/>
                      <a:gd name="connsiteY7" fmla="*/ 15526 h 15683"/>
                      <a:gd name="connsiteX8" fmla="*/ 392 w 21556"/>
                      <a:gd name="connsiteY8" fmla="*/ 15675 h 15683"/>
                      <a:gd name="connsiteX9" fmla="*/ 12498 w 21556"/>
                      <a:gd name="connsiteY9" fmla="*/ 15675 h 15683"/>
                      <a:gd name="connsiteX10" fmla="*/ 13012 w 21556"/>
                      <a:gd name="connsiteY10" fmla="*/ 15580 h 15683"/>
                      <a:gd name="connsiteX11" fmla="*/ 13507 w 21556"/>
                      <a:gd name="connsiteY11" fmla="*/ 15221 h 15683"/>
                      <a:gd name="connsiteX12" fmla="*/ 13992 w 21556"/>
                      <a:gd name="connsiteY12" fmla="*/ 14726 h 15683"/>
                      <a:gd name="connsiteX13" fmla="*/ 17966 w 21556"/>
                      <a:gd name="connsiteY13" fmla="*/ 9822 h 15683"/>
                      <a:gd name="connsiteX14" fmla="*/ 19953 w 21556"/>
                      <a:gd name="connsiteY14" fmla="*/ 7370 h 15683"/>
                      <a:gd name="connsiteX15" fmla="*/ 20946 w 21556"/>
                      <a:gd name="connsiteY15" fmla="*/ 6144 h 15683"/>
                      <a:gd name="connsiteX16" fmla="*/ 21404 w 21556"/>
                      <a:gd name="connsiteY16" fmla="*/ 5555 h 15683"/>
                      <a:gd name="connsiteX17" fmla="*/ 21553 w 21556"/>
                      <a:gd name="connsiteY17" fmla="*/ 4817 h 15683"/>
                      <a:gd name="connsiteX18" fmla="*/ 21354 w 21556"/>
                      <a:gd name="connsiteY18" fmla="*/ 4199 h 15683"/>
                      <a:gd name="connsiteX19" fmla="*/ 20946 w 21556"/>
                      <a:gd name="connsiteY19" fmla="*/ 3689 h 15683"/>
                      <a:gd name="connsiteX20" fmla="*/ 19953 w 21556"/>
                      <a:gd name="connsiteY20" fmla="*/ 2459 h 15683"/>
                      <a:gd name="connsiteX21" fmla="*/ 17966 w 21556"/>
                      <a:gd name="connsiteY21" fmla="*/ 0 h 15683"/>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562 w 21556"/>
                      <a:gd name="connsiteY1" fmla="*/ 1611 h 13224"/>
                      <a:gd name="connsiteX2" fmla="*/ 7792 w 21556"/>
                      <a:gd name="connsiteY2" fmla="*/ 2216 h 13224"/>
                      <a:gd name="connsiteX3" fmla="*/ 7613 w 21556"/>
                      <a:gd name="connsiteY3" fmla="*/ 1590 h 13224"/>
                      <a:gd name="connsiteX4" fmla="*/ 7572 w 21556"/>
                      <a:gd name="connsiteY4" fmla="*/ 3261 h 13224"/>
                      <a:gd name="connsiteX5" fmla="*/ 6171 w 21556"/>
                      <a:gd name="connsiteY5" fmla="*/ 4992 h 13224"/>
                      <a:gd name="connsiteX6" fmla="*/ 4141 w 21556"/>
                      <a:gd name="connsiteY6" fmla="*/ 7482 h 13224"/>
                      <a:gd name="connsiteX7" fmla="*/ 81 w 21556"/>
                      <a:gd name="connsiteY7" fmla="*/ 12463 h 13224"/>
                      <a:gd name="connsiteX8" fmla="*/ 81 w 21556"/>
                      <a:gd name="connsiteY8" fmla="*/ 13067 h 13224"/>
                      <a:gd name="connsiteX9" fmla="*/ 392 w 21556"/>
                      <a:gd name="connsiteY9" fmla="*/ 13216 h 13224"/>
                      <a:gd name="connsiteX10" fmla="*/ 12498 w 21556"/>
                      <a:gd name="connsiteY10" fmla="*/ 13216 h 13224"/>
                      <a:gd name="connsiteX11" fmla="*/ 13012 w 21556"/>
                      <a:gd name="connsiteY11" fmla="*/ 13121 h 13224"/>
                      <a:gd name="connsiteX12" fmla="*/ 13507 w 21556"/>
                      <a:gd name="connsiteY12" fmla="*/ 12762 h 13224"/>
                      <a:gd name="connsiteX13" fmla="*/ 13992 w 21556"/>
                      <a:gd name="connsiteY13" fmla="*/ 12267 h 13224"/>
                      <a:gd name="connsiteX14" fmla="*/ 17966 w 21556"/>
                      <a:gd name="connsiteY14" fmla="*/ 7363 h 13224"/>
                      <a:gd name="connsiteX15" fmla="*/ 19953 w 21556"/>
                      <a:gd name="connsiteY15" fmla="*/ 4911 h 13224"/>
                      <a:gd name="connsiteX16" fmla="*/ 20946 w 21556"/>
                      <a:gd name="connsiteY16" fmla="*/ 3685 h 13224"/>
                      <a:gd name="connsiteX17" fmla="*/ 21404 w 21556"/>
                      <a:gd name="connsiteY17" fmla="*/ 3096 h 13224"/>
                      <a:gd name="connsiteX18" fmla="*/ 21553 w 21556"/>
                      <a:gd name="connsiteY18" fmla="*/ 2358 h 13224"/>
                      <a:gd name="connsiteX19" fmla="*/ 21354 w 21556"/>
                      <a:gd name="connsiteY19" fmla="*/ 1740 h 13224"/>
                      <a:gd name="connsiteX20" fmla="*/ 20946 w 21556"/>
                      <a:gd name="connsiteY20" fmla="*/ 1230 h 13224"/>
                      <a:gd name="connsiteX21" fmla="*/ 19953 w 21556"/>
                      <a:gd name="connsiteY21" fmla="*/ 0 h 13224"/>
                      <a:gd name="connsiteX0" fmla="*/ 19953 w 21556"/>
                      <a:gd name="connsiteY0" fmla="*/ 0 h 13224"/>
                      <a:gd name="connsiteX1" fmla="*/ 7562 w 21556"/>
                      <a:gd name="connsiteY1" fmla="*/ 1611 h 13224"/>
                      <a:gd name="connsiteX2" fmla="*/ 7792 w 21556"/>
                      <a:gd name="connsiteY2" fmla="*/ 2216 h 13224"/>
                      <a:gd name="connsiteX3" fmla="*/ 7572 w 21556"/>
                      <a:gd name="connsiteY3" fmla="*/ 3261 h 13224"/>
                      <a:gd name="connsiteX4" fmla="*/ 6171 w 21556"/>
                      <a:gd name="connsiteY4" fmla="*/ 4992 h 13224"/>
                      <a:gd name="connsiteX5" fmla="*/ 4141 w 21556"/>
                      <a:gd name="connsiteY5" fmla="*/ 7482 h 13224"/>
                      <a:gd name="connsiteX6" fmla="*/ 81 w 21556"/>
                      <a:gd name="connsiteY6" fmla="*/ 12463 h 13224"/>
                      <a:gd name="connsiteX7" fmla="*/ 81 w 21556"/>
                      <a:gd name="connsiteY7" fmla="*/ 13067 h 13224"/>
                      <a:gd name="connsiteX8" fmla="*/ 392 w 21556"/>
                      <a:gd name="connsiteY8" fmla="*/ 13216 h 13224"/>
                      <a:gd name="connsiteX9" fmla="*/ 12498 w 21556"/>
                      <a:gd name="connsiteY9" fmla="*/ 13216 h 13224"/>
                      <a:gd name="connsiteX10" fmla="*/ 13012 w 21556"/>
                      <a:gd name="connsiteY10" fmla="*/ 13121 h 13224"/>
                      <a:gd name="connsiteX11" fmla="*/ 13507 w 21556"/>
                      <a:gd name="connsiteY11" fmla="*/ 12762 h 13224"/>
                      <a:gd name="connsiteX12" fmla="*/ 13992 w 21556"/>
                      <a:gd name="connsiteY12" fmla="*/ 12267 h 13224"/>
                      <a:gd name="connsiteX13" fmla="*/ 17966 w 21556"/>
                      <a:gd name="connsiteY13" fmla="*/ 7363 h 13224"/>
                      <a:gd name="connsiteX14" fmla="*/ 19953 w 21556"/>
                      <a:gd name="connsiteY14" fmla="*/ 4911 h 13224"/>
                      <a:gd name="connsiteX15" fmla="*/ 20946 w 21556"/>
                      <a:gd name="connsiteY15" fmla="*/ 3685 h 13224"/>
                      <a:gd name="connsiteX16" fmla="*/ 21404 w 21556"/>
                      <a:gd name="connsiteY16" fmla="*/ 3096 h 13224"/>
                      <a:gd name="connsiteX17" fmla="*/ 21553 w 21556"/>
                      <a:gd name="connsiteY17" fmla="*/ 2358 h 13224"/>
                      <a:gd name="connsiteX18" fmla="*/ 21354 w 21556"/>
                      <a:gd name="connsiteY18" fmla="*/ 1740 h 13224"/>
                      <a:gd name="connsiteX19" fmla="*/ 20946 w 21556"/>
                      <a:gd name="connsiteY19" fmla="*/ 1230 h 13224"/>
                      <a:gd name="connsiteX20" fmla="*/ 19953 w 21556"/>
                      <a:gd name="connsiteY20" fmla="*/ 0 h 13224"/>
                      <a:gd name="connsiteX0" fmla="*/ 19953 w 21556"/>
                      <a:gd name="connsiteY0" fmla="*/ 0 h 13224"/>
                      <a:gd name="connsiteX1" fmla="*/ 7792 w 21556"/>
                      <a:gd name="connsiteY1" fmla="*/ 2216 h 13224"/>
                      <a:gd name="connsiteX2" fmla="*/ 7572 w 21556"/>
                      <a:gd name="connsiteY2" fmla="*/ 3261 h 13224"/>
                      <a:gd name="connsiteX3" fmla="*/ 6171 w 21556"/>
                      <a:gd name="connsiteY3" fmla="*/ 4992 h 13224"/>
                      <a:gd name="connsiteX4" fmla="*/ 4141 w 21556"/>
                      <a:gd name="connsiteY4" fmla="*/ 7482 h 13224"/>
                      <a:gd name="connsiteX5" fmla="*/ 81 w 21556"/>
                      <a:gd name="connsiteY5" fmla="*/ 12463 h 13224"/>
                      <a:gd name="connsiteX6" fmla="*/ 81 w 21556"/>
                      <a:gd name="connsiteY6" fmla="*/ 13067 h 13224"/>
                      <a:gd name="connsiteX7" fmla="*/ 392 w 21556"/>
                      <a:gd name="connsiteY7" fmla="*/ 13216 h 13224"/>
                      <a:gd name="connsiteX8" fmla="*/ 12498 w 21556"/>
                      <a:gd name="connsiteY8" fmla="*/ 13216 h 13224"/>
                      <a:gd name="connsiteX9" fmla="*/ 13012 w 21556"/>
                      <a:gd name="connsiteY9" fmla="*/ 13121 h 13224"/>
                      <a:gd name="connsiteX10" fmla="*/ 13507 w 21556"/>
                      <a:gd name="connsiteY10" fmla="*/ 12762 h 13224"/>
                      <a:gd name="connsiteX11" fmla="*/ 13992 w 21556"/>
                      <a:gd name="connsiteY11" fmla="*/ 12267 h 13224"/>
                      <a:gd name="connsiteX12" fmla="*/ 17966 w 21556"/>
                      <a:gd name="connsiteY12" fmla="*/ 7363 h 13224"/>
                      <a:gd name="connsiteX13" fmla="*/ 19953 w 21556"/>
                      <a:gd name="connsiteY13" fmla="*/ 4911 h 13224"/>
                      <a:gd name="connsiteX14" fmla="*/ 20946 w 21556"/>
                      <a:gd name="connsiteY14" fmla="*/ 3685 h 13224"/>
                      <a:gd name="connsiteX15" fmla="*/ 21404 w 21556"/>
                      <a:gd name="connsiteY15" fmla="*/ 3096 h 13224"/>
                      <a:gd name="connsiteX16" fmla="*/ 21553 w 21556"/>
                      <a:gd name="connsiteY16" fmla="*/ 2358 h 13224"/>
                      <a:gd name="connsiteX17" fmla="*/ 21354 w 21556"/>
                      <a:gd name="connsiteY17" fmla="*/ 1740 h 13224"/>
                      <a:gd name="connsiteX18" fmla="*/ 20946 w 21556"/>
                      <a:gd name="connsiteY18" fmla="*/ 1230 h 13224"/>
                      <a:gd name="connsiteX19" fmla="*/ 19953 w 21556"/>
                      <a:gd name="connsiteY19" fmla="*/ 0 h 13224"/>
                      <a:gd name="connsiteX0" fmla="*/ 20946 w 21556"/>
                      <a:gd name="connsiteY0" fmla="*/ 0 h 11994"/>
                      <a:gd name="connsiteX1" fmla="*/ 7792 w 21556"/>
                      <a:gd name="connsiteY1" fmla="*/ 986 h 11994"/>
                      <a:gd name="connsiteX2" fmla="*/ 7572 w 21556"/>
                      <a:gd name="connsiteY2" fmla="*/ 2031 h 11994"/>
                      <a:gd name="connsiteX3" fmla="*/ 6171 w 21556"/>
                      <a:gd name="connsiteY3" fmla="*/ 3762 h 11994"/>
                      <a:gd name="connsiteX4" fmla="*/ 4141 w 21556"/>
                      <a:gd name="connsiteY4" fmla="*/ 6252 h 11994"/>
                      <a:gd name="connsiteX5" fmla="*/ 81 w 21556"/>
                      <a:gd name="connsiteY5" fmla="*/ 11233 h 11994"/>
                      <a:gd name="connsiteX6" fmla="*/ 81 w 21556"/>
                      <a:gd name="connsiteY6" fmla="*/ 11837 h 11994"/>
                      <a:gd name="connsiteX7" fmla="*/ 392 w 21556"/>
                      <a:gd name="connsiteY7" fmla="*/ 11986 h 11994"/>
                      <a:gd name="connsiteX8" fmla="*/ 12498 w 21556"/>
                      <a:gd name="connsiteY8" fmla="*/ 11986 h 11994"/>
                      <a:gd name="connsiteX9" fmla="*/ 13012 w 21556"/>
                      <a:gd name="connsiteY9" fmla="*/ 11891 h 11994"/>
                      <a:gd name="connsiteX10" fmla="*/ 13507 w 21556"/>
                      <a:gd name="connsiteY10" fmla="*/ 11532 h 11994"/>
                      <a:gd name="connsiteX11" fmla="*/ 13992 w 21556"/>
                      <a:gd name="connsiteY11" fmla="*/ 11037 h 11994"/>
                      <a:gd name="connsiteX12" fmla="*/ 17966 w 21556"/>
                      <a:gd name="connsiteY12" fmla="*/ 6133 h 11994"/>
                      <a:gd name="connsiteX13" fmla="*/ 19953 w 21556"/>
                      <a:gd name="connsiteY13" fmla="*/ 3681 h 11994"/>
                      <a:gd name="connsiteX14" fmla="*/ 20946 w 21556"/>
                      <a:gd name="connsiteY14" fmla="*/ 2455 h 11994"/>
                      <a:gd name="connsiteX15" fmla="*/ 21404 w 21556"/>
                      <a:gd name="connsiteY15" fmla="*/ 1866 h 11994"/>
                      <a:gd name="connsiteX16" fmla="*/ 21553 w 21556"/>
                      <a:gd name="connsiteY16" fmla="*/ 1128 h 11994"/>
                      <a:gd name="connsiteX17" fmla="*/ 21354 w 21556"/>
                      <a:gd name="connsiteY17" fmla="*/ 510 h 11994"/>
                      <a:gd name="connsiteX18" fmla="*/ 20946 w 21556"/>
                      <a:gd name="connsiteY18" fmla="*/ 0 h 11994"/>
                      <a:gd name="connsiteX0" fmla="*/ 21354 w 21556"/>
                      <a:gd name="connsiteY0" fmla="*/ 0 h 11484"/>
                      <a:gd name="connsiteX1" fmla="*/ 7792 w 21556"/>
                      <a:gd name="connsiteY1" fmla="*/ 476 h 11484"/>
                      <a:gd name="connsiteX2" fmla="*/ 7572 w 21556"/>
                      <a:gd name="connsiteY2" fmla="*/ 1521 h 11484"/>
                      <a:gd name="connsiteX3" fmla="*/ 6171 w 21556"/>
                      <a:gd name="connsiteY3" fmla="*/ 3252 h 11484"/>
                      <a:gd name="connsiteX4" fmla="*/ 4141 w 21556"/>
                      <a:gd name="connsiteY4" fmla="*/ 5742 h 11484"/>
                      <a:gd name="connsiteX5" fmla="*/ 81 w 21556"/>
                      <a:gd name="connsiteY5" fmla="*/ 10723 h 11484"/>
                      <a:gd name="connsiteX6" fmla="*/ 81 w 21556"/>
                      <a:gd name="connsiteY6" fmla="*/ 11327 h 11484"/>
                      <a:gd name="connsiteX7" fmla="*/ 392 w 21556"/>
                      <a:gd name="connsiteY7" fmla="*/ 11476 h 11484"/>
                      <a:gd name="connsiteX8" fmla="*/ 12498 w 21556"/>
                      <a:gd name="connsiteY8" fmla="*/ 11476 h 11484"/>
                      <a:gd name="connsiteX9" fmla="*/ 13012 w 21556"/>
                      <a:gd name="connsiteY9" fmla="*/ 11381 h 11484"/>
                      <a:gd name="connsiteX10" fmla="*/ 13507 w 21556"/>
                      <a:gd name="connsiteY10" fmla="*/ 11022 h 11484"/>
                      <a:gd name="connsiteX11" fmla="*/ 13992 w 21556"/>
                      <a:gd name="connsiteY11" fmla="*/ 10527 h 11484"/>
                      <a:gd name="connsiteX12" fmla="*/ 17966 w 21556"/>
                      <a:gd name="connsiteY12" fmla="*/ 5623 h 11484"/>
                      <a:gd name="connsiteX13" fmla="*/ 19953 w 21556"/>
                      <a:gd name="connsiteY13" fmla="*/ 3171 h 11484"/>
                      <a:gd name="connsiteX14" fmla="*/ 20946 w 21556"/>
                      <a:gd name="connsiteY14" fmla="*/ 1945 h 11484"/>
                      <a:gd name="connsiteX15" fmla="*/ 21404 w 21556"/>
                      <a:gd name="connsiteY15" fmla="*/ 1356 h 11484"/>
                      <a:gd name="connsiteX16" fmla="*/ 21553 w 21556"/>
                      <a:gd name="connsiteY16" fmla="*/ 618 h 11484"/>
                      <a:gd name="connsiteX17" fmla="*/ 21354 w 21556"/>
                      <a:gd name="connsiteY17" fmla="*/ 0 h 11484"/>
                      <a:gd name="connsiteX0" fmla="*/ 21553 w 21556"/>
                      <a:gd name="connsiteY0" fmla="*/ 206 h 11072"/>
                      <a:gd name="connsiteX1" fmla="*/ 7792 w 21556"/>
                      <a:gd name="connsiteY1" fmla="*/ 64 h 11072"/>
                      <a:gd name="connsiteX2" fmla="*/ 7572 w 21556"/>
                      <a:gd name="connsiteY2" fmla="*/ 1109 h 11072"/>
                      <a:gd name="connsiteX3" fmla="*/ 6171 w 21556"/>
                      <a:gd name="connsiteY3" fmla="*/ 2840 h 11072"/>
                      <a:gd name="connsiteX4" fmla="*/ 4141 w 21556"/>
                      <a:gd name="connsiteY4" fmla="*/ 5330 h 11072"/>
                      <a:gd name="connsiteX5" fmla="*/ 81 w 21556"/>
                      <a:gd name="connsiteY5" fmla="*/ 10311 h 11072"/>
                      <a:gd name="connsiteX6" fmla="*/ 81 w 21556"/>
                      <a:gd name="connsiteY6" fmla="*/ 10915 h 11072"/>
                      <a:gd name="connsiteX7" fmla="*/ 392 w 21556"/>
                      <a:gd name="connsiteY7" fmla="*/ 11064 h 11072"/>
                      <a:gd name="connsiteX8" fmla="*/ 12498 w 21556"/>
                      <a:gd name="connsiteY8" fmla="*/ 11064 h 11072"/>
                      <a:gd name="connsiteX9" fmla="*/ 13012 w 21556"/>
                      <a:gd name="connsiteY9" fmla="*/ 10969 h 11072"/>
                      <a:gd name="connsiteX10" fmla="*/ 13507 w 21556"/>
                      <a:gd name="connsiteY10" fmla="*/ 10610 h 11072"/>
                      <a:gd name="connsiteX11" fmla="*/ 13992 w 21556"/>
                      <a:gd name="connsiteY11" fmla="*/ 10115 h 11072"/>
                      <a:gd name="connsiteX12" fmla="*/ 17966 w 21556"/>
                      <a:gd name="connsiteY12" fmla="*/ 5211 h 11072"/>
                      <a:gd name="connsiteX13" fmla="*/ 19953 w 21556"/>
                      <a:gd name="connsiteY13" fmla="*/ 2759 h 11072"/>
                      <a:gd name="connsiteX14" fmla="*/ 20946 w 21556"/>
                      <a:gd name="connsiteY14" fmla="*/ 1533 h 11072"/>
                      <a:gd name="connsiteX15" fmla="*/ 21404 w 21556"/>
                      <a:gd name="connsiteY15" fmla="*/ 944 h 11072"/>
                      <a:gd name="connsiteX16" fmla="*/ 21553 w 21556"/>
                      <a:gd name="connsiteY16" fmla="*/ 206 h 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56" h="11072">
                        <a:moveTo>
                          <a:pt x="21553" y="206"/>
                        </a:moveTo>
                        <a:cubicBezTo>
                          <a:pt x="19284" y="59"/>
                          <a:pt x="10122" y="-86"/>
                          <a:pt x="7792" y="64"/>
                        </a:cubicBezTo>
                        <a:cubicBezTo>
                          <a:pt x="7794" y="339"/>
                          <a:pt x="7842" y="646"/>
                          <a:pt x="7572" y="1109"/>
                        </a:cubicBezTo>
                        <a:lnTo>
                          <a:pt x="6171" y="2840"/>
                        </a:lnTo>
                        <a:lnTo>
                          <a:pt x="4141" y="5330"/>
                        </a:lnTo>
                        <a:lnTo>
                          <a:pt x="81" y="10311"/>
                        </a:lnTo>
                        <a:cubicBezTo>
                          <a:pt x="-27" y="10485"/>
                          <a:pt x="-27" y="10741"/>
                          <a:pt x="81" y="10915"/>
                        </a:cubicBezTo>
                        <a:cubicBezTo>
                          <a:pt x="157" y="11038"/>
                          <a:pt x="276" y="11095"/>
                          <a:pt x="392" y="11064"/>
                        </a:cubicBezTo>
                        <a:lnTo>
                          <a:pt x="12498" y="11064"/>
                        </a:lnTo>
                        <a:cubicBezTo>
                          <a:pt x="12672" y="11079"/>
                          <a:pt x="12847" y="11047"/>
                          <a:pt x="13012" y="10969"/>
                        </a:cubicBezTo>
                        <a:cubicBezTo>
                          <a:pt x="13190" y="10886"/>
                          <a:pt x="13351" y="10752"/>
                          <a:pt x="13507" y="10610"/>
                        </a:cubicBezTo>
                        <a:cubicBezTo>
                          <a:pt x="13675" y="10456"/>
                          <a:pt x="13836" y="10291"/>
                          <a:pt x="13992" y="10115"/>
                        </a:cubicBezTo>
                        <a:lnTo>
                          <a:pt x="17966" y="5211"/>
                        </a:lnTo>
                        <a:lnTo>
                          <a:pt x="19953" y="2759"/>
                        </a:lnTo>
                        <a:cubicBezTo>
                          <a:pt x="20285" y="2352"/>
                          <a:pt x="20618" y="1947"/>
                          <a:pt x="20946" y="1533"/>
                        </a:cubicBezTo>
                        <a:cubicBezTo>
                          <a:pt x="21100" y="1339"/>
                          <a:pt x="21253" y="1142"/>
                          <a:pt x="21404" y="944"/>
                        </a:cubicBezTo>
                        <a:cubicBezTo>
                          <a:pt x="21518" y="731"/>
                          <a:pt x="21571" y="468"/>
                          <a:pt x="21553" y="206"/>
                        </a:cubicBezTo>
                        <a:close/>
                      </a:path>
                    </a:pathLst>
                  </a:custGeom>
                  <a:solidFill>
                    <a:srgbClr val="004852"/>
                  </a:solidFill>
                  <a:ln>
                    <a:noFill/>
                  </a:ln>
                  <a:effectLst/>
                </p:spPr>
                <p:txBody>
                  <a:bodyPr lIns="25400" tIns="25400" rIns="25400" bIns="25400" anchor="ctr"/>
                  <a:lstStyle/>
                  <a:p>
                    <a:pPr>
                      <a:defRPr/>
                    </a:pPr>
                    <a:endParaRPr lang="ar-IQ" sz="300" kern="0">
                      <a:solidFill>
                        <a:srgbClr val="656D78"/>
                      </a:solidFill>
                      <a:latin typeface="Calibri Light" panose="020F0302020204030204"/>
                      <a:cs typeface="Arial" panose="020B0604020202020204" pitchFamily="34" charset="0"/>
                    </a:endParaRPr>
                  </a:p>
                </p:txBody>
              </p:sp>
            </p:grpSp>
          </p:grpSp>
        </p:grpSp>
        <p:sp>
          <p:nvSpPr>
            <p:cNvPr id="196" name="Rectangle: Rounded Corners 195">
              <a:extLst>
                <a:ext uri="{FF2B5EF4-FFF2-40B4-BE49-F238E27FC236}">
                  <a16:creationId xmlns:a16="http://schemas.microsoft.com/office/drawing/2014/main" id="{2D933ED8-8FF0-AB00-7455-CD97A273C451}"/>
                </a:ext>
              </a:extLst>
            </p:cNvPr>
            <p:cNvSpPr/>
            <p:nvPr/>
          </p:nvSpPr>
          <p:spPr>
            <a:xfrm>
              <a:off x="5946004" y="0"/>
              <a:ext cx="3982883" cy="1183721"/>
            </a:xfrm>
            <a:prstGeom prst="roundRect">
              <a:avLst/>
            </a:prstGeom>
            <a:solidFill>
              <a:srgbClr val="FFFFFF">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200">
                <a:latin typeface="Hind Madurai" panose="02000000000000000000" pitchFamily="2" charset="77"/>
                <a:cs typeface="Hind Madurai" panose="02000000000000000000" pitchFamily="2" charset="77"/>
              </a:endParaRPr>
            </a:p>
          </p:txBody>
        </p:sp>
      </p:grpSp>
      <p:pic>
        <p:nvPicPr>
          <p:cNvPr id="88" name="Picture 87">
            <a:extLst>
              <a:ext uri="{FF2B5EF4-FFF2-40B4-BE49-F238E27FC236}">
                <a16:creationId xmlns:a16="http://schemas.microsoft.com/office/drawing/2014/main" id="{16ABA951-BB7B-1D89-1042-26064554A971}"/>
              </a:ext>
            </a:extLst>
          </p:cNvPr>
          <p:cNvPicPr>
            <a:picLocks noChangeAspect="1"/>
          </p:cNvPicPr>
          <p:nvPr/>
        </p:nvPicPr>
        <p:blipFill>
          <a:blip r:embed="rId6"/>
          <a:stretch>
            <a:fillRect/>
          </a:stretch>
        </p:blipFill>
        <p:spPr>
          <a:xfrm>
            <a:off x="-2448232" y="-3131450"/>
            <a:ext cx="18575424" cy="8034766"/>
          </a:xfrm>
          <a:prstGeom prst="rect">
            <a:avLst/>
          </a:prstGeom>
        </p:spPr>
      </p:pic>
    </p:spTree>
    <p:extLst>
      <p:ext uri="{BB962C8B-B14F-4D97-AF65-F5344CB8AC3E}">
        <p14:creationId xmlns:p14="http://schemas.microsoft.com/office/powerpoint/2010/main" val="462111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descr="A group of women laughing&#10;&#10;Description automatically generated">
            <a:extLst>
              <a:ext uri="{FF2B5EF4-FFF2-40B4-BE49-F238E27FC236}">
                <a16:creationId xmlns:a16="http://schemas.microsoft.com/office/drawing/2014/main" id="{D9194112-6662-DD54-98A8-3E65F4C42689}"/>
              </a:ext>
            </a:extLst>
          </p:cNvPr>
          <p:cNvPicPr>
            <a:picLocks noGrp="1" noChangeAspect="1"/>
          </p:cNvPicPr>
          <p:nvPr>
            <p:ph type="pic" sz="quarter" idx="10"/>
          </p:nvPr>
        </p:nvPicPr>
        <p:blipFill>
          <a:blip r:embed="rId2"/>
          <a:srcRect l="16956" r="16956"/>
          <a:stretch>
            <a:fillRect/>
          </a:stretch>
        </p:blipFill>
        <p:spPr>
          <a:xfrm>
            <a:off x="6382037" y="498763"/>
            <a:ext cx="5809963" cy="5860473"/>
          </a:xfrm>
        </p:spPr>
      </p:pic>
      <p:sp>
        <p:nvSpPr>
          <p:cNvPr id="6" name="Title 1">
            <a:extLst>
              <a:ext uri="{FF2B5EF4-FFF2-40B4-BE49-F238E27FC236}">
                <a16:creationId xmlns:a16="http://schemas.microsoft.com/office/drawing/2014/main" id="{A74C405A-2EC7-B6ED-5E6D-8FC161A3C238}"/>
              </a:ext>
            </a:extLst>
          </p:cNvPr>
          <p:cNvSpPr>
            <a:spLocks noGrp="1"/>
          </p:cNvSpPr>
          <p:nvPr>
            <p:ph type="title"/>
          </p:nvPr>
        </p:nvSpPr>
        <p:spPr>
          <a:xfrm>
            <a:off x="479425" y="4349399"/>
            <a:ext cx="5616575" cy="424732"/>
          </a:xfrm>
        </p:spPr>
        <p:txBody>
          <a:bodyPr/>
          <a:lstStyle/>
          <a:p>
            <a:r>
              <a:rPr lang="nl-BE" sz="2400" cap="all" noProof="0">
                <a:solidFill>
                  <a:srgbClr val="002147"/>
                </a:solidFill>
                <a:latin typeface="Calibri"/>
                <a:cs typeface="Calibri"/>
              </a:rPr>
              <a:t>PSC-overeenkomst: vooruitzichten </a:t>
            </a:r>
          </a:p>
        </p:txBody>
      </p:sp>
      <p:sp>
        <p:nvSpPr>
          <p:cNvPr id="7" name="TextBox 6">
            <a:extLst>
              <a:ext uri="{FF2B5EF4-FFF2-40B4-BE49-F238E27FC236}">
                <a16:creationId xmlns:a16="http://schemas.microsoft.com/office/drawing/2014/main" id="{B914C02F-8207-2DAD-12F0-FBCD9F0FECBC}"/>
              </a:ext>
            </a:extLst>
          </p:cNvPr>
          <p:cNvSpPr txBox="1"/>
          <p:nvPr/>
        </p:nvSpPr>
        <p:spPr>
          <a:xfrm>
            <a:off x="479425" y="5073753"/>
            <a:ext cx="6158752" cy="402546"/>
          </a:xfrm>
          <a:prstGeom prst="rect">
            <a:avLst/>
          </a:prstGeom>
          <a:noFill/>
        </p:spPr>
        <p:txBody>
          <a:bodyPr wrap="square">
            <a:spAutoFit/>
          </a:bodyPr>
          <a:lstStyle/>
          <a:p>
            <a:pPr>
              <a:lnSpc>
                <a:spcPct val="120000"/>
              </a:lnSpc>
            </a:pPr>
            <a:r>
              <a:rPr lang="nl-BE" dirty="0">
                <a:solidFill>
                  <a:schemeClr val="accent3">
                    <a:lumMod val="75000"/>
                  </a:schemeClr>
                </a:solidFill>
                <a:latin typeface="Calibri"/>
                <a:cs typeface="Calibri"/>
              </a:rPr>
              <a:t>Presentatie plenaire vergadering PSC’s - oktober 2025 </a:t>
            </a:r>
          </a:p>
        </p:txBody>
      </p:sp>
      <p:pic>
        <p:nvPicPr>
          <p:cNvPr id="2" name="Picture 3">
            <a:extLst>
              <a:ext uri="{FF2B5EF4-FFF2-40B4-BE49-F238E27FC236}">
                <a16:creationId xmlns:a16="http://schemas.microsoft.com/office/drawing/2014/main" id="{87C3C710-5CEA-C85C-B81B-C3CFE3E881BE}"/>
              </a:ext>
            </a:extLst>
          </p:cNvPr>
          <p:cNvPicPr>
            <a:picLocks noChangeAspect="1"/>
          </p:cNvPicPr>
          <p:nvPr/>
        </p:nvPicPr>
        <p:blipFill>
          <a:blip r:embed="rId3"/>
          <a:stretch>
            <a:fillRect/>
          </a:stretch>
        </p:blipFill>
        <p:spPr>
          <a:xfrm>
            <a:off x="479424" y="1584270"/>
            <a:ext cx="3037616" cy="1543060"/>
          </a:xfrm>
          <a:prstGeom prst="rect">
            <a:avLst/>
          </a:prstGeom>
        </p:spPr>
      </p:pic>
    </p:spTree>
    <p:extLst>
      <p:ext uri="{BB962C8B-B14F-4D97-AF65-F5344CB8AC3E}">
        <p14:creationId xmlns:p14="http://schemas.microsoft.com/office/powerpoint/2010/main" val="2587125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102BCB-5AE2-4C80-7903-E49F72624AD8}"/>
              </a:ext>
            </a:extLst>
          </p:cNvPr>
          <p:cNvSpPr>
            <a:spLocks noGrp="1"/>
          </p:cNvSpPr>
          <p:nvPr>
            <p:ph type="title"/>
          </p:nvPr>
        </p:nvSpPr>
        <p:spPr>
          <a:xfrm>
            <a:off x="479424" y="622221"/>
            <a:ext cx="3254375" cy="978729"/>
          </a:xfrm>
        </p:spPr>
        <p:txBody>
          <a:bodyPr>
            <a:noAutofit/>
          </a:bodyPr>
          <a:lstStyle/>
          <a:p>
            <a:r>
              <a:rPr lang="nl-BE" sz="4000" dirty="0">
                <a:latin typeface="Calibri"/>
                <a:ea typeface="Calibri"/>
                <a:cs typeface="Calibri"/>
              </a:rPr>
              <a:t>Inhoudsopgave</a:t>
            </a:r>
          </a:p>
        </p:txBody>
      </p:sp>
      <p:sp>
        <p:nvSpPr>
          <p:cNvPr id="8" name="Slide Number Placeholder 7">
            <a:extLst>
              <a:ext uri="{FF2B5EF4-FFF2-40B4-BE49-F238E27FC236}">
                <a16:creationId xmlns:a16="http://schemas.microsoft.com/office/drawing/2014/main" id="{8034C272-0626-39D4-2622-5EA76AB6AB0E}"/>
              </a:ext>
            </a:extLst>
          </p:cNvPr>
          <p:cNvSpPr>
            <a:spLocks noGrp="1"/>
          </p:cNvSpPr>
          <p:nvPr>
            <p:ph type="sldNum" sz="quarter" idx="4"/>
          </p:nvPr>
        </p:nvSpPr>
        <p:spPr/>
        <p:txBody>
          <a:bodyPr/>
          <a:lstStyle/>
          <a:p>
            <a:pPr algn="r"/>
            <a:fld id="{40A309F3-4EDD-E040-AF0C-9B3B38A0CA5F}" type="slidenum">
              <a:rPr lang="en-BE" smtClean="0"/>
              <a:pPr algn="r"/>
              <a:t>57</a:t>
            </a:fld>
            <a:endParaRPr lang="en-BE"/>
          </a:p>
        </p:txBody>
      </p:sp>
      <p:sp>
        <p:nvSpPr>
          <p:cNvPr id="22" name="Tijdelijke aanduiding voor afbeelding 6">
            <a:extLst>
              <a:ext uri="{FF2B5EF4-FFF2-40B4-BE49-F238E27FC236}">
                <a16:creationId xmlns:a16="http://schemas.microsoft.com/office/drawing/2014/main" id="{6BD4E566-F28E-11D6-59CF-04DBB8D6425E}"/>
              </a:ext>
            </a:extLst>
          </p:cNvPr>
          <p:cNvSpPr txBox="1">
            <a:spLocks/>
          </p:cNvSpPr>
          <p:nvPr/>
        </p:nvSpPr>
        <p:spPr>
          <a:xfrm>
            <a:off x="4966637" y="1111585"/>
            <a:ext cx="3818134" cy="576000"/>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86A153">
              <a:alpha val="10000"/>
            </a:srgbClr>
          </a:solidFill>
          <a:ln w="9525" cap="flat" cmpd="sng" algn="ctr">
            <a:solidFill>
              <a:schemeClr val="bg2">
                <a:lumMod val="90000"/>
              </a:schemeClr>
            </a:solidFill>
            <a:prstDash val="solid"/>
            <a:miter lim="800000"/>
          </a:ln>
          <a:effectLst/>
        </p:spPr>
        <p:txBody>
          <a:bodyPr vert="horz" lIns="270000" tIns="180000" rIns="180000" bIns="180000" rtlCol="0" anchor="b">
            <a:normAutofit fontScale="55000" lnSpcReduction="20000"/>
          </a:bodyPr>
          <a:lstStyle>
            <a:lvl1pPr marL="0" indent="0" algn="l" defTabSz="914400" rtl="0" eaLnBrk="1" latinLnBrk="0" hangingPunct="1">
              <a:lnSpc>
                <a:spcPct val="100000"/>
              </a:lnSpc>
              <a:spcBef>
                <a:spcPts val="1000"/>
              </a:spcBef>
              <a:buFont typeface="Arial" panose="020B0604020202020204" pitchFamily="34" charset="0"/>
              <a:buNone/>
              <a:defRPr lang="en-GB" sz="2800" b="1" i="0" kern="1200" dirty="0">
                <a:solidFill>
                  <a:srgbClr val="002551"/>
                </a:solidFill>
                <a:latin typeface="Calibri" panose="020F0502020204030204" pitchFamily="34" charset="0"/>
                <a:ea typeface="+mn-ea"/>
                <a:cs typeface="Calibri" panose="020F0502020204030204" pitchFamily="34" charset="0"/>
              </a:defRPr>
            </a:lvl1pPr>
            <a:lvl2pPr marL="273050" indent="-265113" algn="l" defTabSz="914400" rtl="0" eaLnBrk="1" latinLnBrk="0" hangingPunct="1">
              <a:lnSpc>
                <a:spcPct val="100000"/>
              </a:lnSpc>
              <a:spcBef>
                <a:spcPts val="500"/>
              </a:spcBef>
              <a:buClr>
                <a:schemeClr val="accent1"/>
              </a:buClr>
              <a:buSzPct val="100000"/>
              <a:buFont typeface="Wingdings" pitchFamily="2" charset="2"/>
              <a:buChar char="§"/>
              <a:tabLst/>
              <a:defRPr sz="1800" b="0" i="0" kern="1200">
                <a:solidFill>
                  <a:schemeClr val="lt1"/>
                </a:solidFill>
                <a:latin typeface="+mn-lt"/>
                <a:ea typeface="+mn-ea"/>
                <a:cs typeface="+mn-cs"/>
              </a:defRPr>
            </a:lvl2pPr>
            <a:lvl3pPr marL="539750" indent="-266700" algn="l" defTabSz="914400" rtl="0" eaLnBrk="1" latinLnBrk="0" hangingPunct="1">
              <a:lnSpc>
                <a:spcPct val="100000"/>
              </a:lnSpc>
              <a:spcBef>
                <a:spcPts val="500"/>
              </a:spcBef>
              <a:buFont typeface="Wingdings" pitchFamily="2" charset="2"/>
              <a:buChar char="§"/>
              <a:tabLst/>
              <a:defRPr sz="1800" b="0" i="0" kern="1200">
                <a:solidFill>
                  <a:schemeClr val="lt1"/>
                </a:solidFill>
                <a:latin typeface="+mn-lt"/>
                <a:ea typeface="+mn-ea"/>
                <a:cs typeface="+mn-cs"/>
              </a:defRPr>
            </a:lvl3pPr>
            <a:lvl4pPr marL="806450" indent="-266700" algn="l" defTabSz="914400" rtl="0" eaLnBrk="1" latinLnBrk="0" hangingPunct="1">
              <a:lnSpc>
                <a:spcPct val="100000"/>
              </a:lnSpc>
              <a:spcBef>
                <a:spcPts val="500"/>
              </a:spcBef>
              <a:buClr>
                <a:schemeClr val="accent3"/>
              </a:buClr>
              <a:buFont typeface="Wingdings" pitchFamily="2" charset="2"/>
              <a:buChar char="§"/>
              <a:tabLst/>
              <a:defRPr sz="1800" b="0" i="0" kern="1200">
                <a:solidFill>
                  <a:schemeClr val="lt1"/>
                </a:solidFill>
                <a:latin typeface="+mn-lt"/>
                <a:ea typeface="+mn-ea"/>
                <a:cs typeface="+mn-cs"/>
              </a:defRPr>
            </a:lvl4pPr>
            <a:lvl5pPr marL="7938" indent="0" algn="l" defTabSz="914400" rtl="0" eaLnBrk="1" latinLnBrk="0" hangingPunct="1">
              <a:lnSpc>
                <a:spcPct val="100000"/>
              </a:lnSpc>
              <a:spcBef>
                <a:spcPts val="500"/>
              </a:spcBef>
              <a:buFont typeface="Arial" panose="020B0604020202020204" pitchFamily="34" charset="0"/>
              <a:buNone/>
              <a:tabLst/>
              <a:defRPr sz="1800" b="1"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nl-BE" dirty="0">
                <a:solidFill>
                  <a:srgbClr val="000000"/>
                </a:solidFill>
              </a:rPr>
              <a:t>1. Context en doelstellingen</a:t>
            </a:r>
          </a:p>
        </p:txBody>
      </p:sp>
      <p:sp>
        <p:nvSpPr>
          <p:cNvPr id="23" name="Tijdelijke aanduiding voor afbeelding 6">
            <a:extLst>
              <a:ext uri="{FF2B5EF4-FFF2-40B4-BE49-F238E27FC236}">
                <a16:creationId xmlns:a16="http://schemas.microsoft.com/office/drawing/2014/main" id="{63C8F01B-3148-94B9-C30B-56954F97B351}"/>
              </a:ext>
            </a:extLst>
          </p:cNvPr>
          <p:cNvSpPr txBox="1">
            <a:spLocks/>
          </p:cNvSpPr>
          <p:nvPr/>
        </p:nvSpPr>
        <p:spPr>
          <a:xfrm>
            <a:off x="4966637" y="1890832"/>
            <a:ext cx="3818134" cy="576000"/>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86A153">
              <a:alpha val="10000"/>
            </a:srgbClr>
          </a:solidFill>
          <a:ln w="9525" cap="flat" cmpd="sng" algn="ctr">
            <a:solidFill>
              <a:schemeClr val="bg2">
                <a:lumMod val="90000"/>
              </a:schemeClr>
            </a:solidFill>
            <a:prstDash val="solid"/>
            <a:miter lim="800000"/>
          </a:ln>
          <a:effectLst/>
        </p:spPr>
        <p:txBody>
          <a:bodyPr vert="horz" lIns="270000" tIns="180000" rIns="180000" bIns="180000" rtlCol="0" anchor="b">
            <a:normAutofit fontScale="55000" lnSpcReduction="20000"/>
          </a:bodyPr>
          <a:lstStyle>
            <a:lvl1pPr marL="0" indent="0" algn="l" defTabSz="914400" rtl="0" eaLnBrk="1" latinLnBrk="0" hangingPunct="1">
              <a:lnSpc>
                <a:spcPct val="100000"/>
              </a:lnSpc>
              <a:spcBef>
                <a:spcPts val="1000"/>
              </a:spcBef>
              <a:buFont typeface="Arial" panose="020B0604020202020204" pitchFamily="34" charset="0"/>
              <a:buNone/>
              <a:defRPr lang="en-GB" sz="2800" b="1" i="0" kern="1200" dirty="0">
                <a:solidFill>
                  <a:srgbClr val="002551"/>
                </a:solidFill>
                <a:latin typeface="Calibri" panose="020F0502020204030204" pitchFamily="34" charset="0"/>
                <a:ea typeface="+mn-ea"/>
                <a:cs typeface="Calibri" panose="020F0502020204030204" pitchFamily="34" charset="0"/>
              </a:defRPr>
            </a:lvl1pPr>
            <a:lvl2pPr marL="273050" indent="-265113" algn="l" defTabSz="914400" rtl="0" eaLnBrk="1" latinLnBrk="0" hangingPunct="1">
              <a:lnSpc>
                <a:spcPct val="100000"/>
              </a:lnSpc>
              <a:spcBef>
                <a:spcPts val="500"/>
              </a:spcBef>
              <a:buClr>
                <a:schemeClr val="accent1"/>
              </a:buClr>
              <a:buSzPct val="100000"/>
              <a:buFont typeface="Wingdings" pitchFamily="2" charset="2"/>
              <a:buChar char="§"/>
              <a:tabLst/>
              <a:defRPr sz="1800" b="0" i="0" kern="1200">
                <a:solidFill>
                  <a:schemeClr val="lt1"/>
                </a:solidFill>
                <a:latin typeface="+mn-lt"/>
                <a:ea typeface="+mn-ea"/>
                <a:cs typeface="+mn-cs"/>
              </a:defRPr>
            </a:lvl2pPr>
            <a:lvl3pPr marL="539750" indent="-266700" algn="l" defTabSz="914400" rtl="0" eaLnBrk="1" latinLnBrk="0" hangingPunct="1">
              <a:lnSpc>
                <a:spcPct val="100000"/>
              </a:lnSpc>
              <a:spcBef>
                <a:spcPts val="500"/>
              </a:spcBef>
              <a:buFont typeface="Wingdings" pitchFamily="2" charset="2"/>
              <a:buChar char="§"/>
              <a:tabLst/>
              <a:defRPr sz="1800" b="0" i="0" kern="1200">
                <a:solidFill>
                  <a:schemeClr val="lt1"/>
                </a:solidFill>
                <a:latin typeface="+mn-lt"/>
                <a:ea typeface="+mn-ea"/>
                <a:cs typeface="+mn-cs"/>
              </a:defRPr>
            </a:lvl3pPr>
            <a:lvl4pPr marL="806450" indent="-266700" algn="l" defTabSz="914400" rtl="0" eaLnBrk="1" latinLnBrk="0" hangingPunct="1">
              <a:lnSpc>
                <a:spcPct val="100000"/>
              </a:lnSpc>
              <a:spcBef>
                <a:spcPts val="500"/>
              </a:spcBef>
              <a:buClr>
                <a:schemeClr val="accent3"/>
              </a:buClr>
              <a:buFont typeface="Wingdings" pitchFamily="2" charset="2"/>
              <a:buChar char="§"/>
              <a:tabLst/>
              <a:defRPr sz="1800" b="0" i="0" kern="1200">
                <a:solidFill>
                  <a:schemeClr val="lt1"/>
                </a:solidFill>
                <a:latin typeface="+mn-lt"/>
                <a:ea typeface="+mn-ea"/>
                <a:cs typeface="+mn-cs"/>
              </a:defRPr>
            </a:lvl4pPr>
            <a:lvl5pPr marL="7938" indent="0" algn="l" defTabSz="914400" rtl="0" eaLnBrk="1" latinLnBrk="0" hangingPunct="1">
              <a:lnSpc>
                <a:spcPct val="100000"/>
              </a:lnSpc>
              <a:spcBef>
                <a:spcPts val="500"/>
              </a:spcBef>
              <a:buFont typeface="Arial" panose="020B0604020202020204" pitchFamily="34" charset="0"/>
              <a:buNone/>
              <a:tabLst/>
              <a:defRPr sz="1800" b="1"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nl-BE" dirty="0">
                <a:solidFill>
                  <a:srgbClr val="000000"/>
                </a:solidFill>
              </a:rPr>
              <a:t>2. Overzicht</a:t>
            </a:r>
          </a:p>
        </p:txBody>
      </p:sp>
      <p:sp>
        <p:nvSpPr>
          <p:cNvPr id="24" name="Tijdelijke aanduiding voor afbeelding 6">
            <a:extLst>
              <a:ext uri="{FF2B5EF4-FFF2-40B4-BE49-F238E27FC236}">
                <a16:creationId xmlns:a16="http://schemas.microsoft.com/office/drawing/2014/main" id="{0E48E13B-A9EF-9E5C-7A55-AC3C6DF92B51}"/>
              </a:ext>
            </a:extLst>
          </p:cNvPr>
          <p:cNvSpPr txBox="1">
            <a:spLocks/>
          </p:cNvSpPr>
          <p:nvPr/>
        </p:nvSpPr>
        <p:spPr>
          <a:xfrm>
            <a:off x="4966637" y="2670079"/>
            <a:ext cx="3818134" cy="576000"/>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86A153">
              <a:alpha val="10000"/>
            </a:srgbClr>
          </a:solidFill>
          <a:ln w="9525" cap="flat" cmpd="sng" algn="ctr">
            <a:solidFill>
              <a:schemeClr val="bg2">
                <a:lumMod val="90000"/>
              </a:schemeClr>
            </a:solidFill>
            <a:prstDash val="solid"/>
            <a:miter lim="800000"/>
          </a:ln>
          <a:effectLst/>
        </p:spPr>
        <p:txBody>
          <a:bodyPr vert="horz" lIns="270000" tIns="180000" rIns="180000" bIns="18000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lang="en-GB" sz="2800" b="1" i="0" kern="1200" dirty="0">
                <a:solidFill>
                  <a:srgbClr val="002551"/>
                </a:solidFill>
                <a:latin typeface="Calibri" panose="020F0502020204030204" pitchFamily="34" charset="0"/>
                <a:ea typeface="+mn-ea"/>
                <a:cs typeface="Calibri" panose="020F0502020204030204" pitchFamily="34" charset="0"/>
              </a:defRPr>
            </a:lvl1pPr>
            <a:lvl2pPr marL="273050" indent="-265113" algn="l" defTabSz="914400" rtl="0" eaLnBrk="1" latinLnBrk="0" hangingPunct="1">
              <a:lnSpc>
                <a:spcPct val="100000"/>
              </a:lnSpc>
              <a:spcBef>
                <a:spcPts val="500"/>
              </a:spcBef>
              <a:buClr>
                <a:schemeClr val="accent1"/>
              </a:buClr>
              <a:buSzPct val="100000"/>
              <a:buFont typeface="Wingdings" pitchFamily="2" charset="2"/>
              <a:buChar char="§"/>
              <a:tabLst/>
              <a:defRPr sz="1800" b="0" i="0" kern="1200">
                <a:solidFill>
                  <a:schemeClr val="lt1"/>
                </a:solidFill>
                <a:latin typeface="+mn-lt"/>
                <a:ea typeface="+mn-ea"/>
                <a:cs typeface="+mn-cs"/>
              </a:defRPr>
            </a:lvl2pPr>
            <a:lvl3pPr marL="539750" indent="-266700" algn="l" defTabSz="914400" rtl="0" eaLnBrk="1" latinLnBrk="0" hangingPunct="1">
              <a:lnSpc>
                <a:spcPct val="100000"/>
              </a:lnSpc>
              <a:spcBef>
                <a:spcPts val="500"/>
              </a:spcBef>
              <a:buFont typeface="Wingdings" pitchFamily="2" charset="2"/>
              <a:buChar char="§"/>
              <a:tabLst/>
              <a:defRPr sz="1800" b="0" i="0" kern="1200">
                <a:solidFill>
                  <a:schemeClr val="lt1"/>
                </a:solidFill>
                <a:latin typeface="+mn-lt"/>
                <a:ea typeface="+mn-ea"/>
                <a:cs typeface="+mn-cs"/>
              </a:defRPr>
            </a:lvl3pPr>
            <a:lvl4pPr marL="806450" indent="-266700" algn="l" defTabSz="914400" rtl="0" eaLnBrk="1" latinLnBrk="0" hangingPunct="1">
              <a:lnSpc>
                <a:spcPct val="100000"/>
              </a:lnSpc>
              <a:spcBef>
                <a:spcPts val="500"/>
              </a:spcBef>
              <a:buClr>
                <a:schemeClr val="accent3"/>
              </a:buClr>
              <a:buFont typeface="Wingdings" pitchFamily="2" charset="2"/>
              <a:buChar char="§"/>
              <a:tabLst/>
              <a:defRPr sz="1800" b="0" i="0" kern="1200">
                <a:solidFill>
                  <a:schemeClr val="lt1"/>
                </a:solidFill>
                <a:latin typeface="+mn-lt"/>
                <a:ea typeface="+mn-ea"/>
                <a:cs typeface="+mn-cs"/>
              </a:defRPr>
            </a:lvl4pPr>
            <a:lvl5pPr marL="7938" indent="0" algn="l" defTabSz="914400" rtl="0" eaLnBrk="1" latinLnBrk="0" hangingPunct="1">
              <a:lnSpc>
                <a:spcPct val="100000"/>
              </a:lnSpc>
              <a:spcBef>
                <a:spcPts val="500"/>
              </a:spcBef>
              <a:buFont typeface="Arial" panose="020B0604020202020204" pitchFamily="34" charset="0"/>
              <a:buNone/>
              <a:tabLst/>
              <a:defRPr sz="1800" b="1"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nl-BE" sz="1500" dirty="0">
                <a:solidFill>
                  <a:srgbClr val="000000"/>
                </a:solidFill>
              </a:rPr>
              <a:t>3. Structuur van de nieuwe overeenkomst </a:t>
            </a:r>
          </a:p>
        </p:txBody>
      </p:sp>
      <p:sp>
        <p:nvSpPr>
          <p:cNvPr id="25" name="Tijdelijke aanduiding voor afbeelding 6">
            <a:extLst>
              <a:ext uri="{FF2B5EF4-FFF2-40B4-BE49-F238E27FC236}">
                <a16:creationId xmlns:a16="http://schemas.microsoft.com/office/drawing/2014/main" id="{7A5CC321-39C7-7D24-9BA9-785C4AC1CCC5}"/>
              </a:ext>
            </a:extLst>
          </p:cNvPr>
          <p:cNvSpPr txBox="1">
            <a:spLocks/>
          </p:cNvSpPr>
          <p:nvPr/>
        </p:nvSpPr>
        <p:spPr>
          <a:xfrm>
            <a:off x="4966637" y="3449326"/>
            <a:ext cx="3818134" cy="576000"/>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86A153">
              <a:alpha val="10000"/>
            </a:srgbClr>
          </a:solidFill>
          <a:ln w="9525" cap="flat" cmpd="sng" algn="ctr">
            <a:solidFill>
              <a:schemeClr val="bg2">
                <a:lumMod val="90000"/>
              </a:schemeClr>
            </a:solidFill>
            <a:prstDash val="solid"/>
            <a:miter lim="800000"/>
          </a:ln>
          <a:effectLst/>
        </p:spPr>
        <p:txBody>
          <a:bodyPr vert="horz" lIns="270000" tIns="180000" rIns="180000" bIns="180000" rtlCol="0" anchor="b">
            <a:normAutofit fontScale="55000" lnSpcReduction="20000"/>
          </a:bodyPr>
          <a:lstStyle>
            <a:lvl1pPr marL="0" indent="0" algn="l" defTabSz="914400" rtl="0" eaLnBrk="1" latinLnBrk="0" hangingPunct="1">
              <a:lnSpc>
                <a:spcPct val="100000"/>
              </a:lnSpc>
              <a:spcBef>
                <a:spcPts val="1000"/>
              </a:spcBef>
              <a:buFont typeface="Arial" panose="020B0604020202020204" pitchFamily="34" charset="0"/>
              <a:buNone/>
              <a:defRPr lang="en-GB" sz="2800" b="1" i="0" kern="1200" dirty="0">
                <a:solidFill>
                  <a:srgbClr val="002551"/>
                </a:solidFill>
                <a:latin typeface="Calibri" panose="020F0502020204030204" pitchFamily="34" charset="0"/>
                <a:ea typeface="+mn-ea"/>
                <a:cs typeface="Calibri" panose="020F0502020204030204" pitchFamily="34" charset="0"/>
              </a:defRPr>
            </a:lvl1pPr>
            <a:lvl2pPr marL="273050" indent="-265113" algn="l" defTabSz="914400" rtl="0" eaLnBrk="1" latinLnBrk="0" hangingPunct="1">
              <a:lnSpc>
                <a:spcPct val="100000"/>
              </a:lnSpc>
              <a:spcBef>
                <a:spcPts val="500"/>
              </a:spcBef>
              <a:buClr>
                <a:schemeClr val="accent1"/>
              </a:buClr>
              <a:buSzPct val="100000"/>
              <a:buFont typeface="Wingdings" pitchFamily="2" charset="2"/>
              <a:buChar char="§"/>
              <a:tabLst/>
              <a:defRPr sz="1800" b="0" i="0" kern="1200">
                <a:solidFill>
                  <a:schemeClr val="lt1"/>
                </a:solidFill>
                <a:latin typeface="+mn-lt"/>
                <a:ea typeface="+mn-ea"/>
                <a:cs typeface="+mn-cs"/>
              </a:defRPr>
            </a:lvl2pPr>
            <a:lvl3pPr marL="539750" indent="-266700" algn="l" defTabSz="914400" rtl="0" eaLnBrk="1" latinLnBrk="0" hangingPunct="1">
              <a:lnSpc>
                <a:spcPct val="100000"/>
              </a:lnSpc>
              <a:spcBef>
                <a:spcPts val="500"/>
              </a:spcBef>
              <a:buFont typeface="Wingdings" pitchFamily="2" charset="2"/>
              <a:buChar char="§"/>
              <a:tabLst/>
              <a:defRPr sz="1800" b="0" i="0" kern="1200">
                <a:solidFill>
                  <a:schemeClr val="lt1"/>
                </a:solidFill>
                <a:latin typeface="+mn-lt"/>
                <a:ea typeface="+mn-ea"/>
                <a:cs typeface="+mn-cs"/>
              </a:defRPr>
            </a:lvl3pPr>
            <a:lvl4pPr marL="806450" indent="-266700" algn="l" defTabSz="914400" rtl="0" eaLnBrk="1" latinLnBrk="0" hangingPunct="1">
              <a:lnSpc>
                <a:spcPct val="100000"/>
              </a:lnSpc>
              <a:spcBef>
                <a:spcPts val="500"/>
              </a:spcBef>
              <a:buClr>
                <a:schemeClr val="accent3"/>
              </a:buClr>
              <a:buFont typeface="Wingdings" pitchFamily="2" charset="2"/>
              <a:buChar char="§"/>
              <a:tabLst/>
              <a:defRPr sz="1800" b="0" i="0" kern="1200">
                <a:solidFill>
                  <a:schemeClr val="lt1"/>
                </a:solidFill>
                <a:latin typeface="+mn-lt"/>
                <a:ea typeface="+mn-ea"/>
                <a:cs typeface="+mn-cs"/>
              </a:defRPr>
            </a:lvl4pPr>
            <a:lvl5pPr marL="7938" indent="0" algn="l" defTabSz="914400" rtl="0" eaLnBrk="1" latinLnBrk="0" hangingPunct="1">
              <a:lnSpc>
                <a:spcPct val="100000"/>
              </a:lnSpc>
              <a:spcBef>
                <a:spcPts val="500"/>
              </a:spcBef>
              <a:buFont typeface="Arial" panose="020B0604020202020204" pitchFamily="34" charset="0"/>
              <a:buNone/>
              <a:tabLst/>
              <a:defRPr sz="1800" b="1"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nl-BE" dirty="0">
                <a:solidFill>
                  <a:srgbClr val="000000"/>
                </a:solidFill>
              </a:rPr>
              <a:t>4. Werkgroepen</a:t>
            </a:r>
          </a:p>
        </p:txBody>
      </p:sp>
      <p:sp>
        <p:nvSpPr>
          <p:cNvPr id="26" name="Tijdelijke aanduiding voor afbeelding 6">
            <a:extLst>
              <a:ext uri="{FF2B5EF4-FFF2-40B4-BE49-F238E27FC236}">
                <a16:creationId xmlns:a16="http://schemas.microsoft.com/office/drawing/2014/main" id="{64EAE0D5-CB73-A859-EA60-93B70B819079}"/>
              </a:ext>
            </a:extLst>
          </p:cNvPr>
          <p:cNvSpPr txBox="1">
            <a:spLocks/>
          </p:cNvSpPr>
          <p:nvPr/>
        </p:nvSpPr>
        <p:spPr>
          <a:xfrm>
            <a:off x="4966637" y="4228573"/>
            <a:ext cx="3818134" cy="576000"/>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86A153">
              <a:alpha val="10000"/>
            </a:srgbClr>
          </a:solidFill>
          <a:ln w="9525" cap="flat" cmpd="sng" algn="ctr">
            <a:solidFill>
              <a:schemeClr val="bg2">
                <a:lumMod val="90000"/>
              </a:schemeClr>
            </a:solidFill>
            <a:prstDash val="solid"/>
            <a:miter lim="800000"/>
          </a:ln>
          <a:effectLst/>
        </p:spPr>
        <p:txBody>
          <a:bodyPr vert="horz" lIns="270000" tIns="180000" rIns="180000" bIns="180000" rtlCol="0" anchor="b">
            <a:normAutofit fontScale="55000" lnSpcReduction="20000"/>
          </a:bodyPr>
          <a:lstStyle>
            <a:lvl1pPr marL="0" indent="0" algn="l" defTabSz="914400" rtl="0" eaLnBrk="1" latinLnBrk="0" hangingPunct="1">
              <a:lnSpc>
                <a:spcPct val="100000"/>
              </a:lnSpc>
              <a:spcBef>
                <a:spcPts val="1000"/>
              </a:spcBef>
              <a:buFont typeface="Arial" panose="020B0604020202020204" pitchFamily="34" charset="0"/>
              <a:buNone/>
              <a:defRPr lang="en-GB" sz="2800" b="1" i="0" kern="1200" dirty="0">
                <a:solidFill>
                  <a:srgbClr val="002551"/>
                </a:solidFill>
                <a:latin typeface="Calibri" panose="020F0502020204030204" pitchFamily="34" charset="0"/>
                <a:ea typeface="+mn-ea"/>
                <a:cs typeface="Calibri" panose="020F0502020204030204" pitchFamily="34" charset="0"/>
              </a:defRPr>
            </a:lvl1pPr>
            <a:lvl2pPr marL="273050" indent="-265113" algn="l" defTabSz="914400" rtl="0" eaLnBrk="1" latinLnBrk="0" hangingPunct="1">
              <a:lnSpc>
                <a:spcPct val="100000"/>
              </a:lnSpc>
              <a:spcBef>
                <a:spcPts val="500"/>
              </a:spcBef>
              <a:buClr>
                <a:schemeClr val="accent1"/>
              </a:buClr>
              <a:buSzPct val="100000"/>
              <a:buFont typeface="Wingdings" pitchFamily="2" charset="2"/>
              <a:buChar char="§"/>
              <a:tabLst/>
              <a:defRPr sz="1800" b="0" i="0" kern="1200">
                <a:solidFill>
                  <a:schemeClr val="lt1"/>
                </a:solidFill>
                <a:latin typeface="+mn-lt"/>
                <a:ea typeface="+mn-ea"/>
                <a:cs typeface="+mn-cs"/>
              </a:defRPr>
            </a:lvl2pPr>
            <a:lvl3pPr marL="539750" indent="-266700" algn="l" defTabSz="914400" rtl="0" eaLnBrk="1" latinLnBrk="0" hangingPunct="1">
              <a:lnSpc>
                <a:spcPct val="100000"/>
              </a:lnSpc>
              <a:spcBef>
                <a:spcPts val="500"/>
              </a:spcBef>
              <a:buFont typeface="Wingdings" pitchFamily="2" charset="2"/>
              <a:buChar char="§"/>
              <a:tabLst/>
              <a:defRPr sz="1800" b="0" i="0" kern="1200">
                <a:solidFill>
                  <a:schemeClr val="lt1"/>
                </a:solidFill>
                <a:latin typeface="+mn-lt"/>
                <a:ea typeface="+mn-ea"/>
                <a:cs typeface="+mn-cs"/>
              </a:defRPr>
            </a:lvl3pPr>
            <a:lvl4pPr marL="806450" indent="-266700" algn="l" defTabSz="914400" rtl="0" eaLnBrk="1" latinLnBrk="0" hangingPunct="1">
              <a:lnSpc>
                <a:spcPct val="100000"/>
              </a:lnSpc>
              <a:spcBef>
                <a:spcPts val="500"/>
              </a:spcBef>
              <a:buClr>
                <a:schemeClr val="accent3"/>
              </a:buClr>
              <a:buFont typeface="Wingdings" pitchFamily="2" charset="2"/>
              <a:buChar char="§"/>
              <a:tabLst/>
              <a:defRPr sz="1800" b="0" i="0" kern="1200">
                <a:solidFill>
                  <a:schemeClr val="lt1"/>
                </a:solidFill>
                <a:latin typeface="+mn-lt"/>
                <a:ea typeface="+mn-ea"/>
                <a:cs typeface="+mn-cs"/>
              </a:defRPr>
            </a:lvl4pPr>
            <a:lvl5pPr marL="7938" indent="0" algn="l" defTabSz="914400" rtl="0" eaLnBrk="1" latinLnBrk="0" hangingPunct="1">
              <a:lnSpc>
                <a:spcPct val="100000"/>
              </a:lnSpc>
              <a:spcBef>
                <a:spcPts val="500"/>
              </a:spcBef>
              <a:buFont typeface="Arial" panose="020B0604020202020204" pitchFamily="34" charset="0"/>
              <a:buNone/>
              <a:tabLst/>
              <a:defRPr sz="1800" b="1"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nl-BE" dirty="0">
                <a:solidFill>
                  <a:srgbClr val="000000"/>
                </a:solidFill>
              </a:rPr>
              <a:t>5. Huidige output  </a:t>
            </a:r>
          </a:p>
        </p:txBody>
      </p:sp>
      <p:sp>
        <p:nvSpPr>
          <p:cNvPr id="27" name="Tijdelijke aanduiding voor afbeelding 6">
            <a:extLst>
              <a:ext uri="{FF2B5EF4-FFF2-40B4-BE49-F238E27FC236}">
                <a16:creationId xmlns:a16="http://schemas.microsoft.com/office/drawing/2014/main" id="{E509D4BA-46FA-D9D3-BA77-3F3DABCACDE2}"/>
              </a:ext>
            </a:extLst>
          </p:cNvPr>
          <p:cNvSpPr txBox="1">
            <a:spLocks/>
          </p:cNvSpPr>
          <p:nvPr/>
        </p:nvSpPr>
        <p:spPr>
          <a:xfrm>
            <a:off x="4966636" y="5007818"/>
            <a:ext cx="3818134" cy="576000"/>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86A153">
              <a:alpha val="10000"/>
            </a:srgbClr>
          </a:solidFill>
          <a:ln w="9525" cap="flat" cmpd="sng" algn="ctr">
            <a:solidFill>
              <a:schemeClr val="bg2">
                <a:lumMod val="90000"/>
              </a:schemeClr>
            </a:solidFill>
            <a:prstDash val="solid"/>
            <a:miter lim="800000"/>
          </a:ln>
          <a:effectLst/>
        </p:spPr>
        <p:txBody>
          <a:bodyPr vert="horz" lIns="270000" tIns="180000" rIns="180000" bIns="180000" rtlCol="0" anchor="b">
            <a:normAutofit fontScale="55000" lnSpcReduction="20000"/>
          </a:bodyPr>
          <a:lstStyle>
            <a:lvl1pPr marL="0" indent="0" algn="l" defTabSz="914400" rtl="0" eaLnBrk="1" latinLnBrk="0" hangingPunct="1">
              <a:lnSpc>
                <a:spcPct val="100000"/>
              </a:lnSpc>
              <a:spcBef>
                <a:spcPts val="1000"/>
              </a:spcBef>
              <a:buFont typeface="Arial" panose="020B0604020202020204" pitchFamily="34" charset="0"/>
              <a:buNone/>
              <a:defRPr lang="en-GB" sz="2800" b="1" i="0" kern="1200" dirty="0">
                <a:solidFill>
                  <a:srgbClr val="002551"/>
                </a:solidFill>
                <a:latin typeface="Calibri" panose="020F0502020204030204" pitchFamily="34" charset="0"/>
                <a:ea typeface="+mn-ea"/>
                <a:cs typeface="Calibri" panose="020F0502020204030204" pitchFamily="34" charset="0"/>
              </a:defRPr>
            </a:lvl1pPr>
            <a:lvl2pPr marL="273050" indent="-265113" algn="l" defTabSz="914400" rtl="0" eaLnBrk="1" latinLnBrk="0" hangingPunct="1">
              <a:lnSpc>
                <a:spcPct val="100000"/>
              </a:lnSpc>
              <a:spcBef>
                <a:spcPts val="500"/>
              </a:spcBef>
              <a:buClr>
                <a:schemeClr val="accent1"/>
              </a:buClr>
              <a:buSzPct val="100000"/>
              <a:buFont typeface="Wingdings" pitchFamily="2" charset="2"/>
              <a:buChar char="§"/>
              <a:tabLst/>
              <a:defRPr sz="1800" b="0" i="0" kern="1200">
                <a:solidFill>
                  <a:schemeClr val="lt1"/>
                </a:solidFill>
                <a:latin typeface="+mn-lt"/>
                <a:ea typeface="+mn-ea"/>
                <a:cs typeface="+mn-cs"/>
              </a:defRPr>
            </a:lvl2pPr>
            <a:lvl3pPr marL="539750" indent="-266700" algn="l" defTabSz="914400" rtl="0" eaLnBrk="1" latinLnBrk="0" hangingPunct="1">
              <a:lnSpc>
                <a:spcPct val="100000"/>
              </a:lnSpc>
              <a:spcBef>
                <a:spcPts val="500"/>
              </a:spcBef>
              <a:buFont typeface="Wingdings" pitchFamily="2" charset="2"/>
              <a:buChar char="§"/>
              <a:tabLst/>
              <a:defRPr sz="1800" b="0" i="0" kern="1200">
                <a:solidFill>
                  <a:schemeClr val="lt1"/>
                </a:solidFill>
                <a:latin typeface="+mn-lt"/>
                <a:ea typeface="+mn-ea"/>
                <a:cs typeface="+mn-cs"/>
              </a:defRPr>
            </a:lvl3pPr>
            <a:lvl4pPr marL="806450" indent="-266700" algn="l" defTabSz="914400" rtl="0" eaLnBrk="1" latinLnBrk="0" hangingPunct="1">
              <a:lnSpc>
                <a:spcPct val="100000"/>
              </a:lnSpc>
              <a:spcBef>
                <a:spcPts val="500"/>
              </a:spcBef>
              <a:buClr>
                <a:schemeClr val="accent3"/>
              </a:buClr>
              <a:buFont typeface="Wingdings" pitchFamily="2" charset="2"/>
              <a:buChar char="§"/>
              <a:tabLst/>
              <a:defRPr sz="1800" b="0" i="0" kern="1200">
                <a:solidFill>
                  <a:schemeClr val="lt1"/>
                </a:solidFill>
                <a:latin typeface="+mn-lt"/>
                <a:ea typeface="+mn-ea"/>
                <a:cs typeface="+mn-cs"/>
              </a:defRPr>
            </a:lvl4pPr>
            <a:lvl5pPr marL="7938" indent="0" algn="l" defTabSz="914400" rtl="0" eaLnBrk="1" latinLnBrk="0" hangingPunct="1">
              <a:lnSpc>
                <a:spcPct val="100000"/>
              </a:lnSpc>
              <a:spcBef>
                <a:spcPts val="500"/>
              </a:spcBef>
              <a:buFont typeface="Arial" panose="020B0604020202020204" pitchFamily="34" charset="0"/>
              <a:buNone/>
              <a:tabLst/>
              <a:defRPr sz="1800" b="1"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nl-BE" dirty="0">
                <a:solidFill>
                  <a:srgbClr val="000000"/>
                </a:solidFill>
              </a:rPr>
              <a:t>6. Volgende stappen</a:t>
            </a:r>
          </a:p>
        </p:txBody>
      </p:sp>
      <p:pic>
        <p:nvPicPr>
          <p:cNvPr id="2" name="Picture 3">
            <a:extLst>
              <a:ext uri="{FF2B5EF4-FFF2-40B4-BE49-F238E27FC236}">
                <a16:creationId xmlns:a16="http://schemas.microsoft.com/office/drawing/2014/main" id="{CEECE9A7-C3CD-E4E2-D498-E974B36DA14B}"/>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1681471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BB684C6-2B72-40D6-EECF-6D6F83626B01}"/>
              </a:ext>
            </a:extLst>
          </p:cNvPr>
          <p:cNvSpPr>
            <a:spLocks noGrp="1"/>
          </p:cNvSpPr>
          <p:nvPr>
            <p:ph type="title"/>
          </p:nvPr>
        </p:nvSpPr>
        <p:spPr>
          <a:xfrm>
            <a:off x="299339" y="1651692"/>
            <a:ext cx="2952751" cy="400110"/>
          </a:xfrm>
        </p:spPr>
        <p:txBody>
          <a:bodyPr anchor="t"/>
          <a:lstStyle/>
          <a:p>
            <a:pPr marL="354013" marR="0" lvl="0" indent="-3540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BE" sz="2000" b="0" i="0" u="none" strike="noStrike" cap="none" normalizeH="0" baseline="0" noProof="0" dirty="0">
                <a:ln>
                  <a:noFill/>
                </a:ln>
                <a:solidFill>
                  <a:srgbClr val="0070C0"/>
                </a:solidFill>
                <a:effectLst/>
                <a:uLnTx/>
                <a:uFillTx/>
                <a:latin typeface="Calibri" panose="020F0502020204030204" pitchFamily="34" charset="0"/>
                <a:cs typeface="Calibri" panose="020F0502020204030204" pitchFamily="34" charset="0"/>
              </a:rPr>
              <a:t>Context</a:t>
            </a:r>
          </a:p>
        </p:txBody>
      </p:sp>
      <p:sp>
        <p:nvSpPr>
          <p:cNvPr id="4" name="Slide Number Placeholder 3">
            <a:extLst>
              <a:ext uri="{FF2B5EF4-FFF2-40B4-BE49-F238E27FC236}">
                <a16:creationId xmlns:a16="http://schemas.microsoft.com/office/drawing/2014/main" id="{C813A451-8EF0-AB45-7FC7-19853029BCB7}"/>
              </a:ext>
            </a:extLst>
          </p:cNvPr>
          <p:cNvSpPr>
            <a:spLocks noGrp="1"/>
          </p:cNvSpPr>
          <p:nvPr>
            <p:ph type="sldNum" sz="quarter" idx="4"/>
          </p:nvPr>
        </p:nvSpPr>
        <p:spPr/>
        <p:txBody>
          <a:bodyPr/>
          <a:lstStyle/>
          <a:p>
            <a:pPr algn="r"/>
            <a:fld id="{40A309F3-4EDD-E040-AF0C-9B3B38A0CA5F}" type="slidenum">
              <a:rPr lang="en-BE" smtClean="0"/>
              <a:pPr algn="r"/>
              <a:t>58</a:t>
            </a:fld>
            <a:endParaRPr lang="en-BE"/>
          </a:p>
        </p:txBody>
      </p:sp>
      <p:sp>
        <p:nvSpPr>
          <p:cNvPr id="7" name="Tijdelijke aanduiding voor afbeelding 6">
            <a:extLst>
              <a:ext uri="{FF2B5EF4-FFF2-40B4-BE49-F238E27FC236}">
                <a16:creationId xmlns:a16="http://schemas.microsoft.com/office/drawing/2014/main" id="{B89D9ED8-D534-908A-AE08-6CFD257624C7}"/>
              </a:ext>
            </a:extLst>
          </p:cNvPr>
          <p:cNvSpPr>
            <a:spLocks noGrp="1"/>
          </p:cNvSpPr>
          <p:nvPr>
            <p:ph type="pic" sz="quarter" idx="14"/>
          </p:nvPr>
        </p:nvSpPr>
        <p:spPr>
          <a:xfrm>
            <a:off x="1" y="692152"/>
            <a:ext cx="3551429" cy="688974"/>
          </a:xfrm>
        </p:spPr>
        <p:txBody>
          <a:bodyPr/>
          <a:lstStyle/>
          <a:p>
            <a:r>
              <a:rPr kumimoji="0" lang="nl-BE" sz="2800" b="1" i="0"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rPr>
              <a:t>1. Context en doelstellingen</a:t>
            </a:r>
          </a:p>
        </p:txBody>
      </p:sp>
      <p:sp>
        <p:nvSpPr>
          <p:cNvPr id="8" name="Text Placeholder 7">
            <a:extLst>
              <a:ext uri="{FF2B5EF4-FFF2-40B4-BE49-F238E27FC236}">
                <a16:creationId xmlns:a16="http://schemas.microsoft.com/office/drawing/2014/main" id="{182EFE82-E49A-9D84-BB56-4CE2DF1F01FE}"/>
              </a:ext>
            </a:extLst>
          </p:cNvPr>
          <p:cNvSpPr>
            <a:spLocks noGrp="1"/>
          </p:cNvSpPr>
          <p:nvPr>
            <p:ph type="body" sz="quarter" idx="11"/>
          </p:nvPr>
        </p:nvSpPr>
        <p:spPr>
          <a:xfrm>
            <a:off x="2890329" y="1651692"/>
            <a:ext cx="8731250" cy="5014178"/>
          </a:xfrm>
        </p:spPr>
        <p:txBody>
          <a:bodyPr>
            <a:normAutofit/>
          </a:bodyPr>
          <a:lstStyle/>
          <a:p>
            <a:pPr marL="285750" indent="-285750">
              <a:spcBef>
                <a:spcPts val="600"/>
              </a:spcBef>
              <a:buFont typeface="Arial" panose="020B0604020202020204" pitchFamily="34" charset="0"/>
              <a:buChar char="•"/>
            </a:pPr>
            <a:r>
              <a:rPr lang="nl-BE" sz="1600" i="1" dirty="0"/>
              <a:t>Wachten op de nieuwe regering (december 2024)</a:t>
            </a:r>
          </a:p>
          <a:p>
            <a:pPr marL="285750" indent="-285750">
              <a:spcBef>
                <a:spcPts val="600"/>
              </a:spcBef>
              <a:buFont typeface="Arial" panose="020B0604020202020204" pitchFamily="34" charset="0"/>
              <a:buChar char="•"/>
            </a:pPr>
            <a:r>
              <a:rPr lang="nl-BE" sz="1600" i="1" dirty="0"/>
              <a:t>Resultaten van de PSC-evaluatie, die een herziening van de overeenkomst en de perimeters met zich meebrengt   </a:t>
            </a:r>
          </a:p>
          <a:p>
            <a:pPr marL="285750" indent="-285750">
              <a:spcBef>
                <a:spcPts val="600"/>
              </a:spcBef>
              <a:buFont typeface="Arial" panose="020B0604020202020204" pitchFamily="34" charset="0"/>
              <a:buChar char="•"/>
            </a:pPr>
            <a:r>
              <a:rPr lang="nl-BE" sz="1600" i="1" dirty="0"/>
              <a:t>Budgettaire onzekerheid </a:t>
            </a:r>
          </a:p>
          <a:p>
            <a:pPr marL="285750" indent="-285750">
              <a:spcBef>
                <a:spcPts val="600"/>
              </a:spcBef>
              <a:buFont typeface="Arial" panose="020B0604020202020204" pitchFamily="34" charset="0"/>
              <a:buChar char="•"/>
            </a:pPr>
            <a:r>
              <a:rPr lang="nl-BE" sz="1600" i="1" dirty="0"/>
              <a:t>Unanieme instemming tijdens de GSG van 29 november 2024 over de noodzaak om de heropstart van de raamovereenkomst uit te stellen </a:t>
            </a:r>
          </a:p>
          <a:p>
            <a:pPr marL="285750" indent="-285750">
              <a:spcBef>
                <a:spcPts val="600"/>
              </a:spcBef>
              <a:buFont typeface="Arial" panose="020B0604020202020204" pitchFamily="34" charset="0"/>
              <a:buChar char="•"/>
            </a:pPr>
            <a:r>
              <a:rPr lang="nl-BE" sz="1600" i="1" dirty="0"/>
              <a:t>Verkiezingen </a:t>
            </a:r>
            <a:r>
              <a:rPr lang="nl-BE" sz="1600" i="1" dirty="0" err="1"/>
              <a:t>ARHUU’s</a:t>
            </a:r>
            <a:r>
              <a:rPr lang="nl-BE" sz="1600" i="1" dirty="0"/>
              <a:t> in september 2026 -&gt; de nieuwe overeenkomst kan een gelegenheid zijn om samenwerkingsverbanden te smeden met de nieuwe </a:t>
            </a:r>
            <a:r>
              <a:rPr lang="nl-BE" sz="1600" i="1" dirty="0" err="1"/>
              <a:t>ARHUU’s</a:t>
            </a:r>
            <a:r>
              <a:rPr lang="nl-BE" sz="1600" i="1" dirty="0"/>
              <a:t>  </a:t>
            </a:r>
          </a:p>
          <a:p>
            <a:pPr marL="285750" indent="-285750">
              <a:spcBef>
                <a:spcPts val="600"/>
              </a:spcBef>
              <a:buFont typeface="Arial" panose="020B0604020202020204" pitchFamily="34" charset="0"/>
              <a:buChar char="•"/>
            </a:pPr>
            <a:r>
              <a:rPr lang="nl-BE" sz="1600" i="1" dirty="0"/>
              <a:t>Door de huidige overeenkomst met een jaar te verlengen, kan de looptijd van de overeenkomst worden afgestemd op de gewestelijke legislatuur.</a:t>
            </a:r>
          </a:p>
          <a:p>
            <a:pPr marL="285750" indent="-285750">
              <a:spcBef>
                <a:spcPts val="600"/>
              </a:spcBef>
              <a:buFont typeface="Arial" panose="020B0604020202020204" pitchFamily="34" charset="0"/>
              <a:buChar char="•"/>
            </a:pPr>
            <a:endParaRPr lang="en-GB" dirty="0"/>
          </a:p>
          <a:p>
            <a:pPr marL="285750" indent="-285750">
              <a:spcBef>
                <a:spcPts val="600"/>
              </a:spcBef>
              <a:buFont typeface="Arial" panose="020B0604020202020204" pitchFamily="34" charset="0"/>
              <a:buChar char="•"/>
            </a:pPr>
            <a:r>
              <a:rPr lang="nl-BE" sz="1600" i="1" dirty="0"/>
              <a:t>De oorspronkelijk geplande einddatum (eind december 2025) wordt verschoven naar eind december 2026 </a:t>
            </a:r>
          </a:p>
          <a:p>
            <a:pPr marL="285750" indent="-285750">
              <a:spcBef>
                <a:spcPts val="600"/>
              </a:spcBef>
              <a:buFont typeface="Arial" panose="020B0604020202020204" pitchFamily="34" charset="0"/>
              <a:buChar char="•"/>
            </a:pPr>
            <a:r>
              <a:rPr lang="nl-BE" sz="1600" i="1" dirty="0"/>
              <a:t>De in maart 2025 geplande lancering van het voorontwerp wordt uitgesteld naar maart 2026 </a:t>
            </a:r>
          </a:p>
          <a:p>
            <a:pPr marL="285750" indent="-285750">
              <a:spcBef>
                <a:spcPts val="600"/>
              </a:spcBef>
              <a:buFont typeface="Arial" panose="020B0604020202020204" pitchFamily="34" charset="0"/>
              <a:buChar char="•"/>
            </a:pPr>
            <a:r>
              <a:rPr lang="nl-BE" sz="1600" i="1" dirty="0"/>
              <a:t>De oorspronkelijk op 1 januari 2026 geplande start van de nieuwe overeenkomst wordt uitgesteld naar 1 januari 2027 </a:t>
            </a:r>
          </a:p>
        </p:txBody>
      </p:sp>
      <p:sp>
        <p:nvSpPr>
          <p:cNvPr id="2" name="Titel 4">
            <a:extLst>
              <a:ext uri="{FF2B5EF4-FFF2-40B4-BE49-F238E27FC236}">
                <a16:creationId xmlns:a16="http://schemas.microsoft.com/office/drawing/2014/main" id="{33BEE34F-02DD-9114-A11D-C7A77930602B}"/>
              </a:ext>
            </a:extLst>
          </p:cNvPr>
          <p:cNvSpPr txBox="1">
            <a:spLocks/>
          </p:cNvSpPr>
          <p:nvPr/>
        </p:nvSpPr>
        <p:spPr>
          <a:xfrm>
            <a:off x="299338" y="4606144"/>
            <a:ext cx="2952751" cy="400110"/>
          </a:xfrm>
          <a:prstGeom prst="rect">
            <a:avLst/>
          </a:prstGeom>
        </p:spPr>
        <p:txBody>
          <a:bodyPr vert="horz" wrap="square" lIns="0" tIns="45720" rIns="0" bIns="45720" rtlCol="0" anchor="t">
            <a:spAutoFit/>
          </a:bodyPr>
          <a:lstStyle>
            <a:lvl1pPr algn="l" defTabSz="914400" rtl="0" eaLnBrk="1" latinLnBrk="0" hangingPunct="1">
              <a:lnSpc>
                <a:spcPct val="90000"/>
              </a:lnSpc>
              <a:spcBef>
                <a:spcPct val="0"/>
              </a:spcBef>
              <a:buNone/>
              <a:defRPr sz="3200" b="1" kern="1200">
                <a:solidFill>
                  <a:schemeClr val="tx2"/>
                </a:solidFill>
                <a:latin typeface="Calibri" panose="020F0502020204030204" pitchFamily="34" charset="0"/>
                <a:ea typeface="+mj-ea"/>
                <a:cs typeface="Calibri" panose="020F0502020204030204" pitchFamily="34" charset="0"/>
              </a:defRPr>
            </a:lvl1pPr>
          </a:lstStyle>
          <a:p>
            <a:pPr marL="354013" indent="-354013">
              <a:lnSpc>
                <a:spcPct val="100000"/>
              </a:lnSpc>
              <a:spcBef>
                <a:spcPts val="0"/>
              </a:spcBef>
              <a:buFont typeface="Wingdings" panose="05000000000000000000" pitchFamily="2" charset="2"/>
              <a:buChar char="Ø"/>
              <a:defRPr/>
            </a:pPr>
            <a:r>
              <a:rPr lang="nl-BE" sz="2000" b="0">
                <a:solidFill>
                  <a:srgbClr val="0070C0"/>
                </a:solidFill>
              </a:rPr>
              <a:t>Nieuwe planning </a:t>
            </a:r>
          </a:p>
        </p:txBody>
      </p:sp>
      <p:pic>
        <p:nvPicPr>
          <p:cNvPr id="3" name="Picture 3">
            <a:extLst>
              <a:ext uri="{FF2B5EF4-FFF2-40B4-BE49-F238E27FC236}">
                <a16:creationId xmlns:a16="http://schemas.microsoft.com/office/drawing/2014/main" id="{FCF0ECD6-2947-D509-AB14-E18CD3195EDC}"/>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2923529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CA4AC-BE3A-B5C3-D6A3-5D39BF597BF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EFE3EC1-B175-D248-6B1E-90C18F82B4A7}"/>
              </a:ext>
            </a:extLst>
          </p:cNvPr>
          <p:cNvSpPr>
            <a:spLocks noGrp="1"/>
          </p:cNvSpPr>
          <p:nvPr>
            <p:ph type="title"/>
          </p:nvPr>
        </p:nvSpPr>
        <p:spPr>
          <a:xfrm>
            <a:off x="299339" y="1993557"/>
            <a:ext cx="2952751" cy="1938992"/>
          </a:xfrm>
        </p:spPr>
        <p:txBody>
          <a:bodyPr anchor="t"/>
          <a:lstStyle/>
          <a:p>
            <a:pPr marL="354013" indent="-354013">
              <a:lnSpc>
                <a:spcPct val="100000"/>
              </a:lnSpc>
              <a:spcBef>
                <a:spcPts val="0"/>
              </a:spcBef>
              <a:buFont typeface="Wingdings" panose="05000000000000000000" pitchFamily="2" charset="2"/>
              <a:buChar char="Ø"/>
              <a:defRPr/>
            </a:pPr>
            <a:r>
              <a:rPr lang="nl-BE" sz="2000" b="0">
                <a:solidFill>
                  <a:srgbClr val="0070C0"/>
                </a:solidFill>
              </a:rPr>
              <a:t>Opstellen van de toekomstige overeenkomst </a:t>
            </a:r>
            <a:br>
              <a:rPr lang="nl-BE" sz="2000" b="0">
                <a:solidFill>
                  <a:srgbClr val="0070C0"/>
                </a:solidFill>
              </a:rPr>
            </a:br>
            <a:br>
              <a:rPr kumimoji="0" lang="nl-BE" sz="2000" b="0" i="0" u="none"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br>
            <a:r>
              <a:rPr lang="nl-BE" sz="2000" i="1">
                <a:ea typeface="Times New Roman" panose="02020603050405020304" pitchFamily="18" charset="0"/>
                <a:cs typeface="Times New Roman" panose="02020603050405020304" pitchFamily="18" charset="0"/>
              </a:rPr>
              <a:t>Een werk in drie fasen </a:t>
            </a:r>
            <a:br>
              <a:rPr lang="nl-BE" sz="2000">
                <a:ea typeface="Times New Roman" panose="02020603050405020304" pitchFamily="18" charset="0"/>
                <a:cs typeface="Times New Roman" panose="02020603050405020304" pitchFamily="18" charset="0"/>
              </a:rPr>
            </a:br>
            <a:endParaRPr lang="nl-BE" sz="200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EA8B262-F763-68DA-D20D-56EB5DEF582E}"/>
              </a:ext>
            </a:extLst>
          </p:cNvPr>
          <p:cNvSpPr>
            <a:spLocks noGrp="1"/>
          </p:cNvSpPr>
          <p:nvPr>
            <p:ph type="sldNum" sz="quarter" idx="4"/>
          </p:nvPr>
        </p:nvSpPr>
        <p:spPr/>
        <p:txBody>
          <a:bodyPr/>
          <a:lstStyle/>
          <a:p>
            <a:pPr algn="r"/>
            <a:fld id="{40A309F3-4EDD-E040-AF0C-9B3B38A0CA5F}" type="slidenum">
              <a:rPr lang="en-BE" smtClean="0"/>
              <a:pPr algn="r"/>
              <a:t>59</a:t>
            </a:fld>
            <a:endParaRPr lang="en-BE"/>
          </a:p>
        </p:txBody>
      </p:sp>
      <p:sp>
        <p:nvSpPr>
          <p:cNvPr id="7" name="Tijdelijke aanduiding voor afbeelding 6">
            <a:extLst>
              <a:ext uri="{FF2B5EF4-FFF2-40B4-BE49-F238E27FC236}">
                <a16:creationId xmlns:a16="http://schemas.microsoft.com/office/drawing/2014/main" id="{28E4F710-6324-5F3E-16C6-A8F194FF7A8D}"/>
              </a:ext>
            </a:extLst>
          </p:cNvPr>
          <p:cNvSpPr>
            <a:spLocks noGrp="1"/>
          </p:cNvSpPr>
          <p:nvPr>
            <p:ph type="pic" sz="quarter" idx="14"/>
          </p:nvPr>
        </p:nvSpPr>
        <p:spPr>
          <a:xfrm>
            <a:off x="1" y="692152"/>
            <a:ext cx="3551429" cy="688974"/>
          </a:xfrm>
        </p:spPr>
        <p:txBody>
          <a:bodyPr/>
          <a:lstStyle/>
          <a:p>
            <a:r>
              <a:rPr kumimoji="0" lang="nl-BE" sz="2800" b="1" i="0"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rPr>
              <a:t>1. </a:t>
            </a:r>
            <a:r>
              <a:rPr lang="nl-BE" sz="2800" b="1">
                <a:solidFill>
                  <a:srgbClr val="000000"/>
                </a:solidFill>
                <a:latin typeface="Calibri" panose="020F0502020204030204" pitchFamily="34" charset="0"/>
                <a:cs typeface="Calibri" panose="020F0502020204030204" pitchFamily="34" charset="0"/>
              </a:rPr>
              <a:t>Context en doelstellingen</a:t>
            </a:r>
          </a:p>
        </p:txBody>
      </p:sp>
      <p:pic>
        <p:nvPicPr>
          <p:cNvPr id="2" name="Picture 3">
            <a:extLst>
              <a:ext uri="{FF2B5EF4-FFF2-40B4-BE49-F238E27FC236}">
                <a16:creationId xmlns:a16="http://schemas.microsoft.com/office/drawing/2014/main" id="{4D13356C-6FB0-4F4A-C232-FDD22FBD125A}"/>
              </a:ext>
            </a:extLst>
          </p:cNvPr>
          <p:cNvPicPr>
            <a:picLocks noChangeAspect="1"/>
          </p:cNvPicPr>
          <p:nvPr/>
        </p:nvPicPr>
        <p:blipFill>
          <a:blip r:embed="rId2"/>
          <a:stretch>
            <a:fillRect/>
          </a:stretch>
        </p:blipFill>
        <p:spPr>
          <a:xfrm>
            <a:off x="479425" y="5627950"/>
            <a:ext cx="1248266" cy="634099"/>
          </a:xfrm>
          <a:prstGeom prst="rect">
            <a:avLst/>
          </a:prstGeom>
        </p:spPr>
      </p:pic>
      <p:graphicFrame>
        <p:nvGraphicFramePr>
          <p:cNvPr id="3" name="Table 2">
            <a:extLst>
              <a:ext uri="{FF2B5EF4-FFF2-40B4-BE49-F238E27FC236}">
                <a16:creationId xmlns:a16="http://schemas.microsoft.com/office/drawing/2014/main" id="{456BDEA9-0409-1EC5-FB87-9FE2CECFAD1B}"/>
              </a:ext>
            </a:extLst>
          </p:cNvPr>
          <p:cNvGraphicFramePr>
            <a:graphicFrameLocks noGrp="1"/>
          </p:cNvGraphicFramePr>
          <p:nvPr>
            <p:extLst>
              <p:ext uri="{D42A27DB-BD31-4B8C-83A1-F6EECF244321}">
                <p14:modId xmlns:p14="http://schemas.microsoft.com/office/powerpoint/2010/main" val="2068467713"/>
              </p:ext>
            </p:extLst>
          </p:nvPr>
        </p:nvGraphicFramePr>
        <p:xfrm>
          <a:off x="3752851" y="1174429"/>
          <a:ext cx="8139810" cy="5215383"/>
        </p:xfrm>
        <a:graphic>
          <a:graphicData uri="http://schemas.openxmlformats.org/drawingml/2006/table">
            <a:tbl>
              <a:tblPr firstRow="1" firstCol="1">
                <a:tableStyleId>{7DF18680-E054-41AD-8BC1-D1AEF772440D}</a:tableStyleId>
              </a:tblPr>
              <a:tblGrid>
                <a:gridCol w="1881491">
                  <a:extLst>
                    <a:ext uri="{9D8B030D-6E8A-4147-A177-3AD203B41FA5}">
                      <a16:colId xmlns:a16="http://schemas.microsoft.com/office/drawing/2014/main" val="815187800"/>
                    </a:ext>
                  </a:extLst>
                </a:gridCol>
                <a:gridCol w="6258319">
                  <a:extLst>
                    <a:ext uri="{9D8B030D-6E8A-4147-A177-3AD203B41FA5}">
                      <a16:colId xmlns:a16="http://schemas.microsoft.com/office/drawing/2014/main" val="795918357"/>
                    </a:ext>
                  </a:extLst>
                </a:gridCol>
              </a:tblGrid>
              <a:tr h="304038">
                <a:tc>
                  <a:txBody>
                    <a:bodyPr/>
                    <a:lstStyle/>
                    <a:p>
                      <a:pPr algn="l">
                        <a:lnSpc>
                          <a:spcPct val="100000"/>
                        </a:lnSpc>
                        <a:spcBef>
                          <a:spcPts val="400"/>
                        </a:spcBef>
                        <a:spcAft>
                          <a:spcPts val="0"/>
                        </a:spcAft>
                        <a:buNone/>
                      </a:pPr>
                      <a:r>
                        <a:rPr lang="nl-BE" sz="1100" dirty="0">
                          <a:solidFill>
                            <a:srgbClr val="FFFFFF"/>
                          </a:solidFill>
                          <a:effectLst/>
                        </a:rPr>
                        <a:t>Fase</a:t>
                      </a:r>
                    </a:p>
                  </a:txBody>
                  <a:tcPr marL="45720" marR="45720"/>
                </a:tc>
                <a:tc>
                  <a:txBody>
                    <a:bodyPr/>
                    <a:lstStyle/>
                    <a:p>
                      <a:pPr>
                        <a:lnSpc>
                          <a:spcPct val="100000"/>
                        </a:lnSpc>
                        <a:spcBef>
                          <a:spcPts val="400"/>
                        </a:spcBef>
                        <a:spcAft>
                          <a:spcPts val="0"/>
                        </a:spcAft>
                        <a:buNone/>
                      </a:pPr>
                      <a:r>
                        <a:rPr lang="nl-BE" sz="1100">
                          <a:solidFill>
                            <a:srgbClr val="FFFFFF"/>
                          </a:solidFill>
                          <a:effectLst/>
                        </a:rPr>
                        <a:t>Activiteiten</a:t>
                      </a:r>
                    </a:p>
                  </a:txBody>
                  <a:tcPr marL="45720" marR="45720"/>
                </a:tc>
                <a:extLst>
                  <a:ext uri="{0D108BD9-81ED-4DB2-BD59-A6C34878D82A}">
                    <a16:rowId xmlns:a16="http://schemas.microsoft.com/office/drawing/2014/main" val="1319486564"/>
                  </a:ext>
                </a:extLst>
              </a:tr>
              <a:tr h="953843">
                <a:tc>
                  <a:txBody>
                    <a:bodyPr/>
                    <a:lstStyle/>
                    <a:p>
                      <a:pPr marL="0" indent="0" algn="l" defTabSz="914400" rtl="0" eaLnBrk="1" latinLnBrk="0" hangingPunct="1">
                        <a:lnSpc>
                          <a:spcPct val="100000"/>
                        </a:lnSpc>
                        <a:spcBef>
                          <a:spcPts val="400"/>
                        </a:spcBef>
                        <a:spcAft>
                          <a:spcPts val="0"/>
                        </a:spcAft>
                        <a:buNone/>
                      </a:pPr>
                      <a:r>
                        <a:rPr lang="nl-BE" sz="1100" b="1" dirty="0">
                          <a:solidFill>
                            <a:srgbClr val="FFFFFF"/>
                          </a:solidFill>
                          <a:effectLst/>
                        </a:rPr>
                        <a:t>Fase 1 - Opstart en methodologisch en strategisch kader</a:t>
                      </a:r>
                    </a:p>
                    <a:p>
                      <a:pPr marL="0" indent="0" algn="l" defTabSz="914400" rtl="0" eaLnBrk="1" latinLnBrk="0" hangingPunct="1">
                        <a:lnSpc>
                          <a:spcPct val="100000"/>
                        </a:lnSpc>
                        <a:spcBef>
                          <a:spcPts val="400"/>
                        </a:spcBef>
                        <a:spcAft>
                          <a:spcPts val="0"/>
                        </a:spcAft>
                        <a:buNone/>
                      </a:pPr>
                      <a:r>
                        <a:rPr lang="nl-BE" sz="1100" b="0" dirty="0">
                          <a:solidFill>
                            <a:srgbClr val="FFFFFF"/>
                          </a:solidFill>
                          <a:effectLst/>
                        </a:rPr>
                        <a:t>April - mei 2025</a:t>
                      </a:r>
                    </a:p>
                  </a:txBody>
                  <a:tcPr marL="45720" marR="45720"/>
                </a:tc>
                <a:tc>
                  <a:txBody>
                    <a:bodyPr/>
                    <a:lstStyle/>
                    <a:p>
                      <a:pPr marL="180975" lvl="0" indent="-180975">
                        <a:lnSpc>
                          <a:spcPct val="100000"/>
                        </a:lnSpc>
                        <a:spcBef>
                          <a:spcPts val="400"/>
                        </a:spcBef>
                        <a:spcAft>
                          <a:spcPts val="0"/>
                        </a:spcAft>
                        <a:buFont typeface="Arial" panose="020B0604020202020204" pitchFamily="34" charset="0"/>
                        <a:buChar char="•"/>
                        <a:tabLst>
                          <a:tab pos="180975" algn="l"/>
                        </a:tabLst>
                      </a:pPr>
                      <a:r>
                        <a:rPr lang="nl-BE" sz="1050">
                          <a:effectLst/>
                        </a:rPr>
                        <a:t>Vaststelling van de structuur van de nieuwe raamovereenkomst </a:t>
                      </a:r>
                    </a:p>
                    <a:p>
                      <a:pPr marL="180975" lvl="0" indent="-180975">
                        <a:lnSpc>
                          <a:spcPct val="100000"/>
                        </a:lnSpc>
                        <a:spcBef>
                          <a:spcPts val="400"/>
                        </a:spcBef>
                        <a:spcAft>
                          <a:spcPts val="0"/>
                        </a:spcAft>
                        <a:buFont typeface="Arial" panose="020B0604020202020204" pitchFamily="34" charset="0"/>
                        <a:buChar char="•"/>
                        <a:tabLst>
                          <a:tab pos="180975" algn="l"/>
                        </a:tabLst>
                      </a:pPr>
                      <a:r>
                        <a:rPr lang="nl-BE" sz="1050">
                          <a:effectLst/>
                        </a:rPr>
                        <a:t>Opstart </a:t>
                      </a:r>
                    </a:p>
                  </a:txBody>
                  <a:tcPr marL="45720" marR="45720"/>
                </a:tc>
                <a:extLst>
                  <a:ext uri="{0D108BD9-81ED-4DB2-BD59-A6C34878D82A}">
                    <a16:rowId xmlns:a16="http://schemas.microsoft.com/office/drawing/2014/main" val="2652892984"/>
                  </a:ext>
                </a:extLst>
              </a:tr>
              <a:tr h="3144702">
                <a:tc>
                  <a:txBody>
                    <a:bodyPr/>
                    <a:lstStyle/>
                    <a:p>
                      <a:pPr marL="0" indent="0" algn="l" defTabSz="914400" rtl="0" eaLnBrk="1" latinLnBrk="0" hangingPunct="1">
                        <a:lnSpc>
                          <a:spcPct val="100000"/>
                        </a:lnSpc>
                        <a:spcBef>
                          <a:spcPts val="400"/>
                        </a:spcBef>
                        <a:spcAft>
                          <a:spcPts val="0"/>
                        </a:spcAft>
                        <a:buNone/>
                      </a:pPr>
                      <a:r>
                        <a:rPr lang="nl-BE" sz="1100" b="1">
                          <a:solidFill>
                            <a:srgbClr val="FFFFFF"/>
                          </a:solidFill>
                          <a:effectLst/>
                        </a:rPr>
                        <a:t>Fase 2:  Voorbereiding en (hulp bij het) opstellen van de overeenkomst </a:t>
                      </a:r>
                    </a:p>
                    <a:p>
                      <a:pPr marL="0" indent="0" algn="l" defTabSz="914400" rtl="0" eaLnBrk="1" latinLnBrk="0" hangingPunct="1">
                        <a:lnSpc>
                          <a:spcPct val="100000"/>
                        </a:lnSpc>
                        <a:spcBef>
                          <a:spcPts val="400"/>
                        </a:spcBef>
                        <a:spcAft>
                          <a:spcPts val="0"/>
                        </a:spcAft>
                        <a:buNone/>
                      </a:pPr>
                      <a:r>
                        <a:rPr lang="nl-BE" sz="1100" b="1">
                          <a:solidFill>
                            <a:srgbClr val="FFFFFF"/>
                          </a:solidFill>
                          <a:effectLst/>
                        </a:rPr>
                        <a:t> </a:t>
                      </a:r>
                      <a:r>
                        <a:rPr lang="nl-BE" sz="1100" b="0">
                          <a:solidFill>
                            <a:srgbClr val="FFFFFF"/>
                          </a:solidFill>
                          <a:effectLst/>
                        </a:rPr>
                        <a:t>Mei tot september 2025</a:t>
                      </a:r>
                    </a:p>
                    <a:p>
                      <a:pPr marL="0" indent="0" algn="l" defTabSz="914400" rtl="0" eaLnBrk="1" latinLnBrk="0" hangingPunct="1">
                        <a:lnSpc>
                          <a:spcPct val="100000"/>
                        </a:lnSpc>
                        <a:spcBef>
                          <a:spcPts val="400"/>
                        </a:spcBef>
                        <a:spcAft>
                          <a:spcPts val="0"/>
                        </a:spcAft>
                        <a:buNone/>
                      </a:pPr>
                      <a:r>
                        <a:rPr lang="nl-BE" sz="1100" b="1">
                          <a:solidFill>
                            <a:srgbClr val="FFFFFF"/>
                          </a:solidFill>
                          <a:effectLst/>
                        </a:rPr>
                        <a:t> </a:t>
                      </a:r>
                    </a:p>
                  </a:txBody>
                  <a:tcPr marL="45720" marR="45720"/>
                </a:tc>
                <a:tc>
                  <a:txBody>
                    <a:bodyPr/>
                    <a:lstStyle/>
                    <a:p>
                      <a:pPr>
                        <a:lnSpc>
                          <a:spcPct val="100000"/>
                        </a:lnSpc>
                        <a:spcBef>
                          <a:spcPts val="400"/>
                        </a:spcBef>
                        <a:spcAft>
                          <a:spcPts val="0"/>
                        </a:spcAft>
                        <a:buNone/>
                      </a:pPr>
                      <a:r>
                        <a:rPr lang="nl-BE" sz="1050" dirty="0">
                          <a:effectLst/>
                        </a:rPr>
                        <a:t>Werk georganiseerd in drie thema’s: </a:t>
                      </a:r>
                    </a:p>
                    <a:p>
                      <a:pPr marL="180975" lvl="0" indent="-180975" defTabSz="360000">
                        <a:lnSpc>
                          <a:spcPct val="100000"/>
                        </a:lnSpc>
                        <a:spcBef>
                          <a:spcPts val="400"/>
                        </a:spcBef>
                        <a:spcAft>
                          <a:spcPts val="0"/>
                        </a:spcAft>
                        <a:buFont typeface="Arial" panose="020B0604020202020204" pitchFamily="34" charset="0"/>
                        <a:buChar char="•"/>
                        <a:tabLst>
                          <a:tab pos="457200" algn="l"/>
                        </a:tabLst>
                      </a:pPr>
                      <a:r>
                        <a:rPr lang="nl-BE" sz="1050" b="1" dirty="0">
                          <a:effectLst/>
                        </a:rPr>
                        <a:t>Doelstellingen en opdrachten PSC’s + </a:t>
                      </a:r>
                      <a:r>
                        <a:rPr lang="nl-BE" sz="1050" b="1" dirty="0" err="1">
                          <a:effectLst/>
                        </a:rPr>
                        <a:t>activiteitsnormen</a:t>
                      </a:r>
                      <a:r>
                        <a:rPr lang="nl-BE" sz="1050" b="1" dirty="0">
                          <a:effectLst/>
                        </a:rPr>
                        <a:t> en rol van de actoren (medeondertekenaars) / verantwoordelijkheden / functie coördinator en bestuur </a:t>
                      </a:r>
                    </a:p>
                    <a:p>
                      <a:pPr marL="361950" lvl="1" indent="-180975" defTabSz="360000">
                        <a:lnSpc>
                          <a:spcPct val="100000"/>
                        </a:lnSpc>
                        <a:spcBef>
                          <a:spcPts val="400"/>
                        </a:spcBef>
                        <a:spcAft>
                          <a:spcPts val="0"/>
                        </a:spcAft>
                        <a:buFont typeface="Arial" panose="020B0604020202020204" pitchFamily="34" charset="0"/>
                        <a:buChar char="•"/>
                        <a:tabLst>
                          <a:tab pos="914400" algn="l"/>
                        </a:tabLst>
                      </a:pPr>
                      <a:r>
                        <a:rPr lang="nl-BE" sz="1050" dirty="0">
                          <a:effectLst/>
                        </a:rPr>
                        <a:t>Met betrekking tot de hoofdstukken 1, 2 en 6 van de huidige overeenkomst </a:t>
                      </a:r>
                    </a:p>
                    <a:p>
                      <a:pPr marL="180975" lvl="0" indent="-180975" algn="l" defTabSz="360000" rtl="0" eaLnBrk="1" latinLnBrk="0" hangingPunct="1">
                        <a:lnSpc>
                          <a:spcPct val="100000"/>
                        </a:lnSpc>
                        <a:spcBef>
                          <a:spcPts val="400"/>
                        </a:spcBef>
                        <a:spcAft>
                          <a:spcPts val="0"/>
                        </a:spcAft>
                        <a:buFont typeface="Arial" panose="020B0604020202020204" pitchFamily="34" charset="0"/>
                        <a:buChar char="•"/>
                        <a:tabLst>
                          <a:tab pos="457200" algn="l"/>
                        </a:tabLst>
                      </a:pPr>
                      <a:r>
                        <a:rPr lang="nl-BE" sz="1050" b="1" dirty="0">
                          <a:solidFill>
                            <a:schemeClr val="dk1"/>
                          </a:solidFill>
                          <a:effectLst/>
                        </a:rPr>
                        <a:t>Globale en plaatselijke evaluatie + actieplannen + activiteitenverslag, sociale diagnose van de OVM en plaatselijke diagnose van het PSC + perimeter </a:t>
                      </a:r>
                    </a:p>
                    <a:p>
                      <a:pPr marL="361950" lvl="1" indent="-180975" algn="l" defTabSz="360000" rtl="0" eaLnBrk="1" latinLnBrk="0" hangingPunct="1">
                        <a:lnSpc>
                          <a:spcPct val="100000"/>
                        </a:lnSpc>
                        <a:spcBef>
                          <a:spcPts val="400"/>
                        </a:spcBef>
                        <a:spcAft>
                          <a:spcPts val="0"/>
                        </a:spcAft>
                        <a:buFont typeface="Arial" panose="020B0604020202020204" pitchFamily="34" charset="0"/>
                        <a:buChar char="•"/>
                        <a:tabLst>
                          <a:tab pos="914400" algn="l"/>
                        </a:tabLst>
                      </a:pPr>
                      <a:r>
                        <a:rPr lang="nl-BE" sz="1050" dirty="0">
                          <a:solidFill>
                            <a:schemeClr val="dk1"/>
                          </a:solidFill>
                          <a:effectLst/>
                        </a:rPr>
                        <a:t>Met betrekking tot de hoofdstukken 4 en 5 (+6) van de huidige overeenkomst </a:t>
                      </a:r>
                    </a:p>
                    <a:p>
                      <a:pPr marL="180975" lvl="0" indent="-180975" algn="l" defTabSz="360000" rtl="0" eaLnBrk="1" latinLnBrk="0" hangingPunct="1">
                        <a:lnSpc>
                          <a:spcPct val="100000"/>
                        </a:lnSpc>
                        <a:spcBef>
                          <a:spcPts val="400"/>
                        </a:spcBef>
                        <a:spcAft>
                          <a:spcPts val="0"/>
                        </a:spcAft>
                        <a:buFont typeface="Arial" panose="020B0604020202020204" pitchFamily="34" charset="0"/>
                        <a:buChar char="•"/>
                        <a:tabLst>
                          <a:tab pos="457200" algn="l"/>
                        </a:tabLst>
                      </a:pPr>
                      <a:r>
                        <a:rPr lang="nl-BE" sz="1050" b="1" dirty="0">
                          <a:solidFill>
                            <a:schemeClr val="dk1"/>
                          </a:solidFill>
                          <a:effectLst/>
                        </a:rPr>
                        <a:t>Selectieprocedure van de verenigingspartner en financiering + uitstap / sancties  </a:t>
                      </a:r>
                    </a:p>
                    <a:p>
                      <a:pPr marL="361950" lvl="1" indent="-180975" algn="l" defTabSz="360000" rtl="0" eaLnBrk="1" latinLnBrk="0" hangingPunct="1">
                        <a:lnSpc>
                          <a:spcPct val="100000"/>
                        </a:lnSpc>
                        <a:spcBef>
                          <a:spcPts val="400"/>
                        </a:spcBef>
                        <a:spcAft>
                          <a:spcPts val="0"/>
                        </a:spcAft>
                        <a:buFont typeface="Arial" panose="020B0604020202020204" pitchFamily="34" charset="0"/>
                        <a:buChar char="•"/>
                        <a:tabLst>
                          <a:tab pos="914400" algn="l"/>
                        </a:tabLst>
                      </a:pPr>
                      <a:r>
                        <a:rPr lang="nl-BE" sz="1050" dirty="0">
                          <a:solidFill>
                            <a:schemeClr val="dk1"/>
                          </a:solidFill>
                          <a:effectLst/>
                        </a:rPr>
                        <a:t>Met betrekking tot de hoofdstukken 7, 8, 9, 10 en 11 van de huidige overeenkomst</a:t>
                      </a:r>
                    </a:p>
                    <a:p>
                      <a:pPr>
                        <a:lnSpc>
                          <a:spcPct val="100000"/>
                        </a:lnSpc>
                        <a:spcBef>
                          <a:spcPts val="400"/>
                        </a:spcBef>
                        <a:spcAft>
                          <a:spcPts val="0"/>
                        </a:spcAft>
                        <a:buNone/>
                      </a:pPr>
                      <a:r>
                        <a:rPr lang="nl-BE" sz="1050" dirty="0">
                          <a:effectLst/>
                        </a:rPr>
                        <a:t>Voor elk thema: </a:t>
                      </a:r>
                    </a:p>
                    <a:p>
                      <a:pPr marL="180975" lvl="0" indent="-180975" algn="l" defTabSz="360000" rtl="0" eaLnBrk="1" latinLnBrk="0" hangingPunct="1">
                        <a:lnSpc>
                          <a:spcPct val="100000"/>
                        </a:lnSpc>
                        <a:spcBef>
                          <a:spcPts val="400"/>
                        </a:spcBef>
                        <a:spcAft>
                          <a:spcPts val="0"/>
                        </a:spcAft>
                        <a:buFont typeface="Arial" panose="020B0604020202020204" pitchFamily="34" charset="0"/>
                        <a:buChar char="•"/>
                        <a:tabLst>
                          <a:tab pos="457200" algn="l"/>
                        </a:tabLst>
                      </a:pPr>
                      <a:r>
                        <a:rPr lang="nl-BE" sz="1050" dirty="0">
                          <a:solidFill>
                            <a:schemeClr val="dk1"/>
                          </a:solidFill>
                          <a:effectLst/>
                        </a:rPr>
                        <a:t>“Interne” werkgroepen voor nalezing en redactie </a:t>
                      </a:r>
                    </a:p>
                    <a:p>
                      <a:pPr marL="180975" lvl="0" indent="-180975" algn="l" defTabSz="360000" rtl="0" eaLnBrk="1" latinLnBrk="0" hangingPunct="1">
                        <a:lnSpc>
                          <a:spcPct val="100000"/>
                        </a:lnSpc>
                        <a:spcBef>
                          <a:spcPts val="400"/>
                        </a:spcBef>
                        <a:spcAft>
                          <a:spcPts val="0"/>
                        </a:spcAft>
                        <a:buFont typeface="Arial" panose="020B0604020202020204" pitchFamily="34" charset="0"/>
                        <a:buChar char="•"/>
                        <a:tabLst>
                          <a:tab pos="457200" algn="l"/>
                        </a:tabLst>
                      </a:pPr>
                      <a:r>
                        <a:rPr lang="nl-BE" sz="1050" dirty="0">
                          <a:solidFill>
                            <a:schemeClr val="dk1"/>
                          </a:solidFill>
                          <a:effectLst/>
                        </a:rPr>
                        <a:t>“Externe” werkgroepen voor validering en aanpassing </a:t>
                      </a:r>
                    </a:p>
                    <a:p>
                      <a:pPr marL="180975" lvl="0" indent="-180975" algn="l" defTabSz="360000" rtl="0" eaLnBrk="1" latinLnBrk="0" hangingPunct="1">
                        <a:lnSpc>
                          <a:spcPct val="100000"/>
                        </a:lnSpc>
                        <a:spcBef>
                          <a:spcPts val="400"/>
                        </a:spcBef>
                        <a:spcAft>
                          <a:spcPts val="0"/>
                        </a:spcAft>
                        <a:buFont typeface="Arial" panose="020B0604020202020204" pitchFamily="34" charset="0"/>
                        <a:buChar char="•"/>
                        <a:tabLst>
                          <a:tab pos="457200" algn="l"/>
                        </a:tabLst>
                      </a:pPr>
                      <a:r>
                        <a:rPr lang="nl-BE" sz="1050" i="1" dirty="0">
                          <a:solidFill>
                            <a:schemeClr val="dk1"/>
                          </a:solidFill>
                          <a:effectLst/>
                        </a:rPr>
                        <a:t>In voorkomend geval, en indien er alternatieve voorstellen worden geformuleerd, interne werkgroep (met de BGHM) voor de finalisering van de teksten en de bundeling rond het betreffende thema  </a:t>
                      </a:r>
                    </a:p>
                  </a:txBody>
                  <a:tcPr marL="45720" marR="45720"/>
                </a:tc>
                <a:extLst>
                  <a:ext uri="{0D108BD9-81ED-4DB2-BD59-A6C34878D82A}">
                    <a16:rowId xmlns:a16="http://schemas.microsoft.com/office/drawing/2014/main" val="3958634757"/>
                  </a:ext>
                </a:extLst>
              </a:tr>
              <a:tr h="757113">
                <a:tc>
                  <a:txBody>
                    <a:bodyPr/>
                    <a:lstStyle/>
                    <a:p>
                      <a:pPr marL="0" indent="0" algn="l" defTabSz="914400" rtl="0" eaLnBrk="1" latinLnBrk="0" hangingPunct="1">
                        <a:lnSpc>
                          <a:spcPct val="100000"/>
                        </a:lnSpc>
                        <a:spcBef>
                          <a:spcPts val="400"/>
                        </a:spcBef>
                        <a:spcAft>
                          <a:spcPts val="0"/>
                        </a:spcAft>
                        <a:buNone/>
                      </a:pPr>
                      <a:r>
                        <a:rPr lang="nl-BE" sz="1100" b="1" dirty="0">
                          <a:solidFill>
                            <a:srgbClr val="FFFFFF"/>
                          </a:solidFill>
                          <a:effectLst/>
                        </a:rPr>
                        <a:t>Fase 3: Herziening, geconsolideerde nalezing en finalisering </a:t>
                      </a:r>
                    </a:p>
                    <a:p>
                      <a:pPr marL="0" indent="0" algn="l" defTabSz="914400" rtl="0" eaLnBrk="1" latinLnBrk="0" hangingPunct="1">
                        <a:lnSpc>
                          <a:spcPct val="100000"/>
                        </a:lnSpc>
                        <a:spcBef>
                          <a:spcPts val="400"/>
                        </a:spcBef>
                        <a:spcAft>
                          <a:spcPts val="0"/>
                        </a:spcAft>
                        <a:buNone/>
                      </a:pPr>
                      <a:r>
                        <a:rPr lang="nl-BE" sz="1100" b="1" dirty="0">
                          <a:solidFill>
                            <a:srgbClr val="FFFFFF"/>
                          </a:solidFill>
                          <a:effectLst/>
                        </a:rPr>
                        <a:t> </a:t>
                      </a:r>
                      <a:r>
                        <a:rPr lang="nl-BE" sz="1100" b="0" dirty="0">
                          <a:solidFill>
                            <a:srgbClr val="FFFFFF"/>
                          </a:solidFill>
                          <a:effectLst/>
                        </a:rPr>
                        <a:t>Vanaf juli 2025</a:t>
                      </a:r>
                    </a:p>
                  </a:txBody>
                  <a:tcPr marL="45720" marR="45720"/>
                </a:tc>
                <a:tc>
                  <a:txBody>
                    <a:bodyPr/>
                    <a:lstStyle/>
                    <a:p>
                      <a:pPr marL="342900" lvl="0" indent="-342900">
                        <a:lnSpc>
                          <a:spcPct val="100000"/>
                        </a:lnSpc>
                        <a:spcBef>
                          <a:spcPts val="400"/>
                        </a:spcBef>
                        <a:spcAft>
                          <a:spcPts val="0"/>
                        </a:spcAft>
                        <a:buFont typeface="Arial" panose="020B0604020202020204" pitchFamily="34" charset="0"/>
                        <a:buChar char="•"/>
                      </a:pPr>
                      <a:r>
                        <a:rPr lang="nl-BE" sz="1050" dirty="0">
                          <a:effectLst/>
                        </a:rPr>
                        <a:t>Bundeling van de output in één document - ontwerp van raamovereenkomst </a:t>
                      </a:r>
                    </a:p>
                    <a:p>
                      <a:pPr marL="342900" lvl="0" indent="-342900">
                        <a:lnSpc>
                          <a:spcPct val="100000"/>
                        </a:lnSpc>
                        <a:spcBef>
                          <a:spcPts val="400"/>
                        </a:spcBef>
                        <a:spcAft>
                          <a:spcPts val="0"/>
                        </a:spcAft>
                        <a:buFont typeface="Arial" panose="020B0604020202020204" pitchFamily="34" charset="0"/>
                        <a:buChar char="•"/>
                      </a:pPr>
                      <a:r>
                        <a:rPr lang="nl-BE" sz="1050" dirty="0">
                          <a:effectLst/>
                        </a:rPr>
                        <a:t>Herziening, geconsolideerde finalisering van het voorstel van raamovereenkomst en validering </a:t>
                      </a:r>
                    </a:p>
                  </a:txBody>
                  <a:tcPr marL="45720" marR="45720"/>
                </a:tc>
                <a:extLst>
                  <a:ext uri="{0D108BD9-81ED-4DB2-BD59-A6C34878D82A}">
                    <a16:rowId xmlns:a16="http://schemas.microsoft.com/office/drawing/2014/main" val="4071838200"/>
                  </a:ext>
                </a:extLst>
              </a:tr>
            </a:tbl>
          </a:graphicData>
        </a:graphic>
      </p:graphicFrame>
    </p:spTree>
    <p:extLst>
      <p:ext uri="{BB962C8B-B14F-4D97-AF65-F5344CB8AC3E}">
        <p14:creationId xmlns:p14="http://schemas.microsoft.com/office/powerpoint/2010/main" val="2410893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1CDC4-6A10-5E57-BE9E-2FA319AFE6F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4E8CEC2-ED49-F6F2-4E73-35C30E8F4B36}"/>
              </a:ext>
            </a:extLst>
          </p:cNvPr>
          <p:cNvSpPr>
            <a:spLocks noGrp="1"/>
          </p:cNvSpPr>
          <p:nvPr>
            <p:ph type="body" sz="quarter" idx="20"/>
          </p:nvPr>
        </p:nvSpPr>
        <p:spPr/>
        <p:txBody>
          <a:bodyPr/>
          <a:lstStyle/>
          <a:p>
            <a:pPr algn="ctr"/>
            <a:r>
              <a:rPr lang="nl-BE" sz="1800" b="1" dirty="0"/>
              <a:t>Begeleiding voor de verbetering van het systeem</a:t>
            </a:r>
          </a:p>
          <a:p>
            <a:endParaRPr lang="fr-BE" sz="1200" dirty="0"/>
          </a:p>
          <a:p>
            <a:pPr marL="527050" lvl="2" indent="-171450">
              <a:buFont typeface="Arial" panose="020B0604020202020204" pitchFamily="34" charset="0"/>
              <a:buChar char="•"/>
            </a:pPr>
            <a:endParaRPr lang="fr-BE" sz="1400" dirty="0"/>
          </a:p>
          <a:p>
            <a:pPr marL="527050" lvl="2" indent="-171450">
              <a:buFont typeface="Arial" panose="020B0604020202020204" pitchFamily="34" charset="0"/>
              <a:buChar char="•"/>
            </a:pPr>
            <a:r>
              <a:rPr lang="nl-BE" sz="1400" dirty="0"/>
              <a:t>Een globale analyse van het gewestelijke systeem maken met aanbevelingen en voorstellen voor de volgende overeenkomst.</a:t>
            </a:r>
          </a:p>
          <a:p>
            <a:pPr marL="527050" lvl="2" indent="-171450">
              <a:buFont typeface="Arial" panose="020B0604020202020204" pitchFamily="34" charset="0"/>
              <a:buChar char="•"/>
            </a:pPr>
            <a:endParaRPr lang="nl-BE" sz="1400" dirty="0"/>
          </a:p>
          <a:p>
            <a:pPr marL="527050" lvl="2" indent="-171450">
              <a:buFont typeface="Arial" panose="020B0604020202020204" pitchFamily="34" charset="0"/>
              <a:buChar char="•"/>
            </a:pPr>
            <a:r>
              <a:rPr lang="nl-BE" sz="1400" dirty="0"/>
              <a:t>De perimeter van de huidige PSC's in vraag stellen om hun werking uit te breiden naar alle sociale woonwijken waar dat relevant is. De budgettaire impact van deze maatregel evalueren.</a:t>
            </a:r>
          </a:p>
          <a:p>
            <a:pPr marL="527050" lvl="2" indent="-171450">
              <a:buFont typeface="Arial" panose="020B0604020202020204" pitchFamily="34" charset="0"/>
              <a:buChar char="•"/>
            </a:pPr>
            <a:endParaRPr lang="nl-BE" sz="1400" dirty="0"/>
          </a:p>
          <a:p>
            <a:pPr marL="527050" lvl="2" indent="-171450">
              <a:buFont typeface="Arial" panose="020B0604020202020204" pitchFamily="34" charset="0"/>
              <a:buChar char="•"/>
            </a:pPr>
            <a:endParaRPr lang="nl-BE" sz="1200" dirty="0"/>
          </a:p>
          <a:p>
            <a:endParaRPr lang="fr-BE" sz="1200" dirty="0"/>
          </a:p>
        </p:txBody>
      </p:sp>
      <p:sp>
        <p:nvSpPr>
          <p:cNvPr id="3" name="Text Placeholder 2">
            <a:extLst>
              <a:ext uri="{FF2B5EF4-FFF2-40B4-BE49-F238E27FC236}">
                <a16:creationId xmlns:a16="http://schemas.microsoft.com/office/drawing/2014/main" id="{33CA09AE-BBFC-C357-57DA-3B8285318672}"/>
              </a:ext>
            </a:extLst>
          </p:cNvPr>
          <p:cNvSpPr>
            <a:spLocks noGrp="1"/>
          </p:cNvSpPr>
          <p:nvPr>
            <p:ph type="body" sz="quarter" idx="11"/>
          </p:nvPr>
        </p:nvSpPr>
        <p:spPr/>
        <p:txBody>
          <a:bodyPr>
            <a:normAutofit fontScale="62500" lnSpcReduction="20000"/>
          </a:bodyPr>
          <a:lstStyle/>
          <a:p>
            <a:pPr algn="ctr"/>
            <a:r>
              <a:rPr lang="nl-BE" sz="2100" b="1" dirty="0"/>
              <a:t>Evaluatie</a:t>
            </a:r>
            <a:r>
              <a:rPr lang="nl-BE" sz="1800" b="1" dirty="0"/>
              <a:t> </a:t>
            </a:r>
          </a:p>
          <a:p>
            <a:pPr marL="171450" indent="-171450">
              <a:buFont typeface="Arial" panose="020B0604020202020204" pitchFamily="34" charset="0"/>
              <a:buChar char="•"/>
            </a:pPr>
            <a:endParaRPr lang="fr-BE" sz="1200" dirty="0"/>
          </a:p>
          <a:p>
            <a:pPr marL="171450" indent="-171450">
              <a:buFont typeface="Arial" panose="020B0604020202020204" pitchFamily="34" charset="0"/>
              <a:buChar char="•"/>
            </a:pPr>
            <a:r>
              <a:rPr lang="nl-BE" sz="2000" dirty="0"/>
              <a:t>Op basis van de jaarlijkse activiteiten- en zelfevaluatieverslagen die door de PSC’s worden ingediend, samen met de PSC-teams in het veld op het niveau van de OVM’s en de PSC’s een evaluatie opstellen van de lokale acties van de PSC’s. Na afloop van de evaluatie weet elk lid van het partnerschap wat er binnen zijn organisatie kan worden verbeterd. </a:t>
            </a:r>
          </a:p>
          <a:p>
            <a:pPr marL="171450" indent="-171450">
              <a:buFont typeface="Arial" panose="020B0604020202020204" pitchFamily="34" charset="0"/>
              <a:buChar char="•"/>
            </a:pPr>
            <a:endParaRPr lang="fr-BE" sz="2000" dirty="0"/>
          </a:p>
          <a:p>
            <a:pPr marL="171450" indent="-171450">
              <a:buFont typeface="Arial" panose="020B0604020202020204" pitchFamily="34" charset="0"/>
              <a:buChar char="•"/>
            </a:pPr>
            <a:r>
              <a:rPr lang="nl-BE" sz="2200" dirty="0"/>
              <a:t>Bijeenkomsten organiseren met de bewoners van sites waar PSC’s actief zijn. Dit om de discussie over de rol van de PSC’s en de OVM’s op het gebied van sociale actie/maatschappelijk werk met het oog op de volgende overeenkomst te voeden. </a:t>
            </a:r>
          </a:p>
          <a:p>
            <a:pPr marL="171450" indent="-171450">
              <a:buFont typeface="Arial" panose="020B0604020202020204" pitchFamily="34" charset="0"/>
              <a:buChar char="•"/>
            </a:pPr>
            <a:endParaRPr lang="fr-BE" sz="2200" dirty="0"/>
          </a:p>
          <a:p>
            <a:pPr marL="171450" indent="-171450">
              <a:buFont typeface="Arial" panose="020B0604020202020204" pitchFamily="34" charset="0"/>
              <a:buChar char="•"/>
            </a:pPr>
            <a:r>
              <a:rPr lang="nl-BE" sz="2200" dirty="0"/>
              <a:t>De gewestelijke implementatie van het PSC-systeem evalueren. Deze evaluatie moet de BGHM in staat stellen om te bepalen wat er op verschillende niveaus kan/moet worden verbeterd. </a:t>
            </a:r>
          </a:p>
        </p:txBody>
      </p:sp>
      <p:sp>
        <p:nvSpPr>
          <p:cNvPr id="4" name="Slide Number Placeholder 3">
            <a:extLst>
              <a:ext uri="{FF2B5EF4-FFF2-40B4-BE49-F238E27FC236}">
                <a16:creationId xmlns:a16="http://schemas.microsoft.com/office/drawing/2014/main" id="{8C125268-35CF-F292-FE99-9EB1041B6375}"/>
              </a:ext>
            </a:extLst>
          </p:cNvPr>
          <p:cNvSpPr>
            <a:spLocks noGrp="1"/>
          </p:cNvSpPr>
          <p:nvPr>
            <p:ph type="sldNum" sz="quarter" idx="4"/>
          </p:nvPr>
        </p:nvSpPr>
        <p:spPr/>
        <p:txBody>
          <a:bodyPr/>
          <a:lstStyle/>
          <a:p>
            <a:pPr algn="r"/>
            <a:fld id="{40A309F3-4EDD-E040-AF0C-9B3B38A0CA5F}" type="slidenum">
              <a:rPr lang="en-BE" smtClean="0"/>
              <a:pPr algn="r"/>
              <a:t>6</a:t>
            </a:fld>
            <a:endParaRPr lang="en-BE"/>
          </a:p>
        </p:txBody>
      </p:sp>
      <p:sp>
        <p:nvSpPr>
          <p:cNvPr id="5" name="Text Placeholder 4">
            <a:extLst>
              <a:ext uri="{FF2B5EF4-FFF2-40B4-BE49-F238E27FC236}">
                <a16:creationId xmlns:a16="http://schemas.microsoft.com/office/drawing/2014/main" id="{8C9A0355-43D4-DAFE-53A5-6B2ACD9DC029}"/>
              </a:ext>
            </a:extLst>
          </p:cNvPr>
          <p:cNvSpPr>
            <a:spLocks noGrp="1"/>
          </p:cNvSpPr>
          <p:nvPr>
            <p:ph type="body" sz="quarter" idx="17"/>
          </p:nvPr>
        </p:nvSpPr>
        <p:spPr/>
        <p:txBody>
          <a:bodyPr/>
          <a:lstStyle/>
          <a:p>
            <a:r>
              <a:rPr lang="nl-BE"/>
              <a:t>1</a:t>
            </a:r>
          </a:p>
        </p:txBody>
      </p:sp>
      <p:sp>
        <p:nvSpPr>
          <p:cNvPr id="7" name="Text Placeholder 6">
            <a:extLst>
              <a:ext uri="{FF2B5EF4-FFF2-40B4-BE49-F238E27FC236}">
                <a16:creationId xmlns:a16="http://schemas.microsoft.com/office/drawing/2014/main" id="{F6B7CB0F-506E-CA73-4677-193C46F9DB8E}"/>
              </a:ext>
            </a:extLst>
          </p:cNvPr>
          <p:cNvSpPr>
            <a:spLocks noGrp="1"/>
          </p:cNvSpPr>
          <p:nvPr>
            <p:ph type="body" sz="quarter" idx="21"/>
          </p:nvPr>
        </p:nvSpPr>
        <p:spPr/>
        <p:txBody>
          <a:bodyPr/>
          <a:lstStyle/>
          <a:p>
            <a:r>
              <a:rPr lang="nl-BE"/>
              <a:t>2</a:t>
            </a:r>
          </a:p>
        </p:txBody>
      </p:sp>
      <p:sp>
        <p:nvSpPr>
          <p:cNvPr id="9" name="TextBox 8">
            <a:extLst>
              <a:ext uri="{FF2B5EF4-FFF2-40B4-BE49-F238E27FC236}">
                <a16:creationId xmlns:a16="http://schemas.microsoft.com/office/drawing/2014/main" id="{4B952B0A-FCED-8E52-8566-B4F4977AC068}"/>
              </a:ext>
            </a:extLst>
          </p:cNvPr>
          <p:cNvSpPr txBox="1"/>
          <p:nvPr/>
        </p:nvSpPr>
        <p:spPr>
          <a:xfrm>
            <a:off x="479425" y="1415534"/>
            <a:ext cx="6097554" cy="369332"/>
          </a:xfrm>
          <a:prstGeom prst="rect">
            <a:avLst/>
          </a:prstGeom>
          <a:noFill/>
        </p:spPr>
        <p:txBody>
          <a:bodyPr wrap="square">
            <a:spAutoFit/>
          </a:bodyPr>
          <a:lstStyle/>
          <a:p>
            <a:r>
              <a:rPr lang="nl-BE" sz="1800">
                <a:cs typeface="Calibri Light" panose="020F0302020204030204" pitchFamily="34" charset="0"/>
              </a:rPr>
              <a:t>Doelstellingen</a:t>
            </a:r>
          </a:p>
        </p:txBody>
      </p:sp>
      <p:sp>
        <p:nvSpPr>
          <p:cNvPr id="12" name="Title 1">
            <a:extLst>
              <a:ext uri="{FF2B5EF4-FFF2-40B4-BE49-F238E27FC236}">
                <a16:creationId xmlns:a16="http://schemas.microsoft.com/office/drawing/2014/main" id="{B3D40BC0-150A-F83A-FC58-CD38110F34E4}"/>
              </a:ext>
            </a:extLst>
          </p:cNvPr>
          <p:cNvSpPr>
            <a:spLocks noGrp="1"/>
          </p:cNvSpPr>
          <p:nvPr>
            <p:ph type="title"/>
          </p:nvPr>
        </p:nvSpPr>
        <p:spPr>
          <a:xfrm>
            <a:off x="479425" y="145302"/>
            <a:ext cx="11233150" cy="701731"/>
          </a:xfrm>
        </p:spPr>
        <p:txBody>
          <a:bodyPr>
            <a:normAutofit fontScale="90000"/>
          </a:bodyPr>
          <a:lstStyle/>
          <a:p>
            <a:r>
              <a:rPr lang="nl-BE" b="0" dirty="0">
                <a:latin typeface="Calibri"/>
                <a:cs typeface="Calibri"/>
              </a:rPr>
              <a:t>0. Inleiding </a:t>
            </a:r>
            <a:br>
              <a:rPr lang="nl-BE" b="0" dirty="0">
                <a:latin typeface="Calibri"/>
                <a:cs typeface="Calibri"/>
              </a:rPr>
            </a:br>
            <a:r>
              <a:rPr lang="nl-BE" sz="2000" b="0" dirty="0">
                <a:solidFill>
                  <a:schemeClr val="accent1"/>
                </a:solidFill>
                <a:latin typeface="Calibri"/>
                <a:cs typeface="Calibri"/>
              </a:rPr>
              <a:t>0.1 Context en doelstellingen</a:t>
            </a:r>
          </a:p>
        </p:txBody>
      </p:sp>
    </p:spTree>
    <p:extLst>
      <p:ext uri="{BB962C8B-B14F-4D97-AF65-F5344CB8AC3E}">
        <p14:creationId xmlns:p14="http://schemas.microsoft.com/office/powerpoint/2010/main" val="1989351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8A6F2-E82E-8E4B-7BEE-26D3A2AD0717}"/>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20D7E65F-B83B-6FA4-287E-73BE45B08E0D}"/>
              </a:ext>
            </a:extLst>
          </p:cNvPr>
          <p:cNvSpPr>
            <a:spLocks noGrp="1"/>
          </p:cNvSpPr>
          <p:nvPr>
            <p:ph type="title"/>
          </p:nvPr>
        </p:nvSpPr>
        <p:spPr>
          <a:xfrm>
            <a:off x="299339" y="1993557"/>
            <a:ext cx="2952751" cy="400110"/>
          </a:xfrm>
        </p:spPr>
        <p:txBody>
          <a:bodyPr anchor="t"/>
          <a:lstStyle/>
          <a:p>
            <a:pPr marR="0" lvl="0" algn="l" defTabSz="914400" rtl="0" eaLnBrk="1" fontAlgn="auto" latinLnBrk="0" hangingPunct="1">
              <a:lnSpc>
                <a:spcPct val="100000"/>
              </a:lnSpc>
              <a:spcBef>
                <a:spcPts val="0"/>
              </a:spcBef>
              <a:spcAft>
                <a:spcPts val="0"/>
              </a:spcAft>
              <a:buClrTx/>
              <a:buSzTx/>
              <a:tabLst/>
              <a:defRPr/>
            </a:pPr>
            <a:r>
              <a:rPr kumimoji="0" lang="nl-BE" sz="2000" b="0" i="0" u="none"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t>Ondernomen stappen </a:t>
            </a:r>
          </a:p>
        </p:txBody>
      </p:sp>
      <p:sp>
        <p:nvSpPr>
          <p:cNvPr id="4" name="Slide Number Placeholder 3">
            <a:extLst>
              <a:ext uri="{FF2B5EF4-FFF2-40B4-BE49-F238E27FC236}">
                <a16:creationId xmlns:a16="http://schemas.microsoft.com/office/drawing/2014/main" id="{AA00DF8A-855E-B527-042E-29731FCBD743}"/>
              </a:ext>
            </a:extLst>
          </p:cNvPr>
          <p:cNvSpPr>
            <a:spLocks noGrp="1"/>
          </p:cNvSpPr>
          <p:nvPr>
            <p:ph type="sldNum" sz="quarter" idx="4"/>
          </p:nvPr>
        </p:nvSpPr>
        <p:spPr/>
        <p:txBody>
          <a:bodyPr/>
          <a:lstStyle/>
          <a:p>
            <a:pPr algn="r"/>
            <a:fld id="{40A309F3-4EDD-E040-AF0C-9B3B38A0CA5F}" type="slidenum">
              <a:rPr lang="en-BE" smtClean="0"/>
              <a:pPr algn="r"/>
              <a:t>60</a:t>
            </a:fld>
            <a:endParaRPr lang="en-BE"/>
          </a:p>
        </p:txBody>
      </p:sp>
      <p:sp>
        <p:nvSpPr>
          <p:cNvPr id="7" name="Tijdelijke aanduiding voor afbeelding 6">
            <a:extLst>
              <a:ext uri="{FF2B5EF4-FFF2-40B4-BE49-F238E27FC236}">
                <a16:creationId xmlns:a16="http://schemas.microsoft.com/office/drawing/2014/main" id="{A96693C5-BFA6-D4D9-A84D-FAD179C499D2}"/>
              </a:ext>
            </a:extLst>
          </p:cNvPr>
          <p:cNvSpPr>
            <a:spLocks noGrp="1"/>
          </p:cNvSpPr>
          <p:nvPr>
            <p:ph type="pic" sz="quarter" idx="14"/>
          </p:nvPr>
        </p:nvSpPr>
        <p:spPr>
          <a:xfrm>
            <a:off x="1" y="692152"/>
            <a:ext cx="3551429" cy="688974"/>
          </a:xfrm>
        </p:spPr>
        <p:txBody>
          <a:bodyPr/>
          <a:lstStyle/>
          <a:p>
            <a:r>
              <a:rPr lang="nl-BE" sz="2800" b="1">
                <a:solidFill>
                  <a:srgbClr val="000000"/>
                </a:solidFill>
                <a:latin typeface="Calibri" panose="020F0502020204030204" pitchFamily="34" charset="0"/>
                <a:cs typeface="Calibri" panose="020F0502020204030204" pitchFamily="34" charset="0"/>
              </a:rPr>
              <a:t>2.</a:t>
            </a:r>
            <a:r>
              <a:rPr kumimoji="0" lang="nl-BE" sz="2800" b="1" i="0"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rPr>
              <a:t> Overzicht</a:t>
            </a:r>
          </a:p>
        </p:txBody>
      </p:sp>
      <p:sp>
        <p:nvSpPr>
          <p:cNvPr id="10" name="Tijdelijke aanduiding voor afbeelding 6">
            <a:extLst>
              <a:ext uri="{FF2B5EF4-FFF2-40B4-BE49-F238E27FC236}">
                <a16:creationId xmlns:a16="http://schemas.microsoft.com/office/drawing/2014/main" id="{1E7CB4BC-4393-9851-B4DB-35C06FBC7FF4}"/>
              </a:ext>
            </a:extLst>
          </p:cNvPr>
          <p:cNvSpPr txBox="1">
            <a:spLocks/>
          </p:cNvSpPr>
          <p:nvPr/>
        </p:nvSpPr>
        <p:spPr>
          <a:xfrm>
            <a:off x="4966637" y="2670079"/>
            <a:ext cx="3807249" cy="576000"/>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86A153">
              <a:alpha val="10000"/>
            </a:srgbClr>
          </a:solidFill>
          <a:ln w="9525" cap="flat" cmpd="sng" algn="ctr">
            <a:solidFill>
              <a:schemeClr val="bg2">
                <a:lumMod val="90000"/>
              </a:schemeClr>
            </a:solidFill>
            <a:prstDash val="solid"/>
            <a:miter lim="800000"/>
          </a:ln>
          <a:effectLst/>
        </p:spPr>
        <p:txBody>
          <a:bodyPr vert="horz" lIns="270000" tIns="180000" rIns="180000" bIns="18000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lang="en-GB" sz="2800" b="1" i="0" kern="1200" dirty="0">
                <a:solidFill>
                  <a:srgbClr val="002551"/>
                </a:solidFill>
                <a:latin typeface="Calibri" panose="020F0502020204030204" pitchFamily="34" charset="0"/>
                <a:ea typeface="+mn-ea"/>
                <a:cs typeface="Calibri" panose="020F0502020204030204" pitchFamily="34" charset="0"/>
              </a:defRPr>
            </a:lvl1pPr>
            <a:lvl2pPr marL="273050" indent="-265113" algn="l" defTabSz="914400" rtl="0" eaLnBrk="1" latinLnBrk="0" hangingPunct="1">
              <a:lnSpc>
                <a:spcPct val="100000"/>
              </a:lnSpc>
              <a:spcBef>
                <a:spcPts val="500"/>
              </a:spcBef>
              <a:buClr>
                <a:schemeClr val="accent1"/>
              </a:buClr>
              <a:buSzPct val="100000"/>
              <a:buFont typeface="Wingdings" pitchFamily="2" charset="2"/>
              <a:buChar char="§"/>
              <a:tabLst/>
              <a:defRPr sz="1800" b="0" i="0" kern="1200">
                <a:solidFill>
                  <a:schemeClr val="lt1"/>
                </a:solidFill>
                <a:latin typeface="+mn-lt"/>
                <a:ea typeface="+mn-ea"/>
                <a:cs typeface="+mn-cs"/>
              </a:defRPr>
            </a:lvl2pPr>
            <a:lvl3pPr marL="539750" indent="-266700" algn="l" defTabSz="914400" rtl="0" eaLnBrk="1" latinLnBrk="0" hangingPunct="1">
              <a:lnSpc>
                <a:spcPct val="100000"/>
              </a:lnSpc>
              <a:spcBef>
                <a:spcPts val="500"/>
              </a:spcBef>
              <a:buFont typeface="Wingdings" pitchFamily="2" charset="2"/>
              <a:buChar char="§"/>
              <a:tabLst/>
              <a:defRPr sz="1800" b="0" i="0" kern="1200">
                <a:solidFill>
                  <a:schemeClr val="lt1"/>
                </a:solidFill>
                <a:latin typeface="+mn-lt"/>
                <a:ea typeface="+mn-ea"/>
                <a:cs typeface="+mn-cs"/>
              </a:defRPr>
            </a:lvl3pPr>
            <a:lvl4pPr marL="806450" indent="-266700" algn="l" defTabSz="914400" rtl="0" eaLnBrk="1" latinLnBrk="0" hangingPunct="1">
              <a:lnSpc>
                <a:spcPct val="100000"/>
              </a:lnSpc>
              <a:spcBef>
                <a:spcPts val="500"/>
              </a:spcBef>
              <a:buClr>
                <a:schemeClr val="accent3"/>
              </a:buClr>
              <a:buFont typeface="Wingdings" pitchFamily="2" charset="2"/>
              <a:buChar char="§"/>
              <a:tabLst/>
              <a:defRPr sz="1800" b="0" i="0" kern="1200">
                <a:solidFill>
                  <a:schemeClr val="lt1"/>
                </a:solidFill>
                <a:latin typeface="+mn-lt"/>
                <a:ea typeface="+mn-ea"/>
                <a:cs typeface="+mn-cs"/>
              </a:defRPr>
            </a:lvl4pPr>
            <a:lvl5pPr marL="7938" indent="0" algn="l" defTabSz="914400" rtl="0" eaLnBrk="1" latinLnBrk="0" hangingPunct="1">
              <a:lnSpc>
                <a:spcPct val="100000"/>
              </a:lnSpc>
              <a:spcBef>
                <a:spcPts val="500"/>
              </a:spcBef>
              <a:buFont typeface="Arial" panose="020B0604020202020204" pitchFamily="34" charset="0"/>
              <a:buNone/>
              <a:tabLst/>
              <a:defRPr sz="1800" b="1"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nl-BE" sz="1500" dirty="0">
                <a:solidFill>
                  <a:srgbClr val="000000"/>
                </a:solidFill>
              </a:rPr>
              <a:t>3. Structuur van de nieuwe overeenkomst</a:t>
            </a:r>
          </a:p>
        </p:txBody>
      </p:sp>
      <p:sp>
        <p:nvSpPr>
          <p:cNvPr id="11" name="Tijdelijke aanduiding voor afbeelding 6">
            <a:extLst>
              <a:ext uri="{FF2B5EF4-FFF2-40B4-BE49-F238E27FC236}">
                <a16:creationId xmlns:a16="http://schemas.microsoft.com/office/drawing/2014/main" id="{90107FEE-7C15-556D-5019-2B6943582C3B}"/>
              </a:ext>
            </a:extLst>
          </p:cNvPr>
          <p:cNvSpPr txBox="1">
            <a:spLocks/>
          </p:cNvSpPr>
          <p:nvPr/>
        </p:nvSpPr>
        <p:spPr>
          <a:xfrm>
            <a:off x="4966637" y="3449326"/>
            <a:ext cx="3807249" cy="576000"/>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86A153">
              <a:alpha val="10000"/>
            </a:srgbClr>
          </a:solidFill>
          <a:ln w="9525" cap="flat" cmpd="sng" algn="ctr">
            <a:solidFill>
              <a:schemeClr val="bg2">
                <a:lumMod val="90000"/>
              </a:schemeClr>
            </a:solidFill>
            <a:prstDash val="solid"/>
            <a:miter lim="800000"/>
          </a:ln>
          <a:effectLst/>
        </p:spPr>
        <p:txBody>
          <a:bodyPr vert="horz" lIns="270000" tIns="180000" rIns="180000" bIns="180000" rtlCol="0" anchor="b">
            <a:normAutofit fontScale="55000" lnSpcReduction="20000"/>
          </a:bodyPr>
          <a:lstStyle>
            <a:lvl1pPr marL="0" indent="0" algn="l" defTabSz="914400" rtl="0" eaLnBrk="1" latinLnBrk="0" hangingPunct="1">
              <a:lnSpc>
                <a:spcPct val="100000"/>
              </a:lnSpc>
              <a:spcBef>
                <a:spcPts val="1000"/>
              </a:spcBef>
              <a:buFont typeface="Arial" panose="020B0604020202020204" pitchFamily="34" charset="0"/>
              <a:buNone/>
              <a:defRPr lang="en-GB" sz="2800" b="1" i="0" kern="1200" dirty="0">
                <a:solidFill>
                  <a:srgbClr val="002551"/>
                </a:solidFill>
                <a:latin typeface="Calibri" panose="020F0502020204030204" pitchFamily="34" charset="0"/>
                <a:ea typeface="+mn-ea"/>
                <a:cs typeface="Calibri" panose="020F0502020204030204" pitchFamily="34" charset="0"/>
              </a:defRPr>
            </a:lvl1pPr>
            <a:lvl2pPr marL="273050" indent="-265113" algn="l" defTabSz="914400" rtl="0" eaLnBrk="1" latinLnBrk="0" hangingPunct="1">
              <a:lnSpc>
                <a:spcPct val="100000"/>
              </a:lnSpc>
              <a:spcBef>
                <a:spcPts val="500"/>
              </a:spcBef>
              <a:buClr>
                <a:schemeClr val="accent1"/>
              </a:buClr>
              <a:buSzPct val="100000"/>
              <a:buFont typeface="Wingdings" pitchFamily="2" charset="2"/>
              <a:buChar char="§"/>
              <a:tabLst/>
              <a:defRPr sz="1800" b="0" i="0" kern="1200">
                <a:solidFill>
                  <a:schemeClr val="lt1"/>
                </a:solidFill>
                <a:latin typeface="+mn-lt"/>
                <a:ea typeface="+mn-ea"/>
                <a:cs typeface="+mn-cs"/>
              </a:defRPr>
            </a:lvl2pPr>
            <a:lvl3pPr marL="539750" indent="-266700" algn="l" defTabSz="914400" rtl="0" eaLnBrk="1" latinLnBrk="0" hangingPunct="1">
              <a:lnSpc>
                <a:spcPct val="100000"/>
              </a:lnSpc>
              <a:spcBef>
                <a:spcPts val="500"/>
              </a:spcBef>
              <a:buFont typeface="Wingdings" pitchFamily="2" charset="2"/>
              <a:buChar char="§"/>
              <a:tabLst/>
              <a:defRPr sz="1800" b="0" i="0" kern="1200">
                <a:solidFill>
                  <a:schemeClr val="lt1"/>
                </a:solidFill>
                <a:latin typeface="+mn-lt"/>
                <a:ea typeface="+mn-ea"/>
                <a:cs typeface="+mn-cs"/>
              </a:defRPr>
            </a:lvl3pPr>
            <a:lvl4pPr marL="806450" indent="-266700" algn="l" defTabSz="914400" rtl="0" eaLnBrk="1" latinLnBrk="0" hangingPunct="1">
              <a:lnSpc>
                <a:spcPct val="100000"/>
              </a:lnSpc>
              <a:spcBef>
                <a:spcPts val="500"/>
              </a:spcBef>
              <a:buClr>
                <a:schemeClr val="accent3"/>
              </a:buClr>
              <a:buFont typeface="Wingdings" pitchFamily="2" charset="2"/>
              <a:buChar char="§"/>
              <a:tabLst/>
              <a:defRPr sz="1800" b="0" i="0" kern="1200">
                <a:solidFill>
                  <a:schemeClr val="lt1"/>
                </a:solidFill>
                <a:latin typeface="+mn-lt"/>
                <a:ea typeface="+mn-ea"/>
                <a:cs typeface="+mn-cs"/>
              </a:defRPr>
            </a:lvl4pPr>
            <a:lvl5pPr marL="7938" indent="0" algn="l" defTabSz="914400" rtl="0" eaLnBrk="1" latinLnBrk="0" hangingPunct="1">
              <a:lnSpc>
                <a:spcPct val="100000"/>
              </a:lnSpc>
              <a:spcBef>
                <a:spcPts val="500"/>
              </a:spcBef>
              <a:buFont typeface="Arial" panose="020B0604020202020204" pitchFamily="34" charset="0"/>
              <a:buNone/>
              <a:tabLst/>
              <a:defRPr sz="1800" b="1"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nl-BE" dirty="0">
                <a:solidFill>
                  <a:srgbClr val="000000"/>
                </a:solidFill>
              </a:rPr>
              <a:t>4. “Interne” en “externe” </a:t>
            </a:r>
            <a:r>
              <a:rPr lang="nl-BE" dirty="0" err="1">
                <a:solidFill>
                  <a:srgbClr val="000000"/>
                </a:solidFill>
              </a:rPr>
              <a:t>WG’s</a:t>
            </a:r>
            <a:r>
              <a:rPr lang="nl-BE" dirty="0">
                <a:solidFill>
                  <a:srgbClr val="000000"/>
                </a:solidFill>
              </a:rPr>
              <a:t> </a:t>
            </a:r>
          </a:p>
        </p:txBody>
      </p:sp>
      <p:sp>
        <p:nvSpPr>
          <p:cNvPr id="12" name="Tijdelijke aanduiding voor afbeelding 6">
            <a:extLst>
              <a:ext uri="{FF2B5EF4-FFF2-40B4-BE49-F238E27FC236}">
                <a16:creationId xmlns:a16="http://schemas.microsoft.com/office/drawing/2014/main" id="{DE8D2FA7-5000-FC80-971B-8A245873F85A}"/>
              </a:ext>
            </a:extLst>
          </p:cNvPr>
          <p:cNvSpPr txBox="1">
            <a:spLocks/>
          </p:cNvSpPr>
          <p:nvPr/>
        </p:nvSpPr>
        <p:spPr>
          <a:xfrm>
            <a:off x="4966637" y="4228573"/>
            <a:ext cx="3807249" cy="576000"/>
          </a:xfrm>
          <a:custGeom>
            <a:avLst/>
            <a:gdLst>
              <a:gd name="connsiteX0" fmla="*/ 73913 w 3753608"/>
              <a:gd name="connsiteY0" fmla="*/ 0 h 1516779"/>
              <a:gd name="connsiteX1" fmla="*/ 3679695 w 3753608"/>
              <a:gd name="connsiteY1" fmla="*/ 0 h 1516779"/>
              <a:gd name="connsiteX2" fmla="*/ 3753608 w 3753608"/>
              <a:gd name="connsiteY2" fmla="*/ 73913 h 1516779"/>
              <a:gd name="connsiteX3" fmla="*/ 3753608 w 3753608"/>
              <a:gd name="connsiteY3" fmla="*/ 1442866 h 1516779"/>
              <a:gd name="connsiteX4" fmla="*/ 3679695 w 3753608"/>
              <a:gd name="connsiteY4" fmla="*/ 1516779 h 1516779"/>
              <a:gd name="connsiteX5" fmla="*/ 73913 w 3753608"/>
              <a:gd name="connsiteY5" fmla="*/ 1516779 h 1516779"/>
              <a:gd name="connsiteX6" fmla="*/ 0 w 3753608"/>
              <a:gd name="connsiteY6" fmla="*/ 1442866 h 1516779"/>
              <a:gd name="connsiteX7" fmla="*/ 0 w 3753608"/>
              <a:gd name="connsiteY7" fmla="*/ 73913 h 1516779"/>
              <a:gd name="connsiteX8" fmla="*/ 73913 w 3753608"/>
              <a:gd name="connsiteY8" fmla="*/ 0 h 1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608" h="1516779">
                <a:moveTo>
                  <a:pt x="73913" y="0"/>
                </a:moveTo>
                <a:lnTo>
                  <a:pt x="3679695" y="0"/>
                </a:lnTo>
                <a:cubicBezTo>
                  <a:pt x="3720516" y="0"/>
                  <a:pt x="3753608" y="33092"/>
                  <a:pt x="3753608" y="73913"/>
                </a:cubicBezTo>
                <a:lnTo>
                  <a:pt x="3753608" y="1442866"/>
                </a:lnTo>
                <a:cubicBezTo>
                  <a:pt x="3753608" y="1483687"/>
                  <a:pt x="3720516" y="1516779"/>
                  <a:pt x="3679695" y="1516779"/>
                </a:cubicBezTo>
                <a:lnTo>
                  <a:pt x="73913" y="1516779"/>
                </a:lnTo>
                <a:cubicBezTo>
                  <a:pt x="33092" y="1516779"/>
                  <a:pt x="0" y="1483687"/>
                  <a:pt x="0" y="1442866"/>
                </a:cubicBezTo>
                <a:lnTo>
                  <a:pt x="0" y="73913"/>
                </a:lnTo>
                <a:cubicBezTo>
                  <a:pt x="0" y="33092"/>
                  <a:pt x="33092" y="0"/>
                  <a:pt x="73913" y="0"/>
                </a:cubicBezTo>
                <a:close/>
              </a:path>
            </a:pathLst>
          </a:custGeom>
          <a:solidFill>
            <a:srgbClr val="86A153">
              <a:alpha val="10000"/>
            </a:srgbClr>
          </a:solidFill>
          <a:ln w="9525" cap="flat" cmpd="sng" algn="ctr">
            <a:solidFill>
              <a:schemeClr val="bg2">
                <a:lumMod val="90000"/>
              </a:schemeClr>
            </a:solidFill>
            <a:prstDash val="solid"/>
            <a:miter lim="800000"/>
          </a:ln>
          <a:effectLst/>
        </p:spPr>
        <p:txBody>
          <a:bodyPr vert="horz" lIns="270000" tIns="180000" rIns="180000" bIns="180000" rtlCol="0" anchor="b">
            <a:normAutofit fontScale="55000" lnSpcReduction="20000"/>
          </a:bodyPr>
          <a:lstStyle>
            <a:lvl1pPr marL="0" indent="0" algn="l" defTabSz="914400" rtl="0" eaLnBrk="1" latinLnBrk="0" hangingPunct="1">
              <a:lnSpc>
                <a:spcPct val="100000"/>
              </a:lnSpc>
              <a:spcBef>
                <a:spcPts val="1000"/>
              </a:spcBef>
              <a:buFont typeface="Arial" panose="020B0604020202020204" pitchFamily="34" charset="0"/>
              <a:buNone/>
              <a:defRPr lang="en-GB" sz="2800" b="1" i="0" kern="1200" dirty="0">
                <a:solidFill>
                  <a:srgbClr val="002551"/>
                </a:solidFill>
                <a:latin typeface="Calibri" panose="020F0502020204030204" pitchFamily="34" charset="0"/>
                <a:ea typeface="+mn-ea"/>
                <a:cs typeface="Calibri" panose="020F0502020204030204" pitchFamily="34" charset="0"/>
              </a:defRPr>
            </a:lvl1pPr>
            <a:lvl2pPr marL="273050" indent="-265113" algn="l" defTabSz="914400" rtl="0" eaLnBrk="1" latinLnBrk="0" hangingPunct="1">
              <a:lnSpc>
                <a:spcPct val="100000"/>
              </a:lnSpc>
              <a:spcBef>
                <a:spcPts val="500"/>
              </a:spcBef>
              <a:buClr>
                <a:schemeClr val="accent1"/>
              </a:buClr>
              <a:buSzPct val="100000"/>
              <a:buFont typeface="Wingdings" pitchFamily="2" charset="2"/>
              <a:buChar char="§"/>
              <a:tabLst/>
              <a:defRPr sz="1800" b="0" i="0" kern="1200">
                <a:solidFill>
                  <a:schemeClr val="lt1"/>
                </a:solidFill>
                <a:latin typeface="+mn-lt"/>
                <a:ea typeface="+mn-ea"/>
                <a:cs typeface="+mn-cs"/>
              </a:defRPr>
            </a:lvl2pPr>
            <a:lvl3pPr marL="539750" indent="-266700" algn="l" defTabSz="914400" rtl="0" eaLnBrk="1" latinLnBrk="0" hangingPunct="1">
              <a:lnSpc>
                <a:spcPct val="100000"/>
              </a:lnSpc>
              <a:spcBef>
                <a:spcPts val="500"/>
              </a:spcBef>
              <a:buFont typeface="Wingdings" pitchFamily="2" charset="2"/>
              <a:buChar char="§"/>
              <a:tabLst/>
              <a:defRPr sz="1800" b="0" i="0" kern="1200">
                <a:solidFill>
                  <a:schemeClr val="lt1"/>
                </a:solidFill>
                <a:latin typeface="+mn-lt"/>
                <a:ea typeface="+mn-ea"/>
                <a:cs typeface="+mn-cs"/>
              </a:defRPr>
            </a:lvl3pPr>
            <a:lvl4pPr marL="806450" indent="-266700" algn="l" defTabSz="914400" rtl="0" eaLnBrk="1" latinLnBrk="0" hangingPunct="1">
              <a:lnSpc>
                <a:spcPct val="100000"/>
              </a:lnSpc>
              <a:spcBef>
                <a:spcPts val="500"/>
              </a:spcBef>
              <a:buClr>
                <a:schemeClr val="accent3"/>
              </a:buClr>
              <a:buFont typeface="Wingdings" pitchFamily="2" charset="2"/>
              <a:buChar char="§"/>
              <a:tabLst/>
              <a:defRPr sz="1800" b="0" i="0" kern="1200">
                <a:solidFill>
                  <a:schemeClr val="lt1"/>
                </a:solidFill>
                <a:latin typeface="+mn-lt"/>
                <a:ea typeface="+mn-ea"/>
                <a:cs typeface="+mn-cs"/>
              </a:defRPr>
            </a:lvl4pPr>
            <a:lvl5pPr marL="7938" indent="0" algn="l" defTabSz="914400" rtl="0" eaLnBrk="1" latinLnBrk="0" hangingPunct="1">
              <a:lnSpc>
                <a:spcPct val="100000"/>
              </a:lnSpc>
              <a:spcBef>
                <a:spcPts val="500"/>
              </a:spcBef>
              <a:buFont typeface="Arial" panose="020B0604020202020204" pitchFamily="34" charset="0"/>
              <a:buNone/>
              <a:tabLst/>
              <a:defRPr sz="1800" b="1"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nl-BE" dirty="0">
                <a:solidFill>
                  <a:srgbClr val="000000"/>
                </a:solidFill>
              </a:rPr>
              <a:t>5. Huidige output</a:t>
            </a:r>
          </a:p>
        </p:txBody>
      </p:sp>
      <p:pic>
        <p:nvPicPr>
          <p:cNvPr id="2" name="Picture 3">
            <a:extLst>
              <a:ext uri="{FF2B5EF4-FFF2-40B4-BE49-F238E27FC236}">
                <a16:creationId xmlns:a16="http://schemas.microsoft.com/office/drawing/2014/main" id="{C9AC4AE8-F7D4-2473-DFB7-35B414554914}"/>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3108740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9F51F-7F00-F815-AD9B-0C623BD3262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67D0D5EA-9EA1-DD91-9CD3-65E0D7782E10}"/>
              </a:ext>
            </a:extLst>
          </p:cNvPr>
          <p:cNvSpPr>
            <a:spLocks noGrp="1"/>
          </p:cNvSpPr>
          <p:nvPr>
            <p:ph type="title"/>
          </p:nvPr>
        </p:nvSpPr>
        <p:spPr>
          <a:xfrm>
            <a:off x="299339" y="1993557"/>
            <a:ext cx="2952751" cy="1015663"/>
          </a:xfrm>
        </p:spPr>
        <p:txBody>
          <a:bodyPr anchor="t"/>
          <a:lstStyle/>
          <a:p>
            <a:pPr marR="0" lvl="0" algn="l" defTabSz="914400" rtl="0" eaLnBrk="1" fontAlgn="auto" latinLnBrk="0" hangingPunct="1">
              <a:lnSpc>
                <a:spcPct val="100000"/>
              </a:lnSpc>
              <a:spcBef>
                <a:spcPts val="0"/>
              </a:spcBef>
              <a:spcAft>
                <a:spcPts val="0"/>
              </a:spcAft>
              <a:buClrTx/>
              <a:buSzTx/>
              <a:tabLst/>
              <a:defRPr/>
            </a:pPr>
            <a:r>
              <a:rPr kumimoji="0" lang="nl-BE" sz="2000" b="0" i="0" u="none" strike="noStrike" cap="none" normalizeH="0" baseline="0" noProof="0" dirty="0">
                <a:ln>
                  <a:noFill/>
                </a:ln>
                <a:solidFill>
                  <a:srgbClr val="0070C0"/>
                </a:solidFill>
                <a:effectLst/>
                <a:uLnTx/>
                <a:uFillTx/>
                <a:latin typeface="Calibri" panose="020F0502020204030204" pitchFamily="34" charset="0"/>
                <a:cs typeface="Calibri" panose="020F0502020204030204" pitchFamily="34" charset="0"/>
              </a:rPr>
              <a:t>Een streven naar een duidelijkere en beter leesbare overeenkomst</a:t>
            </a:r>
          </a:p>
        </p:txBody>
      </p:sp>
      <p:sp>
        <p:nvSpPr>
          <p:cNvPr id="4" name="Slide Number Placeholder 3">
            <a:extLst>
              <a:ext uri="{FF2B5EF4-FFF2-40B4-BE49-F238E27FC236}">
                <a16:creationId xmlns:a16="http://schemas.microsoft.com/office/drawing/2014/main" id="{9F76FBD9-5E68-2DED-4154-F9EEAE2382AA}"/>
              </a:ext>
            </a:extLst>
          </p:cNvPr>
          <p:cNvSpPr>
            <a:spLocks noGrp="1"/>
          </p:cNvSpPr>
          <p:nvPr>
            <p:ph type="sldNum" sz="quarter" idx="4"/>
          </p:nvPr>
        </p:nvSpPr>
        <p:spPr/>
        <p:txBody>
          <a:bodyPr/>
          <a:lstStyle/>
          <a:p>
            <a:pPr algn="r"/>
            <a:fld id="{40A309F3-4EDD-E040-AF0C-9B3B38A0CA5F}" type="slidenum">
              <a:rPr lang="en-BE" smtClean="0"/>
              <a:pPr algn="r"/>
              <a:t>61</a:t>
            </a:fld>
            <a:endParaRPr lang="en-BE"/>
          </a:p>
        </p:txBody>
      </p:sp>
      <p:sp>
        <p:nvSpPr>
          <p:cNvPr id="7" name="Tijdelijke aanduiding voor afbeelding 6">
            <a:extLst>
              <a:ext uri="{FF2B5EF4-FFF2-40B4-BE49-F238E27FC236}">
                <a16:creationId xmlns:a16="http://schemas.microsoft.com/office/drawing/2014/main" id="{6F3994B3-3099-0466-C4B0-4738805F62B1}"/>
              </a:ext>
            </a:extLst>
          </p:cNvPr>
          <p:cNvSpPr>
            <a:spLocks noGrp="1"/>
          </p:cNvSpPr>
          <p:nvPr>
            <p:ph type="pic" sz="quarter" idx="14"/>
          </p:nvPr>
        </p:nvSpPr>
        <p:spPr>
          <a:xfrm>
            <a:off x="1" y="692151"/>
            <a:ext cx="3694851" cy="917573"/>
          </a:xfrm>
        </p:spPr>
        <p:txBody>
          <a:bodyPr/>
          <a:lstStyle/>
          <a:p>
            <a:r>
              <a:rPr lang="nl-BE" sz="2800" b="1" dirty="0">
                <a:solidFill>
                  <a:srgbClr val="000000"/>
                </a:solidFill>
                <a:latin typeface="Calibri" panose="020F0502020204030204" pitchFamily="34" charset="0"/>
                <a:cs typeface="Calibri" panose="020F0502020204030204" pitchFamily="34" charset="0"/>
              </a:rPr>
              <a:t>3.</a:t>
            </a:r>
            <a:r>
              <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rPr>
              <a:t> Structuur van de nieuwe overeenkomst</a:t>
            </a:r>
          </a:p>
        </p:txBody>
      </p:sp>
      <p:sp>
        <p:nvSpPr>
          <p:cNvPr id="3" name="Text Placeholder 2">
            <a:extLst>
              <a:ext uri="{FF2B5EF4-FFF2-40B4-BE49-F238E27FC236}">
                <a16:creationId xmlns:a16="http://schemas.microsoft.com/office/drawing/2014/main" id="{68FF36B0-A5FE-0A0B-A822-9A123383D4A8}"/>
              </a:ext>
            </a:extLst>
          </p:cNvPr>
          <p:cNvSpPr>
            <a:spLocks noGrp="1"/>
          </p:cNvSpPr>
          <p:nvPr>
            <p:ph type="body" sz="quarter" idx="11"/>
          </p:nvPr>
        </p:nvSpPr>
        <p:spPr>
          <a:xfrm>
            <a:off x="3971925" y="1342427"/>
            <a:ext cx="7750175" cy="4173146"/>
          </a:xfrm>
        </p:spPr>
        <p:txBody>
          <a:bodyPr/>
          <a:lstStyle/>
          <a:p>
            <a:r>
              <a:rPr lang="nl-BE" b="1" dirty="0"/>
              <a:t>Structuur van de vorige overeenkomst: </a:t>
            </a:r>
          </a:p>
        </p:txBody>
      </p:sp>
      <p:graphicFrame>
        <p:nvGraphicFramePr>
          <p:cNvPr id="20" name="Table 19">
            <a:extLst>
              <a:ext uri="{FF2B5EF4-FFF2-40B4-BE49-F238E27FC236}">
                <a16:creationId xmlns:a16="http://schemas.microsoft.com/office/drawing/2014/main" id="{6E3488D5-1EEE-97B7-5E46-6F3280AC42AC}"/>
              </a:ext>
            </a:extLst>
          </p:cNvPr>
          <p:cNvGraphicFramePr>
            <a:graphicFrameLocks noGrp="1"/>
          </p:cNvGraphicFramePr>
          <p:nvPr/>
        </p:nvGraphicFramePr>
        <p:xfrm>
          <a:off x="3895725" y="1869437"/>
          <a:ext cx="8103448" cy="4602480"/>
        </p:xfrm>
        <a:graphic>
          <a:graphicData uri="http://schemas.openxmlformats.org/drawingml/2006/table">
            <a:tbl>
              <a:tblPr firstRow="1">
                <a:tableStyleId>{93296810-A885-4BE3-A3E7-6D5BEEA58F35}</a:tableStyleId>
              </a:tblPr>
              <a:tblGrid>
                <a:gridCol w="3136614">
                  <a:extLst>
                    <a:ext uri="{9D8B030D-6E8A-4147-A177-3AD203B41FA5}">
                      <a16:colId xmlns:a16="http://schemas.microsoft.com/office/drawing/2014/main" val="1884767268"/>
                    </a:ext>
                  </a:extLst>
                </a:gridCol>
                <a:gridCol w="4966834">
                  <a:extLst>
                    <a:ext uri="{9D8B030D-6E8A-4147-A177-3AD203B41FA5}">
                      <a16:colId xmlns:a16="http://schemas.microsoft.com/office/drawing/2014/main" val="842869372"/>
                    </a:ext>
                  </a:extLst>
                </a:gridCol>
              </a:tblGrid>
              <a:tr h="113469">
                <a:tc>
                  <a:txBody>
                    <a:bodyPr/>
                    <a:lstStyle/>
                    <a:p>
                      <a:pPr algn="l" fontAlgn="ctr"/>
                      <a:r>
                        <a:rPr lang="nl-BE" sz="1050" u="none" strike="noStrike" noProof="0" dirty="0">
                          <a:solidFill>
                            <a:schemeClr val="accent5"/>
                          </a:solidFill>
                          <a:effectLst/>
                        </a:rPr>
                        <a:t>HOOFDSTUK VAN DE OVEREENKOMST</a:t>
                      </a:r>
                    </a:p>
                  </a:txBody>
                  <a:tcPr marL="36000" marR="36000" marT="0" marB="0" anchor="ctr"/>
                </a:tc>
                <a:tc>
                  <a:txBody>
                    <a:bodyPr/>
                    <a:lstStyle/>
                    <a:p>
                      <a:pPr algn="l" fontAlgn="ctr"/>
                      <a:r>
                        <a:rPr lang="nl-BE" sz="1050" u="none" strike="noStrike" noProof="0" dirty="0">
                          <a:solidFill>
                            <a:schemeClr val="accent5"/>
                          </a:solidFill>
                          <a:effectLst/>
                        </a:rPr>
                        <a:t>ARTIKEL/ THEMA VAN DE OVEREENKOMST</a:t>
                      </a:r>
                    </a:p>
                  </a:txBody>
                  <a:tcPr marL="36000" marR="36000" marT="0" marB="0" anchor="ctr"/>
                </a:tc>
                <a:extLst>
                  <a:ext uri="{0D108BD9-81ED-4DB2-BD59-A6C34878D82A}">
                    <a16:rowId xmlns:a16="http://schemas.microsoft.com/office/drawing/2014/main" val="3527346709"/>
                  </a:ext>
                </a:extLst>
              </a:tr>
              <a:tr h="113469">
                <a:tc>
                  <a:txBody>
                    <a:bodyPr/>
                    <a:lstStyle/>
                    <a:p>
                      <a:pPr algn="l" fontAlgn="ctr"/>
                      <a:r>
                        <a:rPr lang="nl-BE" sz="1050" u="none" strike="noStrike" noProof="0" dirty="0">
                          <a:effectLst/>
                        </a:rPr>
                        <a:t>INLEIDING</a:t>
                      </a:r>
                    </a:p>
                  </a:txBody>
                  <a:tcPr marL="36000" marR="36000" marT="0" marB="0" anchor="ctr">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1000" u="none" strike="noStrike" noProof="0" dirty="0">
                          <a:effectLst/>
                        </a:rPr>
                        <a:t>0. INLEIDING  / SOCIALE COHESIE</a:t>
                      </a:r>
                    </a:p>
                  </a:txBody>
                  <a:tcPr marL="36000" marR="36000" marT="0" marB="0" anchor="ctr">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977367793"/>
                  </a:ext>
                </a:extLst>
              </a:tr>
              <a:tr h="109861">
                <a:tc rowSpan="2">
                  <a:txBody>
                    <a:bodyPr/>
                    <a:lstStyle/>
                    <a:p>
                      <a:pPr algn="l" fontAlgn="ctr"/>
                      <a:r>
                        <a:rPr lang="nl-BE" sz="1050" u="none" strike="noStrike" noProof="0" dirty="0">
                          <a:effectLst/>
                        </a:rPr>
                        <a:t>HOOFDSTUK 1 - PARTIJEN BIJ DE OVEREENKOMST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1000" u="none" strike="noStrike" noProof="0" dirty="0">
                          <a:effectLst/>
                        </a:rPr>
                        <a:t>Artikel 1. DE GEWESTELIJKE SUBSIDIËRENDE OVERHEID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187066586"/>
                  </a:ext>
                </a:extLst>
              </a:tr>
              <a:tr h="109861">
                <a:tc vMerge="1">
                  <a:txBody>
                    <a:bodyPr/>
                    <a:lstStyle/>
                    <a:p>
                      <a:endParaRPr lang="fr-BE"/>
                    </a:p>
                  </a:txBody>
                  <a:tcPr/>
                </a:tc>
                <a:tc>
                  <a:txBody>
                    <a:bodyPr/>
                    <a:lstStyle/>
                    <a:p>
                      <a:pPr algn="l" fontAlgn="ctr"/>
                      <a:r>
                        <a:rPr lang="nl-BE" sz="1000" u="none" strike="noStrike" noProof="0" dirty="0">
                          <a:effectLst/>
                        </a:rPr>
                        <a:t>Artikel 2. DE PLAATSELIJKE MEDEONDERTEKENAARS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49056898"/>
                  </a:ext>
                </a:extLst>
              </a:tr>
              <a:tr h="113469">
                <a:tc>
                  <a:txBody>
                    <a:bodyPr/>
                    <a:lstStyle/>
                    <a:p>
                      <a:pPr algn="l" fontAlgn="ctr"/>
                      <a:r>
                        <a:rPr lang="nl-BE" sz="1050" u="none" strike="noStrike" noProof="0" dirty="0">
                          <a:effectLst/>
                        </a:rPr>
                        <a:t>HOOFDSTUK 2 – VOORWERP VAN DE OVEREENKOMST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1000" u="none" strike="noStrike" noProof="0" dirty="0">
                          <a:effectLst/>
                        </a:rPr>
                        <a:t>Artikel 3. ALGEMENE DOELSTELLINGEN (// FINALITEITEN) PSC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385875296"/>
                  </a:ext>
                </a:extLst>
              </a:tr>
              <a:tr h="113469">
                <a:tc>
                  <a:txBody>
                    <a:bodyPr/>
                    <a:lstStyle/>
                    <a:p>
                      <a:pPr algn="l" fontAlgn="b"/>
                      <a:r>
                        <a:rPr lang="nl-BE" sz="1050" u="none" strike="noStrike" noProof="0" dirty="0">
                          <a:effectLst/>
                        </a:rPr>
                        <a:t>HOOFDSTUK 3 – LOOPTIJD VAN DE OVEREENKOMST </a:t>
                      </a:r>
                    </a:p>
                  </a:txBody>
                  <a:tcPr marL="36000" marR="36000" marT="0"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1000" u="none" strike="noStrike" noProof="0" dirty="0">
                          <a:effectLst/>
                        </a:rPr>
                        <a:t>Artikel 4. LOOPTIJD VAN DE OVEREENKOMST</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167706320"/>
                  </a:ext>
                </a:extLst>
              </a:tr>
              <a:tr h="109861">
                <a:tc rowSpan="2">
                  <a:txBody>
                    <a:bodyPr/>
                    <a:lstStyle/>
                    <a:p>
                      <a:pPr algn="l" fontAlgn="ctr"/>
                      <a:r>
                        <a:rPr lang="nl-BE" sz="1050" u="none" strike="noStrike" noProof="0" dirty="0">
                          <a:effectLst/>
                        </a:rPr>
                        <a:t>HOOFDSTUK 4 - LIGGING VAN HET PSC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1000" u="none" strike="noStrike" noProof="0" dirty="0">
                          <a:effectLst/>
                        </a:rPr>
                        <a:t>Artikel 5. GEOGRAFISCHE PERIMETER VAN HET PSC</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880799299"/>
                  </a:ext>
                </a:extLst>
              </a:tr>
              <a:tr h="109861">
                <a:tc vMerge="1">
                  <a:txBody>
                    <a:bodyPr/>
                    <a:lstStyle/>
                    <a:p>
                      <a:endParaRPr lang="fr-BE"/>
                    </a:p>
                  </a:txBody>
                  <a:tcPr/>
                </a:tc>
                <a:tc>
                  <a:txBody>
                    <a:bodyPr/>
                    <a:lstStyle/>
                    <a:p>
                      <a:pPr algn="l" fontAlgn="ctr"/>
                      <a:r>
                        <a:rPr lang="nl-BE" sz="1000" u="none" strike="noStrike" noProof="0" dirty="0">
                          <a:effectLst/>
                        </a:rPr>
                        <a:t>Artikel 6. LOKALEN VAN HET PSC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802297348"/>
                  </a:ext>
                </a:extLst>
              </a:tr>
              <a:tr h="109861">
                <a:tc rowSpan="5">
                  <a:txBody>
                    <a:bodyPr/>
                    <a:lstStyle/>
                    <a:p>
                      <a:pPr algn="l" fontAlgn="ctr"/>
                      <a:r>
                        <a:rPr lang="nl-BE" sz="1050" u="none" strike="noStrike" noProof="0" dirty="0">
                          <a:effectLst/>
                        </a:rPr>
                        <a:t>HOOFDSTUK 5 - METHODOLOGISCHE INSTRUMENTEN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1000" u="none" strike="noStrike" noProof="0" dirty="0">
                          <a:effectLst/>
                        </a:rPr>
                        <a:t>Artikel 7. HET MAATSCHAPPELIJK OPBOUWWERK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463580822"/>
                  </a:ext>
                </a:extLst>
              </a:tr>
              <a:tr h="109861">
                <a:tc vMerge="1">
                  <a:txBody>
                    <a:bodyPr/>
                    <a:lstStyle/>
                    <a:p>
                      <a:endParaRPr lang="fr-BE"/>
                    </a:p>
                  </a:txBody>
                  <a:tcPr/>
                </a:tc>
                <a:tc>
                  <a:txBody>
                    <a:bodyPr/>
                    <a:lstStyle/>
                    <a:p>
                      <a:pPr algn="l" fontAlgn="ctr"/>
                      <a:r>
                        <a:rPr lang="nl-BE" sz="1000" u="none" strike="noStrike" noProof="0" dirty="0">
                          <a:effectLst/>
                        </a:rPr>
                        <a:t>Artikel 8. DE PLAATSELIJKE DIAGNOSE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58408249"/>
                  </a:ext>
                </a:extLst>
              </a:tr>
              <a:tr h="109861">
                <a:tc vMerge="1">
                  <a:txBody>
                    <a:bodyPr/>
                    <a:lstStyle/>
                    <a:p>
                      <a:endParaRPr lang="fr-BE"/>
                    </a:p>
                  </a:txBody>
                  <a:tcPr/>
                </a:tc>
                <a:tc>
                  <a:txBody>
                    <a:bodyPr/>
                    <a:lstStyle/>
                    <a:p>
                      <a:pPr algn="l" fontAlgn="ctr"/>
                      <a:r>
                        <a:rPr lang="nl-BE" sz="1000" u="none" strike="noStrike" noProof="0" dirty="0">
                          <a:effectLst/>
                        </a:rPr>
                        <a:t>Artikel 9. HET ACTIEPLAN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752007947"/>
                  </a:ext>
                </a:extLst>
              </a:tr>
              <a:tr h="109861">
                <a:tc vMerge="1">
                  <a:txBody>
                    <a:bodyPr/>
                    <a:lstStyle/>
                    <a:p>
                      <a:endParaRPr lang="fr-BE"/>
                    </a:p>
                  </a:txBody>
                  <a:tcPr/>
                </a:tc>
                <a:tc>
                  <a:txBody>
                    <a:bodyPr/>
                    <a:lstStyle/>
                    <a:p>
                      <a:pPr algn="l" fontAlgn="ctr"/>
                      <a:r>
                        <a:rPr lang="nl-BE" sz="1000" u="none" strike="noStrike" noProof="0" dirty="0">
                          <a:effectLst/>
                        </a:rPr>
                        <a:t>Artikel 10. HET JAAR- EN ZELFEVALUATIEVERSLAG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997904259"/>
                  </a:ext>
                </a:extLst>
              </a:tr>
              <a:tr h="109861">
                <a:tc vMerge="1">
                  <a:txBody>
                    <a:bodyPr/>
                    <a:lstStyle/>
                    <a:p>
                      <a:endParaRPr lang="fr-BE"/>
                    </a:p>
                  </a:txBody>
                  <a:tcPr/>
                </a:tc>
                <a:tc>
                  <a:txBody>
                    <a:bodyPr/>
                    <a:lstStyle/>
                    <a:p>
                      <a:pPr algn="l" fontAlgn="ctr"/>
                      <a:r>
                        <a:rPr lang="nl-BE" sz="1000" u="none" strike="noStrike" noProof="0" dirty="0">
                          <a:effectLst/>
                        </a:rPr>
                        <a:t>Artikel 11. DE EVALUATIE-INSTRUMENTEN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532304969"/>
                  </a:ext>
                </a:extLst>
              </a:tr>
              <a:tr h="109861">
                <a:tc rowSpan="5">
                  <a:txBody>
                    <a:bodyPr/>
                    <a:lstStyle/>
                    <a:p>
                      <a:pPr algn="l" fontAlgn="ctr"/>
                      <a:r>
                        <a:rPr lang="nl-BE" sz="1050" u="none" strike="noStrike" noProof="0" dirty="0">
                          <a:effectLst/>
                        </a:rPr>
                        <a:t>HOOFDSTUK 6 - OMKADERING VAN HET PSC-SYSTEEM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1000" u="none" strike="noStrike" noProof="0" dirty="0">
                          <a:effectLst/>
                        </a:rPr>
                        <a:t>Artikel 12. DE GEWESTELIJKE OPVOLGING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420874415"/>
                  </a:ext>
                </a:extLst>
              </a:tr>
              <a:tr h="109861">
                <a:tc vMerge="1">
                  <a:txBody>
                    <a:bodyPr/>
                    <a:lstStyle/>
                    <a:p>
                      <a:endParaRPr lang="fr-BE"/>
                    </a:p>
                  </a:txBody>
                  <a:tcPr/>
                </a:tc>
                <a:tc>
                  <a:txBody>
                    <a:bodyPr/>
                    <a:lstStyle/>
                    <a:p>
                      <a:pPr algn="l" fontAlgn="ctr"/>
                      <a:r>
                        <a:rPr lang="nl-BE" sz="1000" u="none" strike="noStrike" noProof="0" dirty="0">
                          <a:effectLst/>
                        </a:rPr>
                        <a:t>Artikel 13. HET PLAATSELIJK OPVOLGINGSCOMITÉ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4282258640"/>
                  </a:ext>
                </a:extLst>
              </a:tr>
              <a:tr h="109861">
                <a:tc vMerge="1">
                  <a:txBody>
                    <a:bodyPr/>
                    <a:lstStyle/>
                    <a:p>
                      <a:endParaRPr lang="fr-BE"/>
                    </a:p>
                  </a:txBody>
                  <a:tcPr/>
                </a:tc>
                <a:tc>
                  <a:txBody>
                    <a:bodyPr/>
                    <a:lstStyle/>
                    <a:p>
                      <a:pPr algn="l" fontAlgn="ctr"/>
                      <a:r>
                        <a:rPr lang="nl-BE" sz="1000" u="none" strike="noStrike" noProof="0" dirty="0">
                          <a:effectLst/>
                        </a:rPr>
                        <a:t>Artikel 14. METHODOLOGISCHE STEUN</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464697309"/>
                  </a:ext>
                </a:extLst>
              </a:tr>
              <a:tr h="109861">
                <a:tc vMerge="1">
                  <a:txBody>
                    <a:bodyPr/>
                    <a:lstStyle/>
                    <a:p>
                      <a:endParaRPr lang="fr-BE"/>
                    </a:p>
                  </a:txBody>
                  <a:tcPr/>
                </a:tc>
                <a:tc>
                  <a:txBody>
                    <a:bodyPr/>
                    <a:lstStyle/>
                    <a:p>
                      <a:pPr algn="l" fontAlgn="ctr"/>
                      <a:r>
                        <a:rPr lang="nl-BE" sz="1000" u="none" strike="noStrike" noProof="0" dirty="0">
                          <a:effectLst/>
                        </a:rPr>
                        <a:t>Artikel 15. ZICHTBAARHEID VAN HET PSC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876097701"/>
                  </a:ext>
                </a:extLst>
              </a:tr>
              <a:tr h="109861">
                <a:tc vMerge="1">
                  <a:txBody>
                    <a:bodyPr/>
                    <a:lstStyle/>
                    <a:p>
                      <a:endParaRPr lang="fr-BE"/>
                    </a:p>
                  </a:txBody>
                  <a:tcPr/>
                </a:tc>
                <a:tc>
                  <a:txBody>
                    <a:bodyPr/>
                    <a:lstStyle/>
                    <a:p>
                      <a:pPr algn="l" fontAlgn="ctr"/>
                      <a:r>
                        <a:rPr lang="nl-BE" sz="1000" u="none" strike="noStrike" noProof="0" dirty="0">
                          <a:effectLst/>
                        </a:rPr>
                        <a:t>Artikel 16. EVALUATIE VAN HET PSC-SYSTEEM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709887588"/>
                  </a:ext>
                </a:extLst>
              </a:tr>
              <a:tr h="109861">
                <a:tc rowSpan="2">
                  <a:txBody>
                    <a:bodyPr/>
                    <a:lstStyle/>
                    <a:p>
                      <a:pPr algn="l" fontAlgn="ctr"/>
                      <a:r>
                        <a:rPr lang="nl-BE" sz="1050" u="none" strike="noStrike" noProof="0" dirty="0">
                          <a:effectLst/>
                        </a:rPr>
                        <a:t>HOOFDSTUK 7 – SUBSIDIËRING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1000" u="none" strike="noStrike" noProof="0" dirty="0">
                          <a:effectLst/>
                        </a:rPr>
                        <a:t>Artikel 17. HET BUDGET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985296187"/>
                  </a:ext>
                </a:extLst>
              </a:tr>
              <a:tr h="109861">
                <a:tc vMerge="1">
                  <a:txBody>
                    <a:bodyPr/>
                    <a:lstStyle/>
                    <a:p>
                      <a:endParaRPr lang="fr-BE"/>
                    </a:p>
                  </a:txBody>
                  <a:tcPr/>
                </a:tc>
                <a:tc>
                  <a:txBody>
                    <a:bodyPr/>
                    <a:lstStyle/>
                    <a:p>
                      <a:pPr algn="l" fontAlgn="ctr"/>
                      <a:r>
                        <a:rPr lang="nl-BE" sz="1000" u="none" strike="noStrike" noProof="0" dirty="0">
                          <a:effectLst/>
                        </a:rPr>
                        <a:t>Artikel 18. MODALITEITEN VOOR DE BETALING VAN DE SUBSIDIE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10160227"/>
                  </a:ext>
                </a:extLst>
              </a:tr>
              <a:tr h="109861">
                <a:tc rowSpan="2">
                  <a:txBody>
                    <a:bodyPr/>
                    <a:lstStyle/>
                    <a:p>
                      <a:pPr algn="l" fontAlgn="ctr"/>
                      <a:r>
                        <a:rPr lang="nl-BE" sz="1050" u="none" strike="noStrike" noProof="0" dirty="0">
                          <a:effectLst/>
                        </a:rPr>
                        <a:t>HOOFDSTUK 8 - INSPECTIE EN CONTROLE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1000" u="none" strike="noStrike" noProof="0" dirty="0">
                          <a:effectLst/>
                        </a:rPr>
                        <a:t>Artikel 19. CONTROLES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87318301"/>
                  </a:ext>
                </a:extLst>
              </a:tr>
              <a:tr h="109861">
                <a:tc vMerge="1">
                  <a:txBody>
                    <a:bodyPr/>
                    <a:lstStyle/>
                    <a:p>
                      <a:endParaRPr lang="fr-BE"/>
                    </a:p>
                  </a:txBody>
                  <a:tcPr/>
                </a:tc>
                <a:tc>
                  <a:txBody>
                    <a:bodyPr/>
                    <a:lstStyle/>
                    <a:p>
                      <a:pPr algn="l" fontAlgn="ctr"/>
                      <a:r>
                        <a:rPr lang="nl-BE" sz="1000" u="none" strike="noStrike" noProof="0" dirty="0">
                          <a:effectLst/>
                        </a:rPr>
                        <a:t>Artikel 20. SANCTIES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934299418"/>
                  </a:ext>
                </a:extLst>
              </a:tr>
              <a:tr h="109861">
                <a:tc rowSpan="2">
                  <a:txBody>
                    <a:bodyPr/>
                    <a:lstStyle/>
                    <a:p>
                      <a:pPr algn="l" fontAlgn="ctr"/>
                      <a:r>
                        <a:rPr lang="nl-BE" sz="1050" u="none" strike="noStrike" noProof="0" dirty="0">
                          <a:effectLst/>
                        </a:rPr>
                        <a:t>HOOFDSTUK 9 - BEROEP / ARBITRAGECOMITE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1000" u="none" strike="noStrike" noProof="0" dirty="0">
                          <a:effectLst/>
                        </a:rPr>
                        <a:t>Artikel 21. BEROEP</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3019766"/>
                  </a:ext>
                </a:extLst>
              </a:tr>
              <a:tr h="109861">
                <a:tc vMerge="1">
                  <a:txBody>
                    <a:bodyPr/>
                    <a:lstStyle/>
                    <a:p>
                      <a:endParaRPr lang="fr-BE"/>
                    </a:p>
                  </a:txBody>
                  <a:tcPr/>
                </a:tc>
                <a:tc>
                  <a:txBody>
                    <a:bodyPr/>
                    <a:lstStyle/>
                    <a:p>
                      <a:pPr algn="l" fontAlgn="ctr"/>
                      <a:r>
                        <a:rPr lang="nl-BE" sz="1000" u="none" strike="noStrike" noProof="0" dirty="0">
                          <a:effectLst/>
                        </a:rPr>
                        <a:t>Artikel 22. ARBITRAGECOMITÉ</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807802122"/>
                  </a:ext>
                </a:extLst>
              </a:tr>
              <a:tr h="109861">
                <a:tc rowSpan="2">
                  <a:txBody>
                    <a:bodyPr/>
                    <a:lstStyle/>
                    <a:p>
                      <a:pPr algn="l" fontAlgn="ctr"/>
                      <a:r>
                        <a:rPr lang="nl-BE" sz="1050" u="none" strike="noStrike" noProof="0" dirty="0">
                          <a:effectLst/>
                        </a:rPr>
                        <a:t>HOOFDSTUK 10 - VOORTIJDIGE BEËINDIGING VAN DE OVEREENKOMST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1000" u="none" strike="noStrike" noProof="0" dirty="0">
                          <a:effectLst/>
                        </a:rPr>
                        <a:t>Artikel 23. VOORTIJDIGE BEËINDIGING VAN DE OVEREENKOMST IN GEMEENSCHAPPELIJK AKKOORD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22410774"/>
                  </a:ext>
                </a:extLst>
              </a:tr>
              <a:tr h="109861">
                <a:tc vMerge="1">
                  <a:txBody>
                    <a:bodyPr/>
                    <a:lstStyle/>
                    <a:p>
                      <a:endParaRPr lang="fr-BE"/>
                    </a:p>
                  </a:txBody>
                  <a:tcPr/>
                </a:tc>
                <a:tc>
                  <a:txBody>
                    <a:bodyPr/>
                    <a:lstStyle/>
                    <a:p>
                      <a:pPr algn="l" fontAlgn="ctr"/>
                      <a:r>
                        <a:rPr lang="nl-BE" sz="1000" u="none" strike="noStrike" noProof="0" dirty="0">
                          <a:effectLst/>
                        </a:rPr>
                        <a:t>Artikel 24. VOORTIJDIGE BEËINDIGING VAN DE OVEREENKOMST OP VERZOEK VAN ÉÉN OF VERSCHEIDENE PARTIJEN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060851979"/>
                  </a:ext>
                </a:extLst>
              </a:tr>
              <a:tr h="109861">
                <a:tc rowSpan="2">
                  <a:txBody>
                    <a:bodyPr/>
                    <a:lstStyle/>
                    <a:p>
                      <a:pPr algn="l" fontAlgn="ctr"/>
                      <a:r>
                        <a:rPr lang="nl-BE" sz="1050" u="none" strike="noStrike" noProof="0" dirty="0">
                          <a:effectLst/>
                        </a:rPr>
                        <a:t>HOOFDSTUK 11 - SLOTBEPALINGEN  </a:t>
                      </a:r>
                    </a:p>
                  </a:txBody>
                  <a:tcPr marL="36000" marR="36000" marT="0" marB="0" anchor="ctr">
                    <a:lnT w="12700" cap="flat" cmpd="sng" algn="ctr">
                      <a:solidFill>
                        <a:schemeClr val="accent6">
                          <a:lumMod val="50000"/>
                        </a:schemeClr>
                      </a:solidFill>
                      <a:prstDash val="solid"/>
                      <a:round/>
                      <a:headEnd type="none" w="med" len="med"/>
                      <a:tailEnd type="none" w="med" len="med"/>
                    </a:lnT>
                  </a:tcPr>
                </a:tc>
                <a:tc>
                  <a:txBody>
                    <a:bodyPr/>
                    <a:lstStyle/>
                    <a:p>
                      <a:pPr algn="l" fontAlgn="ctr"/>
                      <a:r>
                        <a:rPr lang="nl-BE" sz="1000" u="none" strike="noStrike" noProof="0" dirty="0">
                          <a:effectLst/>
                        </a:rPr>
                        <a:t>Artikel 25. UPDATING </a:t>
                      </a:r>
                    </a:p>
                  </a:txBody>
                  <a:tcPr marL="36000" marR="36000" marT="0"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171914533"/>
                  </a:ext>
                </a:extLst>
              </a:tr>
              <a:tr h="109861">
                <a:tc vMerge="1">
                  <a:txBody>
                    <a:bodyPr/>
                    <a:lstStyle/>
                    <a:p>
                      <a:endParaRPr lang="fr-BE"/>
                    </a:p>
                  </a:txBody>
                  <a:tcPr/>
                </a:tc>
                <a:tc>
                  <a:txBody>
                    <a:bodyPr/>
                    <a:lstStyle/>
                    <a:p>
                      <a:pPr algn="l" fontAlgn="ctr"/>
                      <a:r>
                        <a:rPr lang="nl-BE" sz="1000" u="none" strike="noStrike" noProof="0" dirty="0">
                          <a:effectLst/>
                        </a:rPr>
                        <a:t>Artikel 26. BETEKENINGEN </a:t>
                      </a:r>
                    </a:p>
                  </a:txBody>
                  <a:tcPr marL="36000" marR="36000" marT="0" marB="0" anchor="ctr">
                    <a:lnT w="12700" cap="flat" cmpd="sng" algn="ctr">
                      <a:solidFill>
                        <a:schemeClr val="accent6">
                          <a:lumMod val="50000"/>
                        </a:schemeClr>
                      </a:solidFill>
                      <a:prstDash val="solid"/>
                      <a:round/>
                      <a:headEnd type="none" w="med" len="med"/>
                      <a:tailEnd type="none" w="med" len="med"/>
                    </a:lnT>
                  </a:tcPr>
                </a:tc>
                <a:extLst>
                  <a:ext uri="{0D108BD9-81ED-4DB2-BD59-A6C34878D82A}">
                    <a16:rowId xmlns:a16="http://schemas.microsoft.com/office/drawing/2014/main" val="4109602362"/>
                  </a:ext>
                </a:extLst>
              </a:tr>
            </a:tbl>
          </a:graphicData>
        </a:graphic>
      </p:graphicFrame>
      <p:pic>
        <p:nvPicPr>
          <p:cNvPr id="2" name="Picture 3">
            <a:extLst>
              <a:ext uri="{FF2B5EF4-FFF2-40B4-BE49-F238E27FC236}">
                <a16:creationId xmlns:a16="http://schemas.microsoft.com/office/drawing/2014/main" id="{07EA171F-D4B0-4A17-7E7E-6FA9F40B5B6D}"/>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3916702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78E66-C656-2443-6552-0E2ECDA74689}"/>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D1CE5414-99EC-B6C9-51A8-A19054693BA4}"/>
              </a:ext>
            </a:extLst>
          </p:cNvPr>
          <p:cNvSpPr>
            <a:spLocks noGrp="1"/>
          </p:cNvSpPr>
          <p:nvPr>
            <p:ph type="title"/>
          </p:nvPr>
        </p:nvSpPr>
        <p:spPr>
          <a:xfrm>
            <a:off x="299339" y="1993557"/>
            <a:ext cx="2952751" cy="1015663"/>
          </a:xfrm>
        </p:spPr>
        <p:txBody>
          <a:bodyPr anchor="t"/>
          <a:lstStyle/>
          <a:p>
            <a:pPr marR="0" lvl="0" algn="l" defTabSz="914400" rtl="0" eaLnBrk="1" fontAlgn="auto" latinLnBrk="0" hangingPunct="1">
              <a:lnSpc>
                <a:spcPct val="100000"/>
              </a:lnSpc>
              <a:spcBef>
                <a:spcPts val="0"/>
              </a:spcBef>
              <a:spcAft>
                <a:spcPts val="0"/>
              </a:spcAft>
              <a:buClrTx/>
              <a:buSzTx/>
              <a:tabLst/>
              <a:defRPr/>
            </a:pPr>
            <a:r>
              <a:rPr kumimoji="0" lang="nl-BE" sz="2000" b="0" i="0" u="none"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t>Een streven naar een duidelijkere en beter leesbare overeenkomst </a:t>
            </a:r>
          </a:p>
        </p:txBody>
      </p:sp>
      <p:sp>
        <p:nvSpPr>
          <p:cNvPr id="4" name="Slide Number Placeholder 3">
            <a:extLst>
              <a:ext uri="{FF2B5EF4-FFF2-40B4-BE49-F238E27FC236}">
                <a16:creationId xmlns:a16="http://schemas.microsoft.com/office/drawing/2014/main" id="{1A875A75-6D1E-5201-DEEB-EC7CC1571C3F}"/>
              </a:ext>
            </a:extLst>
          </p:cNvPr>
          <p:cNvSpPr>
            <a:spLocks noGrp="1"/>
          </p:cNvSpPr>
          <p:nvPr>
            <p:ph type="sldNum" sz="quarter" idx="4"/>
          </p:nvPr>
        </p:nvSpPr>
        <p:spPr/>
        <p:txBody>
          <a:bodyPr/>
          <a:lstStyle/>
          <a:p>
            <a:pPr algn="r"/>
            <a:fld id="{40A309F3-4EDD-E040-AF0C-9B3B38A0CA5F}" type="slidenum">
              <a:rPr lang="en-BE" smtClean="0"/>
              <a:pPr algn="r"/>
              <a:t>62</a:t>
            </a:fld>
            <a:endParaRPr lang="en-BE"/>
          </a:p>
        </p:txBody>
      </p:sp>
      <p:sp>
        <p:nvSpPr>
          <p:cNvPr id="7" name="Tijdelijke aanduiding voor afbeelding 6">
            <a:extLst>
              <a:ext uri="{FF2B5EF4-FFF2-40B4-BE49-F238E27FC236}">
                <a16:creationId xmlns:a16="http://schemas.microsoft.com/office/drawing/2014/main" id="{9B95A46F-B708-FEC1-8C3A-E73F85EB318A}"/>
              </a:ext>
            </a:extLst>
          </p:cNvPr>
          <p:cNvSpPr>
            <a:spLocks noGrp="1"/>
          </p:cNvSpPr>
          <p:nvPr>
            <p:ph type="pic" sz="quarter" idx="14"/>
          </p:nvPr>
        </p:nvSpPr>
        <p:spPr>
          <a:xfrm>
            <a:off x="1" y="692151"/>
            <a:ext cx="3635828" cy="917573"/>
          </a:xfrm>
        </p:spPr>
        <p:txBody>
          <a:bodyPr/>
          <a:lstStyle/>
          <a:p>
            <a:r>
              <a:rPr lang="nl-BE" sz="2800" b="1" dirty="0">
                <a:solidFill>
                  <a:srgbClr val="000000"/>
                </a:solidFill>
                <a:latin typeface="Calibri" panose="020F0502020204030204" pitchFamily="34" charset="0"/>
                <a:cs typeface="Calibri" panose="020F0502020204030204" pitchFamily="34" charset="0"/>
              </a:rPr>
              <a:t>3.</a:t>
            </a:r>
            <a:r>
              <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rPr>
              <a:t> Structuur van de nieuwe overeenkomst</a:t>
            </a:r>
          </a:p>
        </p:txBody>
      </p:sp>
      <p:sp>
        <p:nvSpPr>
          <p:cNvPr id="3" name="Text Placeholder 2">
            <a:extLst>
              <a:ext uri="{FF2B5EF4-FFF2-40B4-BE49-F238E27FC236}">
                <a16:creationId xmlns:a16="http://schemas.microsoft.com/office/drawing/2014/main" id="{7966DD25-D064-11C8-9CA9-E2C7CEA6A6C3}"/>
              </a:ext>
            </a:extLst>
          </p:cNvPr>
          <p:cNvSpPr>
            <a:spLocks noGrp="1"/>
          </p:cNvSpPr>
          <p:nvPr>
            <p:ph type="body" sz="quarter" idx="11"/>
          </p:nvPr>
        </p:nvSpPr>
        <p:spPr>
          <a:xfrm>
            <a:off x="3895725" y="1342427"/>
            <a:ext cx="7826375" cy="4173146"/>
          </a:xfrm>
        </p:spPr>
        <p:txBody>
          <a:bodyPr/>
          <a:lstStyle/>
          <a:p>
            <a:r>
              <a:rPr lang="nl-BE" b="1"/>
              <a:t>Voorstel voor de (her)structurering van de overeenkomst:  </a:t>
            </a:r>
          </a:p>
        </p:txBody>
      </p:sp>
      <p:graphicFrame>
        <p:nvGraphicFramePr>
          <p:cNvPr id="2" name="Table 1">
            <a:extLst>
              <a:ext uri="{FF2B5EF4-FFF2-40B4-BE49-F238E27FC236}">
                <a16:creationId xmlns:a16="http://schemas.microsoft.com/office/drawing/2014/main" id="{07A4E947-2666-BFFC-7D85-C0880CBAEAAF}"/>
              </a:ext>
            </a:extLst>
          </p:cNvPr>
          <p:cNvGraphicFramePr>
            <a:graphicFrameLocks noGrp="1"/>
          </p:cNvGraphicFramePr>
          <p:nvPr/>
        </p:nvGraphicFramePr>
        <p:xfrm>
          <a:off x="3790950" y="1809750"/>
          <a:ext cx="7939232" cy="4450036"/>
        </p:xfrm>
        <a:graphic>
          <a:graphicData uri="http://schemas.openxmlformats.org/drawingml/2006/table">
            <a:tbl>
              <a:tblPr firstRow="1">
                <a:tableStyleId>{93296810-A885-4BE3-A3E7-6D5BEEA58F35}</a:tableStyleId>
              </a:tblPr>
              <a:tblGrid>
                <a:gridCol w="844029">
                  <a:extLst>
                    <a:ext uri="{9D8B030D-6E8A-4147-A177-3AD203B41FA5}">
                      <a16:colId xmlns:a16="http://schemas.microsoft.com/office/drawing/2014/main" val="4193813125"/>
                    </a:ext>
                  </a:extLst>
                </a:gridCol>
                <a:gridCol w="2470030">
                  <a:extLst>
                    <a:ext uri="{9D8B030D-6E8A-4147-A177-3AD203B41FA5}">
                      <a16:colId xmlns:a16="http://schemas.microsoft.com/office/drawing/2014/main" val="1418700518"/>
                    </a:ext>
                  </a:extLst>
                </a:gridCol>
                <a:gridCol w="1067449">
                  <a:extLst>
                    <a:ext uri="{9D8B030D-6E8A-4147-A177-3AD203B41FA5}">
                      <a16:colId xmlns:a16="http://schemas.microsoft.com/office/drawing/2014/main" val="2417160699"/>
                    </a:ext>
                  </a:extLst>
                </a:gridCol>
                <a:gridCol w="3557724">
                  <a:extLst>
                    <a:ext uri="{9D8B030D-6E8A-4147-A177-3AD203B41FA5}">
                      <a16:colId xmlns:a16="http://schemas.microsoft.com/office/drawing/2014/main" val="1923655948"/>
                    </a:ext>
                  </a:extLst>
                </a:gridCol>
              </a:tblGrid>
              <a:tr h="210578">
                <a:tc>
                  <a:txBody>
                    <a:bodyPr/>
                    <a:lstStyle/>
                    <a:p>
                      <a:pPr algn="l" fontAlgn="b"/>
                      <a:r>
                        <a:rPr lang="nl-BE" sz="1000" u="none" strike="noStrike">
                          <a:effectLst/>
                          <a:latin typeface="+mj-lt"/>
                        </a:rPr>
                        <a:t>Titel</a:t>
                      </a:r>
                    </a:p>
                  </a:txBody>
                  <a:tcPr marL="36000" marR="36000" marT="36000" marB="0">
                    <a:lnB w="12700" cap="flat" cmpd="sng" algn="ctr">
                      <a:solidFill>
                        <a:schemeClr val="accent6">
                          <a:lumMod val="50000"/>
                        </a:schemeClr>
                      </a:solidFill>
                      <a:prstDash val="solid"/>
                      <a:round/>
                      <a:headEnd type="none" w="med" len="med"/>
                      <a:tailEnd type="none" w="med" len="med"/>
                    </a:lnB>
                    <a:solidFill>
                      <a:schemeClr val="accent5"/>
                    </a:solidFill>
                  </a:tcPr>
                </a:tc>
                <a:tc>
                  <a:txBody>
                    <a:bodyPr/>
                    <a:lstStyle/>
                    <a:p>
                      <a:pPr algn="l" fontAlgn="b"/>
                      <a:r>
                        <a:rPr lang="nl-BE" sz="1000" u="none" strike="noStrike">
                          <a:effectLst/>
                          <a:latin typeface="+mj-lt"/>
                        </a:rPr>
                        <a:t>Titel.Naam</a:t>
                      </a:r>
                    </a:p>
                  </a:txBody>
                  <a:tcPr marL="36000" marR="36000" marT="36000" marB="0">
                    <a:lnB w="12700" cap="flat" cmpd="sng" algn="ctr">
                      <a:solidFill>
                        <a:schemeClr val="accent6">
                          <a:lumMod val="50000"/>
                        </a:schemeClr>
                      </a:solidFill>
                      <a:prstDash val="solid"/>
                      <a:round/>
                      <a:headEnd type="none" w="med" len="med"/>
                      <a:tailEnd type="none" w="med" len="med"/>
                    </a:lnB>
                    <a:solidFill>
                      <a:schemeClr val="accent5"/>
                    </a:solidFill>
                  </a:tcPr>
                </a:tc>
                <a:tc>
                  <a:txBody>
                    <a:bodyPr/>
                    <a:lstStyle/>
                    <a:p>
                      <a:pPr algn="l" fontAlgn="b"/>
                      <a:r>
                        <a:rPr lang="nl-BE" sz="1000" u="none" strike="noStrike">
                          <a:effectLst/>
                          <a:latin typeface="+mj-lt"/>
                        </a:rPr>
                        <a:t>Hoofdstuk</a:t>
                      </a:r>
                    </a:p>
                  </a:txBody>
                  <a:tcPr marL="36000" marR="36000" marT="36000" marB="0">
                    <a:lnB w="12700" cap="flat" cmpd="sng" algn="ctr">
                      <a:solidFill>
                        <a:schemeClr val="accent6">
                          <a:lumMod val="50000"/>
                        </a:schemeClr>
                      </a:solidFill>
                      <a:prstDash val="solid"/>
                      <a:round/>
                      <a:headEnd type="none" w="med" len="med"/>
                      <a:tailEnd type="none" w="med" len="med"/>
                    </a:lnB>
                    <a:solidFill>
                      <a:schemeClr val="accent5"/>
                    </a:solidFill>
                  </a:tcPr>
                </a:tc>
                <a:tc>
                  <a:txBody>
                    <a:bodyPr/>
                    <a:lstStyle/>
                    <a:p>
                      <a:pPr algn="l" fontAlgn="b"/>
                      <a:r>
                        <a:rPr lang="nl-BE" sz="1000" u="none" strike="noStrike">
                          <a:effectLst/>
                          <a:latin typeface="+mj-lt"/>
                        </a:rPr>
                        <a:t>Hoofdstuk.Naam</a:t>
                      </a:r>
                    </a:p>
                  </a:txBody>
                  <a:tcPr marL="36000" marR="36000" marT="36000" marB="0">
                    <a:lnB w="12700" cap="flat" cmpd="sng" algn="ctr">
                      <a:solidFill>
                        <a:schemeClr val="accent6">
                          <a:lumMod val="5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3652905334"/>
                  </a:ext>
                </a:extLst>
              </a:tr>
              <a:tr h="244646">
                <a:tc>
                  <a:txBody>
                    <a:bodyPr/>
                    <a:lstStyle/>
                    <a:p>
                      <a:pPr algn="ctr" fontAlgn="b"/>
                      <a:r>
                        <a:rPr lang="nl-BE" sz="1200" b="1" u="none" strike="noStrike">
                          <a:effectLst/>
                          <a:latin typeface="+mj-lt"/>
                        </a:rPr>
                        <a:t>Titel 1</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200" b="1" u="none" strike="noStrike">
                          <a:effectLst/>
                          <a:latin typeface="+mj-lt"/>
                        </a:rPr>
                        <a:t>Contractuele bepalingen</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rtl="0" fontAlgn="b"/>
                      <a:endParaRPr lang="fr-BE" sz="1000" b="0" i="0" u="none" strike="noStrike">
                        <a:solidFill>
                          <a:srgbClr val="000000"/>
                        </a:solidFill>
                        <a:effectLst/>
                        <a:latin typeface="+mj-lt"/>
                      </a:endParaRP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rtl="0" fontAlgn="b"/>
                      <a:endParaRPr lang="fr-BE" sz="1000" b="0" i="0" u="none" strike="noStrike">
                        <a:solidFill>
                          <a:srgbClr val="000000"/>
                        </a:solidFill>
                        <a:effectLst/>
                        <a:latin typeface="+mj-lt"/>
                      </a:endParaRP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85188311"/>
                  </a:ext>
                </a:extLst>
              </a:tr>
              <a:tr h="210578">
                <a:tc rowSpan="4">
                  <a:txBody>
                    <a:bodyPr/>
                    <a:lstStyle/>
                    <a:p>
                      <a:pPr algn="ctr" fontAlgn="b"/>
                      <a:r>
                        <a:rPr lang="nl-BE" sz="1200" b="1" u="none" strike="noStrike">
                          <a:effectLst/>
                          <a:latin typeface="+mj-lt"/>
                        </a:rPr>
                        <a:t>Titel 2</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4">
                  <a:txBody>
                    <a:bodyPr/>
                    <a:lstStyle/>
                    <a:p>
                      <a:pPr algn="l" fontAlgn="b"/>
                      <a:r>
                        <a:rPr lang="nl-BE" sz="1200" b="1" u="none" strike="noStrike">
                          <a:effectLst/>
                          <a:latin typeface="+mj-lt"/>
                        </a:rPr>
                        <a:t>Algemeen kader</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fontAlgn="b"/>
                      <a:r>
                        <a:rPr lang="nl-BE" sz="1000" u="none" strike="noStrike">
                          <a:effectLst/>
                          <a:latin typeface="+mj-lt"/>
                        </a:rPr>
                        <a:t>Hoofdstuk 1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Glossarium</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4228974512"/>
                  </a:ext>
                </a:extLst>
              </a:tr>
              <a:tr h="210578">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1000" u="none" strike="noStrike">
                          <a:effectLst/>
                          <a:latin typeface="+mj-lt"/>
                        </a:rPr>
                        <a:t>Hoofdstuk 2</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Wettelijke en institutionele context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684201595"/>
                  </a:ext>
                </a:extLst>
              </a:tr>
              <a:tr h="210578">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1000" u="none" strike="noStrike">
                          <a:effectLst/>
                          <a:latin typeface="+mj-lt"/>
                        </a:rPr>
                        <a:t>Hoofdstuk 3</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Voorwoord - inleiding tot het PSC-systeem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011412790"/>
                  </a:ext>
                </a:extLst>
              </a:tr>
              <a:tr h="380918">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1000" u="none" strike="noStrike">
                          <a:effectLst/>
                          <a:latin typeface="+mj-lt"/>
                        </a:rPr>
                        <a:t>Hoofdstuk 4</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rPr>
                        <a:t>Selectieproces van de partner(s) van deze overeenkomst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311747109"/>
                  </a:ext>
                </a:extLst>
              </a:tr>
              <a:tr h="210578">
                <a:tc rowSpan="2">
                  <a:txBody>
                    <a:bodyPr/>
                    <a:lstStyle/>
                    <a:p>
                      <a:pPr algn="ctr" fontAlgn="b"/>
                      <a:r>
                        <a:rPr lang="nl-BE" sz="1200" b="1" u="none" strike="noStrike">
                          <a:effectLst/>
                          <a:latin typeface="+mj-lt"/>
                        </a:rPr>
                        <a:t>Titel 3</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2">
                  <a:txBody>
                    <a:bodyPr/>
                    <a:lstStyle/>
                    <a:p>
                      <a:pPr algn="l" fontAlgn="b"/>
                      <a:r>
                        <a:rPr lang="nl-BE" sz="1200" b="1" u="none" strike="noStrike">
                          <a:effectLst/>
                          <a:latin typeface="+mj-lt"/>
                        </a:rPr>
                        <a:t>Partijen en voorwerp van de overeenkomst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fontAlgn="b"/>
                      <a:r>
                        <a:rPr lang="nl-BE" sz="1000" u="none" strike="noStrike">
                          <a:effectLst/>
                          <a:latin typeface="+mj-lt"/>
                        </a:rPr>
                        <a:t>Hoofdstuk 1</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Partijen van de overeenkomst - rollen en verbintenissen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56328334"/>
                  </a:ext>
                </a:extLst>
              </a:tr>
              <a:tr h="210578">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1000" u="none" strike="noStrike">
                          <a:effectLst/>
                          <a:latin typeface="+mj-lt"/>
                        </a:rPr>
                        <a:t>Hoofdstuk 2</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Voorwerp van de overeenkomst</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11288679"/>
                  </a:ext>
                </a:extLst>
              </a:tr>
              <a:tr h="210578">
                <a:tc rowSpan="3">
                  <a:txBody>
                    <a:bodyPr/>
                    <a:lstStyle/>
                    <a:p>
                      <a:pPr algn="ctr" fontAlgn="b"/>
                      <a:r>
                        <a:rPr lang="nl-BE" sz="1200" b="1" u="none" strike="noStrike">
                          <a:effectLst/>
                          <a:latin typeface="+mj-lt"/>
                        </a:rPr>
                        <a:t>Titel 4</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3">
                  <a:txBody>
                    <a:bodyPr/>
                    <a:lstStyle/>
                    <a:p>
                      <a:pPr algn="l" fontAlgn="b"/>
                      <a:r>
                        <a:rPr lang="nl-BE" sz="1200" b="1" u="none" strike="noStrike">
                          <a:effectLst/>
                          <a:latin typeface="+mj-lt"/>
                        </a:rPr>
                        <a:t>Uitvoeringsmechanisme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fontAlgn="b"/>
                      <a:r>
                        <a:rPr lang="nl-BE" sz="1000" u="none" strike="noStrike">
                          <a:effectLst/>
                          <a:latin typeface="+mj-lt"/>
                        </a:rPr>
                        <a:t>Hoofdstuk 1</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Bestuur en samenwerkingsmodaliteiten</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393072946"/>
                  </a:ext>
                </a:extLst>
              </a:tr>
              <a:tr h="210578">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1000" u="none" strike="noStrike">
                          <a:effectLst/>
                          <a:latin typeface="+mj-lt"/>
                        </a:rPr>
                        <a:t>Hoofdstuk 2</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Methodologische ondersteuning</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127267784"/>
                  </a:ext>
                </a:extLst>
              </a:tr>
              <a:tr h="210578">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1000" u="none" strike="noStrike">
                          <a:effectLst/>
                          <a:latin typeface="+mj-lt"/>
                        </a:rPr>
                        <a:t>Hoofdstuk 3</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Instrumenten voor uitvoering en opvolging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4007506900"/>
                  </a:ext>
                </a:extLst>
              </a:tr>
              <a:tr h="244646">
                <a:tc>
                  <a:txBody>
                    <a:bodyPr/>
                    <a:lstStyle/>
                    <a:p>
                      <a:pPr algn="ctr" fontAlgn="b"/>
                      <a:r>
                        <a:rPr lang="nl-BE" sz="1200" b="1" u="none" strike="noStrike">
                          <a:effectLst/>
                          <a:latin typeface="+mj-lt"/>
                        </a:rPr>
                        <a:t>Titel 5</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200" b="1" u="none" strike="noStrike">
                          <a:effectLst/>
                          <a:latin typeface="+mj-lt"/>
                        </a:rPr>
                        <a:t>Evaluatie en jaarlijkse opvolging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rtl="0" fontAlgn="b"/>
                      <a:endParaRPr lang="fr-BE" sz="1000" b="0" i="0" u="none" strike="noStrike">
                        <a:solidFill>
                          <a:srgbClr val="000000"/>
                        </a:solidFill>
                        <a:effectLst/>
                        <a:latin typeface="+mj-lt"/>
                      </a:endParaRP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rtl="0" fontAlgn="b"/>
                      <a:endParaRPr lang="fr-BE" sz="1000" b="0" i="0" u="none" strike="noStrike">
                        <a:solidFill>
                          <a:srgbClr val="000000"/>
                        </a:solidFill>
                        <a:effectLst/>
                        <a:latin typeface="+mj-lt"/>
                      </a:endParaRP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418141924"/>
                  </a:ext>
                </a:extLst>
              </a:tr>
              <a:tr h="210578">
                <a:tc rowSpan="3">
                  <a:txBody>
                    <a:bodyPr/>
                    <a:lstStyle/>
                    <a:p>
                      <a:pPr algn="ctr" fontAlgn="b"/>
                      <a:r>
                        <a:rPr lang="nl-BE" sz="1200" b="1" u="none" strike="noStrike">
                          <a:effectLst/>
                          <a:latin typeface="+mj-lt"/>
                        </a:rPr>
                        <a:t>Titel 6</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3">
                  <a:txBody>
                    <a:bodyPr/>
                    <a:lstStyle/>
                    <a:p>
                      <a:pPr algn="l" fontAlgn="b"/>
                      <a:r>
                        <a:rPr lang="nl-BE" sz="1200" b="1" u="none" strike="noStrike">
                          <a:effectLst/>
                          <a:latin typeface="+mj-lt"/>
                        </a:rPr>
                        <a:t>Financiering/subsidiëring</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fontAlgn="b"/>
                      <a:r>
                        <a:rPr lang="nl-BE" sz="1000" u="none" strike="noStrike">
                          <a:effectLst/>
                          <a:latin typeface="+mj-lt"/>
                        </a:rPr>
                        <a:t>Hoofdstuk 1</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Leidende principes</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3199535"/>
                  </a:ext>
                </a:extLst>
              </a:tr>
              <a:tr h="210578">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1000" u="none" strike="noStrike">
                          <a:effectLst/>
                          <a:latin typeface="+mj-lt"/>
                        </a:rPr>
                        <a:t>Hoofdstuk 2</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Financierings- en vereffeningsregeling</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775650690"/>
                  </a:ext>
                </a:extLst>
              </a:tr>
              <a:tr h="210578">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1000" u="none" strike="noStrike">
                          <a:effectLst/>
                          <a:latin typeface="+mj-lt"/>
                        </a:rPr>
                        <a:t>Hoofdstuk 3</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Financiële controle</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88187771"/>
                  </a:ext>
                </a:extLst>
              </a:tr>
              <a:tr h="210578">
                <a:tc rowSpan="2">
                  <a:txBody>
                    <a:bodyPr/>
                    <a:lstStyle/>
                    <a:p>
                      <a:pPr algn="ctr" fontAlgn="b"/>
                      <a:r>
                        <a:rPr lang="nl-BE" sz="1200" b="1" u="none" strike="noStrike">
                          <a:effectLst/>
                          <a:latin typeface="+mj-lt"/>
                        </a:rPr>
                        <a:t>Titel 7</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2">
                  <a:txBody>
                    <a:bodyPr/>
                    <a:lstStyle/>
                    <a:p>
                      <a:pPr algn="l" fontAlgn="b"/>
                      <a:r>
                        <a:rPr lang="nl-BE" sz="1200" b="1" u="none" strike="noStrike">
                          <a:effectLst/>
                          <a:latin typeface="+mj-lt"/>
                        </a:rPr>
                        <a:t>Beroep - Arbitragecomité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fontAlgn="b"/>
                      <a:r>
                        <a:rPr lang="nl-BE" sz="1000" u="none" strike="noStrike">
                          <a:effectLst/>
                          <a:latin typeface="+mj-lt"/>
                        </a:rPr>
                        <a:t>Hoofdstuk 1</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Beroep</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607246689"/>
                  </a:ext>
                </a:extLst>
              </a:tr>
              <a:tr h="210578">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1000" u="none" strike="noStrike">
                          <a:effectLst/>
                          <a:latin typeface="+mj-lt"/>
                        </a:rPr>
                        <a:t>Hoofdstuk 2</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Arbitragecomité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50967437"/>
                  </a:ext>
                </a:extLst>
              </a:tr>
              <a:tr h="210578">
                <a:tc rowSpan="3">
                  <a:txBody>
                    <a:bodyPr/>
                    <a:lstStyle/>
                    <a:p>
                      <a:pPr algn="ctr" fontAlgn="b"/>
                      <a:r>
                        <a:rPr lang="nl-BE" sz="1200" b="1" u="none" strike="noStrike">
                          <a:effectLst/>
                          <a:latin typeface="+mj-lt"/>
                        </a:rPr>
                        <a:t>Titel 8</a:t>
                      </a:r>
                    </a:p>
                  </a:txBody>
                  <a:tcPr marL="36000" marR="36000" marT="36000" marB="0">
                    <a:lnT w="12700" cap="flat" cmpd="sng" algn="ctr">
                      <a:solidFill>
                        <a:schemeClr val="accent6">
                          <a:lumMod val="50000"/>
                        </a:schemeClr>
                      </a:solidFill>
                      <a:prstDash val="solid"/>
                      <a:round/>
                      <a:headEnd type="none" w="med" len="med"/>
                      <a:tailEnd type="none" w="med" len="med"/>
                    </a:lnT>
                  </a:tcPr>
                </a:tc>
                <a:tc rowSpan="3">
                  <a:txBody>
                    <a:bodyPr/>
                    <a:lstStyle/>
                    <a:p>
                      <a:pPr algn="l" fontAlgn="b"/>
                      <a:r>
                        <a:rPr lang="nl-BE" sz="1200" b="1" u="none" strike="noStrike">
                          <a:effectLst/>
                          <a:latin typeface="+mj-lt"/>
                        </a:rPr>
                        <a:t>Wijzigingen en beëindiging van de overeenkomst</a:t>
                      </a:r>
                    </a:p>
                  </a:txBody>
                  <a:tcPr marL="36000" marR="36000" marT="36000" marB="0">
                    <a:lnT w="12700" cap="flat" cmpd="sng" algn="ctr">
                      <a:solidFill>
                        <a:schemeClr val="accent6">
                          <a:lumMod val="50000"/>
                        </a:schemeClr>
                      </a:solidFill>
                      <a:prstDash val="solid"/>
                      <a:round/>
                      <a:headEnd type="none" w="med" len="med"/>
                      <a:tailEnd type="none" w="med" len="med"/>
                    </a:lnT>
                  </a:tcPr>
                </a:tc>
                <a:tc>
                  <a:txBody>
                    <a:bodyPr/>
                    <a:lstStyle/>
                    <a:p>
                      <a:pPr algn="ctr" fontAlgn="b"/>
                      <a:r>
                        <a:rPr lang="nl-BE" sz="1000" u="none" strike="noStrike">
                          <a:effectLst/>
                          <a:latin typeface="+mj-lt"/>
                        </a:rPr>
                        <a:t>Hoofdstuk 1</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Herzieningen en aanpassingen - updating en kennisgevingen </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9560224"/>
                  </a:ext>
                </a:extLst>
              </a:tr>
              <a:tr h="210578">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1000" u="none" strike="noStrike">
                          <a:effectLst/>
                          <a:latin typeface="+mj-lt"/>
                        </a:rPr>
                        <a:t>Hoofdstuk 2</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000" u="none" strike="noStrike">
                          <a:effectLst/>
                          <a:latin typeface="+mj-lt"/>
                        </a:rPr>
                        <a:t>Opzegging, onvoorzienbaarheid en sancties</a:t>
                      </a:r>
                    </a:p>
                  </a:txBody>
                  <a:tcPr marL="36000" marR="36000" marT="36000" marB="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639881736"/>
                  </a:ext>
                </a:extLst>
              </a:tr>
              <a:tr h="210578">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1000" u="none" strike="noStrike">
                          <a:effectLst/>
                          <a:latin typeface="+mj-lt"/>
                        </a:rPr>
                        <a:t>Hoofdstuk 3</a:t>
                      </a:r>
                    </a:p>
                  </a:txBody>
                  <a:tcPr marL="36000" marR="36000" marT="36000" marB="0">
                    <a:lnT w="12700" cap="flat" cmpd="sng" algn="ctr">
                      <a:solidFill>
                        <a:schemeClr val="accent6">
                          <a:lumMod val="50000"/>
                        </a:schemeClr>
                      </a:solidFill>
                      <a:prstDash val="solid"/>
                      <a:round/>
                      <a:headEnd type="none" w="med" len="med"/>
                      <a:tailEnd type="none" w="med" len="med"/>
                    </a:lnT>
                  </a:tcPr>
                </a:tc>
                <a:tc>
                  <a:txBody>
                    <a:bodyPr/>
                    <a:lstStyle/>
                    <a:p>
                      <a:pPr algn="l" fontAlgn="b"/>
                      <a:r>
                        <a:rPr lang="nl-BE" sz="1000" u="none" strike="noStrike">
                          <a:effectLst/>
                          <a:latin typeface="+mj-lt"/>
                        </a:rPr>
                        <a:t>Eindevaluatie</a:t>
                      </a:r>
                    </a:p>
                  </a:txBody>
                  <a:tcPr marL="36000" marR="36000" marT="36000" marB="0">
                    <a:lnT w="12700" cap="flat" cmpd="sng" algn="ctr">
                      <a:solidFill>
                        <a:schemeClr val="accent6">
                          <a:lumMod val="50000"/>
                        </a:schemeClr>
                      </a:solidFill>
                      <a:prstDash val="solid"/>
                      <a:round/>
                      <a:headEnd type="none" w="med" len="med"/>
                      <a:tailEnd type="none" w="med" len="med"/>
                    </a:lnT>
                  </a:tcPr>
                </a:tc>
                <a:extLst>
                  <a:ext uri="{0D108BD9-81ED-4DB2-BD59-A6C34878D82A}">
                    <a16:rowId xmlns:a16="http://schemas.microsoft.com/office/drawing/2014/main" val="756133301"/>
                  </a:ext>
                </a:extLst>
              </a:tr>
            </a:tbl>
          </a:graphicData>
        </a:graphic>
      </p:graphicFrame>
      <p:pic>
        <p:nvPicPr>
          <p:cNvPr id="6" name="Picture 3">
            <a:extLst>
              <a:ext uri="{FF2B5EF4-FFF2-40B4-BE49-F238E27FC236}">
                <a16:creationId xmlns:a16="http://schemas.microsoft.com/office/drawing/2014/main" id="{D5462F32-41CD-492D-9F4C-389A96CBB67C}"/>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241992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82A6-7244-ACF6-550B-E200F8975AAB}"/>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575544EA-69F8-4290-D20E-757D0A32BAC8}"/>
              </a:ext>
            </a:extLst>
          </p:cNvPr>
          <p:cNvPicPr>
            <a:picLocks noChangeAspect="1"/>
          </p:cNvPicPr>
          <p:nvPr/>
        </p:nvPicPr>
        <p:blipFill>
          <a:blip r:embed="rId2"/>
          <a:stretch>
            <a:fillRect/>
          </a:stretch>
        </p:blipFill>
        <p:spPr>
          <a:xfrm>
            <a:off x="479425" y="5627950"/>
            <a:ext cx="1248266" cy="634099"/>
          </a:xfrm>
          <a:prstGeom prst="rect">
            <a:avLst/>
          </a:prstGeom>
        </p:spPr>
      </p:pic>
      <p:sp>
        <p:nvSpPr>
          <p:cNvPr id="5" name="Titel 4">
            <a:extLst>
              <a:ext uri="{FF2B5EF4-FFF2-40B4-BE49-F238E27FC236}">
                <a16:creationId xmlns:a16="http://schemas.microsoft.com/office/drawing/2014/main" id="{A5933DDF-4337-D156-C567-F6B4AE8DA604}"/>
              </a:ext>
            </a:extLst>
          </p:cNvPr>
          <p:cNvSpPr>
            <a:spLocks noGrp="1"/>
          </p:cNvSpPr>
          <p:nvPr>
            <p:ph type="title"/>
          </p:nvPr>
        </p:nvSpPr>
        <p:spPr>
          <a:xfrm>
            <a:off x="289097" y="271335"/>
            <a:ext cx="2962993" cy="376366"/>
          </a:xfrm>
        </p:spPr>
        <p:txBody>
          <a:bodyPr anchor="t">
            <a:normAutofit fontScale="90000"/>
          </a:bodyPr>
          <a:lstStyle/>
          <a:p>
            <a:pPr marR="0" lvl="0" algn="l" defTabSz="914400" rtl="0" eaLnBrk="1" fontAlgn="auto" latinLnBrk="0" hangingPunct="1">
              <a:lnSpc>
                <a:spcPct val="100000"/>
              </a:lnSpc>
              <a:spcBef>
                <a:spcPts val="0"/>
              </a:spcBef>
              <a:spcAft>
                <a:spcPts val="0"/>
              </a:spcAft>
              <a:buClrTx/>
              <a:buSzTx/>
              <a:tabLst/>
              <a:defRPr/>
            </a:pPr>
            <a:r>
              <a:rPr kumimoji="0" lang="nl-BE" sz="2000" b="0" i="0" u="none"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t>Overeenkomsten  </a:t>
            </a:r>
          </a:p>
        </p:txBody>
      </p:sp>
      <p:sp>
        <p:nvSpPr>
          <p:cNvPr id="4" name="Slide Number Placeholder 3">
            <a:extLst>
              <a:ext uri="{FF2B5EF4-FFF2-40B4-BE49-F238E27FC236}">
                <a16:creationId xmlns:a16="http://schemas.microsoft.com/office/drawing/2014/main" id="{EBE83079-3A49-1443-F557-BF985AA3D2A0}"/>
              </a:ext>
            </a:extLst>
          </p:cNvPr>
          <p:cNvSpPr>
            <a:spLocks noGrp="1"/>
          </p:cNvSpPr>
          <p:nvPr>
            <p:ph type="sldNum" sz="quarter" idx="4"/>
          </p:nvPr>
        </p:nvSpPr>
        <p:spPr/>
        <p:txBody>
          <a:bodyPr/>
          <a:lstStyle/>
          <a:p>
            <a:pPr algn="r"/>
            <a:fld id="{40A309F3-4EDD-E040-AF0C-9B3B38A0CA5F}" type="slidenum">
              <a:rPr lang="en-BE" smtClean="0"/>
              <a:pPr algn="r"/>
              <a:t>63</a:t>
            </a:fld>
            <a:endParaRPr lang="en-BE"/>
          </a:p>
        </p:txBody>
      </p:sp>
      <p:graphicFrame>
        <p:nvGraphicFramePr>
          <p:cNvPr id="9" name="Table 8">
            <a:extLst>
              <a:ext uri="{FF2B5EF4-FFF2-40B4-BE49-F238E27FC236}">
                <a16:creationId xmlns:a16="http://schemas.microsoft.com/office/drawing/2014/main" id="{1A85507A-4CB4-46FF-494B-42D0677C326F}"/>
              </a:ext>
            </a:extLst>
          </p:cNvPr>
          <p:cNvGraphicFramePr>
            <a:graphicFrameLocks noGrp="1"/>
          </p:cNvGraphicFramePr>
          <p:nvPr/>
        </p:nvGraphicFramePr>
        <p:xfrm>
          <a:off x="461818" y="731520"/>
          <a:ext cx="5339541" cy="5956769"/>
        </p:xfrm>
        <a:graphic>
          <a:graphicData uri="http://schemas.openxmlformats.org/drawingml/2006/table">
            <a:tbl>
              <a:tblPr firstRow="1">
                <a:tableStyleId>{93296810-A885-4BE3-A3E7-6D5BEEA58F35}</a:tableStyleId>
              </a:tblPr>
              <a:tblGrid>
                <a:gridCol w="567653">
                  <a:extLst>
                    <a:ext uri="{9D8B030D-6E8A-4147-A177-3AD203B41FA5}">
                      <a16:colId xmlns:a16="http://schemas.microsoft.com/office/drawing/2014/main" val="4193813125"/>
                    </a:ext>
                  </a:extLst>
                </a:gridCol>
                <a:gridCol w="1661222">
                  <a:extLst>
                    <a:ext uri="{9D8B030D-6E8A-4147-A177-3AD203B41FA5}">
                      <a16:colId xmlns:a16="http://schemas.microsoft.com/office/drawing/2014/main" val="1418700518"/>
                    </a:ext>
                  </a:extLst>
                </a:gridCol>
                <a:gridCol w="717914">
                  <a:extLst>
                    <a:ext uri="{9D8B030D-6E8A-4147-A177-3AD203B41FA5}">
                      <a16:colId xmlns:a16="http://schemas.microsoft.com/office/drawing/2014/main" val="2417160699"/>
                    </a:ext>
                  </a:extLst>
                </a:gridCol>
                <a:gridCol w="2392752">
                  <a:extLst>
                    <a:ext uri="{9D8B030D-6E8A-4147-A177-3AD203B41FA5}">
                      <a16:colId xmlns:a16="http://schemas.microsoft.com/office/drawing/2014/main" val="1923655948"/>
                    </a:ext>
                  </a:extLst>
                </a:gridCol>
              </a:tblGrid>
              <a:tr h="244697">
                <a:tc>
                  <a:txBody>
                    <a:bodyPr/>
                    <a:lstStyle/>
                    <a:p>
                      <a:pPr algn="l" fontAlgn="b"/>
                      <a:r>
                        <a:rPr lang="nl-BE" sz="900" u="none" strike="noStrike">
                          <a:effectLst/>
                          <a:latin typeface="+mj-lt"/>
                        </a:rPr>
                        <a:t>Titel</a:t>
                      </a:r>
                    </a:p>
                  </a:txBody>
                  <a:tcPr marL="36000" marR="36000" marT="36000" marB="36000">
                    <a:lnB w="12700" cap="flat" cmpd="sng" algn="ctr">
                      <a:solidFill>
                        <a:schemeClr val="accent6">
                          <a:lumMod val="50000"/>
                        </a:schemeClr>
                      </a:solidFill>
                      <a:prstDash val="solid"/>
                      <a:round/>
                      <a:headEnd type="none" w="med" len="med"/>
                      <a:tailEnd type="none" w="med" len="med"/>
                    </a:lnB>
                    <a:solidFill>
                      <a:schemeClr val="accent5"/>
                    </a:solidFill>
                  </a:tcPr>
                </a:tc>
                <a:tc>
                  <a:txBody>
                    <a:bodyPr/>
                    <a:lstStyle/>
                    <a:p>
                      <a:pPr algn="l" fontAlgn="b"/>
                      <a:r>
                        <a:rPr lang="nl-BE" sz="900" u="none" strike="noStrike">
                          <a:effectLst/>
                          <a:latin typeface="+mj-lt"/>
                        </a:rPr>
                        <a:t>Titel.Naam </a:t>
                      </a:r>
                    </a:p>
                  </a:txBody>
                  <a:tcPr marL="36000" marR="36000" marT="36000" marB="36000">
                    <a:lnB w="12700" cap="flat" cmpd="sng" algn="ctr">
                      <a:solidFill>
                        <a:schemeClr val="accent6">
                          <a:lumMod val="50000"/>
                        </a:schemeClr>
                      </a:solidFill>
                      <a:prstDash val="solid"/>
                      <a:round/>
                      <a:headEnd type="none" w="med" len="med"/>
                      <a:tailEnd type="none" w="med" len="med"/>
                    </a:lnB>
                    <a:solidFill>
                      <a:schemeClr val="accent5"/>
                    </a:solidFill>
                  </a:tcPr>
                </a:tc>
                <a:tc>
                  <a:txBody>
                    <a:bodyPr/>
                    <a:lstStyle/>
                    <a:p>
                      <a:pPr algn="l" fontAlgn="b"/>
                      <a:r>
                        <a:rPr lang="nl-BE" sz="900" u="none" strike="noStrike">
                          <a:effectLst/>
                          <a:latin typeface="+mj-lt"/>
                        </a:rPr>
                        <a:t>Hoofdstuk</a:t>
                      </a:r>
                    </a:p>
                  </a:txBody>
                  <a:tcPr marL="36000" marR="36000" marT="36000" marB="36000">
                    <a:lnB w="12700" cap="flat" cmpd="sng" algn="ctr">
                      <a:solidFill>
                        <a:schemeClr val="accent6">
                          <a:lumMod val="50000"/>
                        </a:schemeClr>
                      </a:solidFill>
                      <a:prstDash val="solid"/>
                      <a:round/>
                      <a:headEnd type="none" w="med" len="med"/>
                      <a:tailEnd type="none" w="med" len="med"/>
                    </a:lnB>
                    <a:solidFill>
                      <a:schemeClr val="accent5"/>
                    </a:solidFill>
                  </a:tcPr>
                </a:tc>
                <a:tc>
                  <a:txBody>
                    <a:bodyPr/>
                    <a:lstStyle/>
                    <a:p>
                      <a:pPr algn="l" fontAlgn="b"/>
                      <a:r>
                        <a:rPr lang="nl-BE" sz="900" u="none" strike="noStrike">
                          <a:effectLst/>
                          <a:latin typeface="+mj-lt"/>
                        </a:rPr>
                        <a:t>Hoofdstuk.Naam </a:t>
                      </a:r>
                    </a:p>
                  </a:txBody>
                  <a:tcPr marL="36000" marR="36000" marT="36000" marB="36000">
                    <a:lnB w="12700" cap="flat" cmpd="sng" algn="ctr">
                      <a:solidFill>
                        <a:schemeClr val="accent6">
                          <a:lumMod val="5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3652905334"/>
                  </a:ext>
                </a:extLst>
              </a:tr>
              <a:tr h="277934">
                <a:tc>
                  <a:txBody>
                    <a:bodyPr/>
                    <a:lstStyle/>
                    <a:p>
                      <a:pPr algn="ctr" fontAlgn="b"/>
                      <a:r>
                        <a:rPr lang="nl-BE" sz="1100" b="1" u="none" strike="noStrike">
                          <a:effectLst/>
                          <a:latin typeface="+mj-lt"/>
                        </a:rPr>
                        <a:t>Titel 1</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100" b="1" u="none" strike="noStrike">
                          <a:effectLst/>
                          <a:latin typeface="+mj-lt"/>
                        </a:rPr>
                        <a:t>Contractuele bepalingen</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rtl="0" fontAlgn="b"/>
                      <a:endParaRPr lang="fr-BE" sz="900" b="0" i="0" u="none" strike="noStrike">
                        <a:solidFill>
                          <a:srgbClr val="000000"/>
                        </a:solidFill>
                        <a:effectLst/>
                        <a:latin typeface="+mj-lt"/>
                      </a:endParaRP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rtl="0" fontAlgn="b"/>
                      <a:endParaRPr lang="fr-BE" sz="900" b="0" i="0" u="none" strike="noStrike">
                        <a:solidFill>
                          <a:srgbClr val="000000"/>
                        </a:solidFill>
                        <a:effectLst/>
                        <a:latin typeface="+mj-lt"/>
                      </a:endParaRP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85188311"/>
                  </a:ext>
                </a:extLst>
              </a:tr>
              <a:tr h="244697">
                <a:tc rowSpan="4">
                  <a:txBody>
                    <a:bodyPr/>
                    <a:lstStyle/>
                    <a:p>
                      <a:pPr algn="ctr" fontAlgn="b"/>
                      <a:r>
                        <a:rPr lang="nl-BE" sz="1100" b="1" u="none" strike="noStrike">
                          <a:effectLst/>
                          <a:latin typeface="+mj-lt"/>
                        </a:rPr>
                        <a:t>Titel 2</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4">
                  <a:txBody>
                    <a:bodyPr/>
                    <a:lstStyle/>
                    <a:p>
                      <a:pPr algn="l" fontAlgn="b"/>
                      <a:r>
                        <a:rPr lang="nl-BE" sz="1100" b="1" u="none" strike="noStrike">
                          <a:effectLst/>
                          <a:latin typeface="+mj-lt"/>
                        </a:rPr>
                        <a:t>Algemeen kader</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fontAlgn="b"/>
                      <a:r>
                        <a:rPr lang="nl-BE" sz="900" u="none" strike="noStrike">
                          <a:effectLst/>
                          <a:latin typeface="+mj-lt"/>
                        </a:rPr>
                        <a:t>Hoofdstuk 1</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Glossarium</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4228974512"/>
                  </a:ext>
                </a:extLst>
              </a:tr>
              <a:tr h="244697">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900" u="none" strike="noStrike">
                          <a:effectLst/>
                          <a:latin typeface="+mj-lt"/>
                        </a:rPr>
                        <a:t>Hoofdstuk 2</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Wettelijke en institutionele context</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684201595"/>
                  </a:ext>
                </a:extLst>
              </a:tr>
              <a:tr h="244697">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900" u="none" strike="noStrike">
                          <a:effectLst/>
                          <a:latin typeface="+mj-lt"/>
                        </a:rPr>
                        <a:t>Hoofdstuk 3</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Inleiding - Voorwoord </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011412790"/>
                  </a:ext>
                </a:extLst>
              </a:tr>
              <a:tr h="252520">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900" u="none" strike="noStrike">
                          <a:effectLst/>
                          <a:latin typeface="+mj-lt"/>
                        </a:rPr>
                        <a:t>Hoofdstuk 4</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rPr>
                        <a:t>Selectieproces van de partner(s) van deze overeenkomst</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311747109"/>
                  </a:ext>
                </a:extLst>
              </a:tr>
              <a:tr h="244697">
                <a:tc rowSpan="2">
                  <a:txBody>
                    <a:bodyPr/>
                    <a:lstStyle/>
                    <a:p>
                      <a:pPr algn="ctr" fontAlgn="b"/>
                      <a:r>
                        <a:rPr lang="nl-BE" sz="1100" b="1" u="none" strike="noStrike">
                          <a:effectLst/>
                          <a:latin typeface="+mj-lt"/>
                        </a:rPr>
                        <a:t>Titel 3</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2">
                  <a:txBody>
                    <a:bodyPr/>
                    <a:lstStyle/>
                    <a:p>
                      <a:pPr algn="l" fontAlgn="b"/>
                      <a:r>
                        <a:rPr lang="nl-BE" sz="1100" b="1" u="none" strike="noStrike">
                          <a:effectLst/>
                          <a:latin typeface="+mj-lt"/>
                        </a:rPr>
                        <a:t>Partijen en voorwerp van de overeenkomst</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fontAlgn="b"/>
                      <a:r>
                        <a:rPr lang="nl-BE" sz="900" u="none" strike="noStrike">
                          <a:effectLst/>
                          <a:latin typeface="+mj-lt"/>
                        </a:rPr>
                        <a:t>Hoofdstuk 1</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Partijen van de overeenkomst - rollen en verbintenissen</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56328334"/>
                  </a:ext>
                </a:extLst>
              </a:tr>
              <a:tr h="452429">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900" u="none" strike="noStrike">
                          <a:effectLst/>
                          <a:latin typeface="+mj-lt"/>
                        </a:rPr>
                        <a:t>Hoofdstuk 2</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Voorwerp van de overeenkomst</a:t>
                      </a:r>
                    </a:p>
                    <a:p>
                      <a:pPr marL="1085850" lvl="2" indent="-171450" algn="l" rtl="0">
                        <a:spcBef>
                          <a:spcPts val="300"/>
                        </a:spcBef>
                        <a:buFont typeface="Arial" panose="020B0604020202020204" pitchFamily="34" charset="0"/>
                        <a:buChar char="•"/>
                      </a:pPr>
                      <a:endParaRPr lang="fr-BE" sz="900">
                        <a:latin typeface="+mj-lt"/>
                      </a:endParaRP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11288679"/>
                  </a:ext>
                </a:extLst>
              </a:tr>
              <a:tr h="244697">
                <a:tc rowSpan="3">
                  <a:txBody>
                    <a:bodyPr/>
                    <a:lstStyle/>
                    <a:p>
                      <a:pPr algn="ctr" fontAlgn="b"/>
                      <a:r>
                        <a:rPr lang="nl-BE" sz="1100" b="1" u="none" strike="noStrike">
                          <a:effectLst/>
                          <a:latin typeface="+mj-lt"/>
                        </a:rPr>
                        <a:t>Titel 4</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3">
                  <a:txBody>
                    <a:bodyPr/>
                    <a:lstStyle/>
                    <a:p>
                      <a:pPr algn="l" fontAlgn="b"/>
                      <a:r>
                        <a:rPr lang="nl-BE" sz="1100" b="1" u="none" strike="noStrike">
                          <a:effectLst/>
                          <a:latin typeface="+mj-lt"/>
                        </a:rPr>
                        <a:t>Uitvoeringsmechanisme</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fontAlgn="b"/>
                      <a:r>
                        <a:rPr lang="nl-BE" sz="900" u="none" strike="noStrike">
                          <a:effectLst/>
                          <a:latin typeface="+mj-lt"/>
                        </a:rPr>
                        <a:t>Hoofdstuk 1</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Bestuur en samenwerkingsmodaliteiten</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393072946"/>
                  </a:ext>
                </a:extLst>
              </a:tr>
              <a:tr h="244697">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900" u="none" strike="noStrike">
                          <a:effectLst/>
                          <a:latin typeface="+mj-lt"/>
                        </a:rPr>
                        <a:t>Hoofdstuk 2</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Methodologische ondersteuning</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127267784"/>
                  </a:ext>
                </a:extLst>
              </a:tr>
              <a:tr h="452429">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900" u="none" strike="noStrike">
                          <a:effectLst/>
                          <a:latin typeface="+mj-lt"/>
                        </a:rPr>
                        <a:t>Hoofdstuk 3</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Instrumenten voor uitvoering en opvolging</a:t>
                      </a:r>
                    </a:p>
                    <a:p>
                      <a:pPr marL="1085850" lvl="2" indent="-171450" algn="l" rtl="0">
                        <a:spcBef>
                          <a:spcPts val="300"/>
                        </a:spcBef>
                        <a:buFont typeface="Arial" panose="020B0604020202020204" pitchFamily="34" charset="0"/>
                        <a:buChar char="•"/>
                      </a:pPr>
                      <a:endParaRPr lang="fr-BE" sz="900">
                        <a:latin typeface="+mj-lt"/>
                      </a:endParaRP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4007506900"/>
                  </a:ext>
                </a:extLst>
              </a:tr>
              <a:tr h="489394">
                <a:tc>
                  <a:txBody>
                    <a:bodyPr/>
                    <a:lstStyle/>
                    <a:p>
                      <a:pPr algn="ctr" fontAlgn="b"/>
                      <a:r>
                        <a:rPr lang="nl-BE" sz="1100" b="1" u="none" strike="noStrike">
                          <a:effectLst/>
                          <a:latin typeface="+mj-lt"/>
                        </a:rPr>
                        <a:t>Titel 5</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1100" b="1" u="none" strike="noStrike">
                          <a:effectLst/>
                          <a:latin typeface="+mj-lt"/>
                        </a:rPr>
                        <a:t>Evaluatie en jaarlijkse opvolging </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rtl="0" fontAlgn="b"/>
                      <a:endParaRPr lang="fr-BE" sz="900" b="0" i="0" u="none" strike="noStrike">
                        <a:solidFill>
                          <a:srgbClr val="000000"/>
                        </a:solidFill>
                        <a:effectLst/>
                        <a:latin typeface="+mj-lt"/>
                      </a:endParaRP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rtl="0" fontAlgn="b"/>
                      <a:endParaRPr lang="fr-BE" sz="900" b="0" i="0" u="none" strike="noStrike">
                        <a:solidFill>
                          <a:srgbClr val="000000"/>
                        </a:solidFill>
                        <a:effectLst/>
                        <a:latin typeface="+mj-lt"/>
                      </a:endParaRP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418141924"/>
                  </a:ext>
                </a:extLst>
              </a:tr>
              <a:tr h="244697">
                <a:tc rowSpan="3">
                  <a:txBody>
                    <a:bodyPr/>
                    <a:lstStyle/>
                    <a:p>
                      <a:pPr algn="ctr" fontAlgn="b"/>
                      <a:r>
                        <a:rPr lang="nl-BE" sz="1100" b="1" u="none" strike="noStrike">
                          <a:effectLst/>
                          <a:latin typeface="+mj-lt"/>
                        </a:rPr>
                        <a:t>Titel 6</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3">
                  <a:txBody>
                    <a:bodyPr/>
                    <a:lstStyle/>
                    <a:p>
                      <a:pPr algn="l" fontAlgn="b"/>
                      <a:r>
                        <a:rPr lang="nl-BE" sz="1100" b="1" u="none" strike="noStrike">
                          <a:effectLst/>
                          <a:latin typeface="+mj-lt"/>
                        </a:rPr>
                        <a:t>Financiering/subsidiëring </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fontAlgn="b"/>
                      <a:r>
                        <a:rPr lang="nl-BE" sz="900" u="none" strike="noStrike">
                          <a:effectLst/>
                          <a:latin typeface="+mj-lt"/>
                        </a:rPr>
                        <a:t>Hoofdstuk 1</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Leidende principes</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3199535"/>
                  </a:ext>
                </a:extLst>
              </a:tr>
              <a:tr h="244697">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900" u="none" strike="noStrike">
                          <a:effectLst/>
                          <a:latin typeface="+mj-lt"/>
                        </a:rPr>
                        <a:t>Hoofdstuk 2</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Financierings- en vereffeningsregeling</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775650690"/>
                  </a:ext>
                </a:extLst>
              </a:tr>
              <a:tr h="244697">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900" u="none" strike="noStrike">
                          <a:effectLst/>
                          <a:latin typeface="+mj-lt"/>
                        </a:rPr>
                        <a:t>Hoofdstuk 3</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Financiële controle</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88187771"/>
                  </a:ext>
                </a:extLst>
              </a:tr>
              <a:tr h="244697">
                <a:tc rowSpan="2">
                  <a:txBody>
                    <a:bodyPr/>
                    <a:lstStyle/>
                    <a:p>
                      <a:pPr algn="ctr" fontAlgn="b"/>
                      <a:r>
                        <a:rPr lang="nl-BE" sz="1100" b="1" u="none" strike="noStrike">
                          <a:effectLst/>
                          <a:latin typeface="+mj-lt"/>
                        </a:rPr>
                        <a:t>Titel 7</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2">
                  <a:txBody>
                    <a:bodyPr/>
                    <a:lstStyle/>
                    <a:p>
                      <a:pPr algn="l" fontAlgn="b"/>
                      <a:r>
                        <a:rPr lang="nl-BE" sz="1100" b="1" u="none" strike="noStrike">
                          <a:effectLst/>
                          <a:latin typeface="+mj-lt"/>
                        </a:rPr>
                        <a:t>Beroep - Arbitragecomité</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fontAlgn="b"/>
                      <a:r>
                        <a:rPr lang="nl-BE" sz="900" u="none" strike="noStrike">
                          <a:effectLst/>
                          <a:latin typeface="+mj-lt"/>
                        </a:rPr>
                        <a:t>Hoofdstuk 1</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Beroep</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607246689"/>
                  </a:ext>
                </a:extLst>
              </a:tr>
              <a:tr h="244697">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900" u="none" strike="noStrike">
                          <a:effectLst/>
                          <a:latin typeface="+mj-lt"/>
                        </a:rPr>
                        <a:t>Hoofdstuk 2</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Arbitragecomité</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50967437"/>
                  </a:ext>
                </a:extLst>
              </a:tr>
              <a:tr h="410882">
                <a:tc rowSpan="3">
                  <a:txBody>
                    <a:bodyPr/>
                    <a:lstStyle/>
                    <a:p>
                      <a:pPr algn="ctr" fontAlgn="b"/>
                      <a:r>
                        <a:rPr lang="nl-BE" sz="1100" b="1" u="none" strike="noStrike">
                          <a:effectLst/>
                          <a:latin typeface="+mj-lt"/>
                        </a:rPr>
                        <a:t>Titel 8</a:t>
                      </a:r>
                    </a:p>
                  </a:txBody>
                  <a:tcPr marL="36000" marR="36000" marT="36000" marB="36000">
                    <a:lnT w="12700" cap="flat" cmpd="sng" algn="ctr">
                      <a:solidFill>
                        <a:schemeClr val="accent6">
                          <a:lumMod val="50000"/>
                        </a:schemeClr>
                      </a:solidFill>
                      <a:prstDash val="solid"/>
                      <a:round/>
                      <a:headEnd type="none" w="med" len="med"/>
                      <a:tailEnd type="none" w="med" len="med"/>
                    </a:lnT>
                  </a:tcPr>
                </a:tc>
                <a:tc rowSpan="3">
                  <a:txBody>
                    <a:bodyPr/>
                    <a:lstStyle/>
                    <a:p>
                      <a:pPr algn="l" fontAlgn="b"/>
                      <a:r>
                        <a:rPr lang="nl-BE" sz="1100" b="1" u="none" strike="noStrike">
                          <a:effectLst/>
                          <a:latin typeface="+mj-lt"/>
                        </a:rPr>
                        <a:t>Wijzigingen en beëindiging van de overeenkomst</a:t>
                      </a:r>
                    </a:p>
                  </a:txBody>
                  <a:tcPr marL="36000" marR="36000" marT="36000" marB="36000">
                    <a:lnT w="12700" cap="flat" cmpd="sng" algn="ctr">
                      <a:solidFill>
                        <a:schemeClr val="accent6">
                          <a:lumMod val="50000"/>
                        </a:schemeClr>
                      </a:solidFill>
                      <a:prstDash val="solid"/>
                      <a:round/>
                      <a:headEnd type="none" w="med" len="med"/>
                      <a:tailEnd type="none" w="med" len="med"/>
                    </a:lnT>
                  </a:tcPr>
                </a:tc>
                <a:tc>
                  <a:txBody>
                    <a:bodyPr/>
                    <a:lstStyle/>
                    <a:p>
                      <a:pPr algn="ctr" fontAlgn="b"/>
                      <a:r>
                        <a:rPr lang="nl-BE" sz="900" u="none" strike="noStrike">
                          <a:effectLst/>
                          <a:latin typeface="+mj-lt"/>
                        </a:rPr>
                        <a:t>Hoofdstuk 1</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Herzieningen en aanpassingen - updating en kennisgevingen</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9560224"/>
                  </a:ext>
                </a:extLst>
              </a:tr>
              <a:tr h="244697">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900" u="none" strike="noStrike">
                          <a:effectLst/>
                          <a:latin typeface="+mj-lt"/>
                        </a:rPr>
                        <a:t>Hoofdstuk 2</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b"/>
                      <a:r>
                        <a:rPr lang="nl-BE" sz="900" u="none" strike="noStrike">
                          <a:effectLst/>
                          <a:latin typeface="+mj-lt"/>
                        </a:rPr>
                        <a:t>Opzegging, onvoorzienbaarheid en sancties</a:t>
                      </a:r>
                    </a:p>
                  </a:txBody>
                  <a:tcPr marL="36000" marR="36000" marT="36000" marB="36000">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639881736"/>
                  </a:ext>
                </a:extLst>
              </a:tr>
              <a:tr h="244697">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vMerge="1">
                  <a:txBody>
                    <a:bodyPr/>
                    <a:lstStyle/>
                    <a:p>
                      <a:pPr algn="l" rtl="0" fontAlgn="b"/>
                      <a:endParaRPr lang="fr-BE" sz="1000" b="0" i="0" u="none" strike="noStrike">
                        <a:solidFill>
                          <a:srgbClr val="000000"/>
                        </a:solidFill>
                        <a:effectLst/>
                        <a:latin typeface="Aptos Narrow" panose="020B0004020202020204" pitchFamily="34" charset="0"/>
                      </a:endParaRPr>
                    </a:p>
                  </a:txBody>
                  <a:tcPr marL="6843" marR="6843" marT="6843" marB="0" anchor="b"/>
                </a:tc>
                <a:tc>
                  <a:txBody>
                    <a:bodyPr/>
                    <a:lstStyle/>
                    <a:p>
                      <a:pPr algn="ctr" fontAlgn="b"/>
                      <a:r>
                        <a:rPr lang="nl-BE" sz="900" u="none" strike="noStrike">
                          <a:effectLst/>
                          <a:latin typeface="+mj-lt"/>
                        </a:rPr>
                        <a:t>Hoofdstuk 3</a:t>
                      </a:r>
                    </a:p>
                  </a:txBody>
                  <a:tcPr marL="36000" marR="36000" marT="36000" marB="36000">
                    <a:lnT w="12700" cap="flat" cmpd="sng" algn="ctr">
                      <a:solidFill>
                        <a:schemeClr val="accent6">
                          <a:lumMod val="50000"/>
                        </a:schemeClr>
                      </a:solidFill>
                      <a:prstDash val="solid"/>
                      <a:round/>
                      <a:headEnd type="none" w="med" len="med"/>
                      <a:tailEnd type="none" w="med" len="med"/>
                    </a:lnT>
                  </a:tcPr>
                </a:tc>
                <a:tc>
                  <a:txBody>
                    <a:bodyPr/>
                    <a:lstStyle/>
                    <a:p>
                      <a:pPr algn="l" fontAlgn="b"/>
                      <a:r>
                        <a:rPr lang="nl-BE" sz="900" u="none" strike="noStrike" dirty="0">
                          <a:effectLst/>
                          <a:latin typeface="+mj-lt"/>
                        </a:rPr>
                        <a:t>Eindevaluatie</a:t>
                      </a:r>
                    </a:p>
                  </a:txBody>
                  <a:tcPr marL="36000" marR="36000" marT="36000" marB="36000">
                    <a:lnT w="12700" cap="flat" cmpd="sng" algn="ctr">
                      <a:solidFill>
                        <a:schemeClr val="accent6">
                          <a:lumMod val="50000"/>
                        </a:schemeClr>
                      </a:solidFill>
                      <a:prstDash val="solid"/>
                      <a:round/>
                      <a:headEnd type="none" w="med" len="med"/>
                      <a:tailEnd type="none" w="med" len="med"/>
                    </a:lnT>
                  </a:tcPr>
                </a:tc>
                <a:extLst>
                  <a:ext uri="{0D108BD9-81ED-4DB2-BD59-A6C34878D82A}">
                    <a16:rowId xmlns:a16="http://schemas.microsoft.com/office/drawing/2014/main" val="756133301"/>
                  </a:ext>
                </a:extLst>
              </a:tr>
            </a:tbl>
          </a:graphicData>
        </a:graphic>
      </p:graphicFrame>
      <p:graphicFrame>
        <p:nvGraphicFramePr>
          <p:cNvPr id="10" name="Table 9">
            <a:extLst>
              <a:ext uri="{FF2B5EF4-FFF2-40B4-BE49-F238E27FC236}">
                <a16:creationId xmlns:a16="http://schemas.microsoft.com/office/drawing/2014/main" id="{48F4C7B9-6AC9-B3B8-510D-C9E7D32B9DDE}"/>
              </a:ext>
            </a:extLst>
          </p:cNvPr>
          <p:cNvGraphicFramePr>
            <a:graphicFrameLocks noGrp="1"/>
          </p:cNvGraphicFramePr>
          <p:nvPr/>
        </p:nvGraphicFramePr>
        <p:xfrm>
          <a:off x="6486911" y="760153"/>
          <a:ext cx="5512262" cy="5871720"/>
        </p:xfrm>
        <a:graphic>
          <a:graphicData uri="http://schemas.openxmlformats.org/drawingml/2006/table">
            <a:tbl>
              <a:tblPr firstRow="1">
                <a:tableStyleId>{93296810-A885-4BE3-A3E7-6D5BEEA58F35}</a:tableStyleId>
              </a:tblPr>
              <a:tblGrid>
                <a:gridCol w="2519680">
                  <a:extLst>
                    <a:ext uri="{9D8B030D-6E8A-4147-A177-3AD203B41FA5}">
                      <a16:colId xmlns:a16="http://schemas.microsoft.com/office/drawing/2014/main" val="1884767268"/>
                    </a:ext>
                  </a:extLst>
                </a:gridCol>
                <a:gridCol w="2992582">
                  <a:extLst>
                    <a:ext uri="{9D8B030D-6E8A-4147-A177-3AD203B41FA5}">
                      <a16:colId xmlns:a16="http://schemas.microsoft.com/office/drawing/2014/main" val="842869372"/>
                    </a:ext>
                  </a:extLst>
                </a:gridCol>
              </a:tblGrid>
              <a:tr h="134147">
                <a:tc>
                  <a:txBody>
                    <a:bodyPr/>
                    <a:lstStyle/>
                    <a:p>
                      <a:pPr algn="l" fontAlgn="ctr"/>
                      <a:r>
                        <a:rPr lang="nl-BE" sz="900" u="none" strike="noStrike" dirty="0">
                          <a:effectLst/>
                        </a:rPr>
                        <a:t>HOOFDSTUK VAN DE OVEREENKOMST</a:t>
                      </a:r>
                    </a:p>
                  </a:txBody>
                  <a:tcPr marL="36000" marR="36000" marT="36000" marB="36000" anchor="ctr">
                    <a:lnB w="12700" cap="flat" cmpd="sng" algn="ctr">
                      <a:solidFill>
                        <a:schemeClr val="accent6">
                          <a:lumMod val="50000"/>
                        </a:schemeClr>
                      </a:solidFill>
                      <a:prstDash val="solid"/>
                      <a:round/>
                      <a:headEnd type="none" w="med" len="med"/>
                      <a:tailEnd type="none" w="med" len="med"/>
                    </a:lnB>
                    <a:solidFill>
                      <a:schemeClr val="accent5"/>
                    </a:solidFill>
                  </a:tcPr>
                </a:tc>
                <a:tc>
                  <a:txBody>
                    <a:bodyPr/>
                    <a:lstStyle/>
                    <a:p>
                      <a:pPr algn="l" fontAlgn="ctr"/>
                      <a:r>
                        <a:rPr lang="nl-BE" sz="900" u="none" strike="noStrike">
                          <a:effectLst/>
                        </a:rPr>
                        <a:t>ARTIKEL/ THEMA VAN DE OVEREENKOMST</a:t>
                      </a:r>
                    </a:p>
                  </a:txBody>
                  <a:tcPr marL="36000" marR="36000" marT="36000" marB="36000" anchor="ctr">
                    <a:lnB w="12700" cap="flat" cmpd="sng" algn="ctr">
                      <a:solidFill>
                        <a:schemeClr val="accent6">
                          <a:lumMod val="5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3527346709"/>
                  </a:ext>
                </a:extLst>
              </a:tr>
              <a:tr h="134147">
                <a:tc>
                  <a:txBody>
                    <a:bodyPr/>
                    <a:lstStyle/>
                    <a:p>
                      <a:pPr algn="l" fontAlgn="ctr"/>
                      <a:r>
                        <a:rPr lang="nl-BE" sz="900" u="none" strike="noStrike">
                          <a:effectLst/>
                        </a:rPr>
                        <a:t>INLEIDING</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800" u="none" strike="noStrike">
                          <a:effectLst/>
                        </a:rPr>
                        <a:t>0. INLEIDING  / SOCIALE COHESIE</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977367793"/>
                  </a:ext>
                </a:extLst>
              </a:tr>
              <a:tr h="124373">
                <a:tc rowSpan="2">
                  <a:txBody>
                    <a:bodyPr/>
                    <a:lstStyle/>
                    <a:p>
                      <a:pPr algn="l" fontAlgn="ctr"/>
                      <a:r>
                        <a:rPr lang="nl-BE" sz="900" u="none" strike="noStrike">
                          <a:effectLst/>
                        </a:rPr>
                        <a:t>HOOFDSTUK 1 - PARTIJEN BIJ DE OVEREENKOMST</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800" u="none" strike="noStrike">
                          <a:effectLst/>
                        </a:rPr>
                        <a:t>Artikel 1. DE GEWESTELIJKE SUBSIDIËRENDE OVERHEID</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187066586"/>
                  </a:ext>
                </a:extLst>
              </a:tr>
              <a:tr h="124373">
                <a:tc vMerge="1">
                  <a:txBody>
                    <a:bodyPr/>
                    <a:lstStyle/>
                    <a:p>
                      <a:endParaRPr lang="fr-BE"/>
                    </a:p>
                  </a:txBody>
                  <a:tcPr/>
                </a:tc>
                <a:tc>
                  <a:txBody>
                    <a:bodyPr/>
                    <a:lstStyle/>
                    <a:p>
                      <a:pPr algn="l" fontAlgn="ctr"/>
                      <a:r>
                        <a:rPr lang="nl-BE" sz="800" u="none" strike="noStrike" dirty="0">
                          <a:effectLst/>
                        </a:rPr>
                        <a:t>Artikel 2. DE PLAATSELIJKE MEDEONDERTEKENAARS</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49056898"/>
                  </a:ext>
                </a:extLst>
              </a:tr>
              <a:tr h="134147">
                <a:tc>
                  <a:txBody>
                    <a:bodyPr/>
                    <a:lstStyle/>
                    <a:p>
                      <a:pPr algn="l" fontAlgn="ctr"/>
                      <a:r>
                        <a:rPr lang="nl-BE" sz="900" u="none" strike="noStrike">
                          <a:effectLst/>
                        </a:rPr>
                        <a:t>HOOFDSTUK 2 – VOORWERP VAN DE OVEREENKOMST </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800" u="none" strike="noStrike">
                          <a:effectLst/>
                        </a:rPr>
                        <a:t>Artikel 3. ALGEMENE DOELSTELLINGEN (// FINALITEITEN) PSC</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385875296"/>
                  </a:ext>
                </a:extLst>
              </a:tr>
              <a:tr h="134147">
                <a:tc>
                  <a:txBody>
                    <a:bodyPr/>
                    <a:lstStyle/>
                    <a:p>
                      <a:pPr algn="l" fontAlgn="b"/>
                      <a:r>
                        <a:rPr lang="nl-BE" sz="900" u="none" strike="noStrike">
                          <a:effectLst/>
                        </a:rPr>
                        <a:t>HOOFDSTUK 3 – LOOPTIJD VAN DE OVEREENKOMST </a:t>
                      </a:r>
                    </a:p>
                  </a:txBody>
                  <a:tcPr marL="36000" marR="36000" marT="36000" marB="3600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800" u="none" strike="noStrike">
                          <a:effectLst/>
                        </a:rPr>
                        <a:t>Artikel 4. LOOPTIJD VAN DE OVEREENKOMST</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167706320"/>
                  </a:ext>
                </a:extLst>
              </a:tr>
              <a:tr h="124373">
                <a:tc rowSpan="2">
                  <a:txBody>
                    <a:bodyPr/>
                    <a:lstStyle/>
                    <a:p>
                      <a:pPr algn="l" fontAlgn="ctr"/>
                      <a:r>
                        <a:rPr lang="nl-BE" sz="900" u="none" strike="noStrike">
                          <a:effectLst/>
                        </a:rPr>
                        <a:t>HOOFDSTUK 4 - LIGGING VAN HET PSC </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800" u="none" strike="noStrike">
                          <a:effectLst/>
                        </a:rPr>
                        <a:t>Artikel 5. GEOGRAFISCHE PERIMETER VAN HET PSC</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880799299"/>
                  </a:ext>
                </a:extLst>
              </a:tr>
              <a:tr h="124373">
                <a:tc vMerge="1">
                  <a:txBody>
                    <a:bodyPr/>
                    <a:lstStyle/>
                    <a:p>
                      <a:endParaRPr lang="fr-BE"/>
                    </a:p>
                  </a:txBody>
                  <a:tcPr/>
                </a:tc>
                <a:tc>
                  <a:txBody>
                    <a:bodyPr/>
                    <a:lstStyle/>
                    <a:p>
                      <a:pPr algn="l" fontAlgn="ctr"/>
                      <a:r>
                        <a:rPr lang="nl-BE" sz="800" u="none" strike="noStrike">
                          <a:effectLst/>
                        </a:rPr>
                        <a:t>Artikel 6. LOKALEN VAN HET PSC</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802297348"/>
                  </a:ext>
                </a:extLst>
              </a:tr>
              <a:tr h="124373">
                <a:tc rowSpan="5">
                  <a:txBody>
                    <a:bodyPr/>
                    <a:lstStyle/>
                    <a:p>
                      <a:pPr algn="l" fontAlgn="ctr"/>
                      <a:r>
                        <a:rPr lang="nl-BE" sz="900" u="none" strike="noStrike">
                          <a:effectLst/>
                        </a:rPr>
                        <a:t>HOOFDSTUK 5 - METHODOLOGISCHE INSTRUMENTEN </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800" u="none" strike="noStrike">
                          <a:effectLst/>
                        </a:rPr>
                        <a:t>Artikel 7. HET MAATSCHAPPELIJK OPBOUWWERK</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463580822"/>
                  </a:ext>
                </a:extLst>
              </a:tr>
              <a:tr h="124373">
                <a:tc vMerge="1">
                  <a:txBody>
                    <a:bodyPr/>
                    <a:lstStyle/>
                    <a:p>
                      <a:endParaRPr lang="fr-BE"/>
                    </a:p>
                  </a:txBody>
                  <a:tcPr/>
                </a:tc>
                <a:tc>
                  <a:txBody>
                    <a:bodyPr/>
                    <a:lstStyle/>
                    <a:p>
                      <a:pPr algn="l" fontAlgn="ctr"/>
                      <a:r>
                        <a:rPr lang="nl-BE" sz="800" u="none" strike="noStrike" dirty="0">
                          <a:effectLst/>
                        </a:rPr>
                        <a:t>Artikel 8. DE PLAATSELIJKE DIAGNOSE</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58408249"/>
                  </a:ext>
                </a:extLst>
              </a:tr>
              <a:tr h="124373">
                <a:tc vMerge="1">
                  <a:txBody>
                    <a:bodyPr/>
                    <a:lstStyle/>
                    <a:p>
                      <a:endParaRPr lang="fr-BE"/>
                    </a:p>
                  </a:txBody>
                  <a:tcPr/>
                </a:tc>
                <a:tc>
                  <a:txBody>
                    <a:bodyPr/>
                    <a:lstStyle/>
                    <a:p>
                      <a:pPr algn="l" fontAlgn="ctr"/>
                      <a:r>
                        <a:rPr lang="nl-BE" sz="800" u="none" strike="noStrike">
                          <a:effectLst/>
                        </a:rPr>
                        <a:t>Artikel 9. HET ACTIEPLAN</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752007947"/>
                  </a:ext>
                </a:extLst>
              </a:tr>
              <a:tr h="124373">
                <a:tc vMerge="1">
                  <a:txBody>
                    <a:bodyPr/>
                    <a:lstStyle/>
                    <a:p>
                      <a:endParaRPr lang="fr-BE"/>
                    </a:p>
                  </a:txBody>
                  <a:tcPr/>
                </a:tc>
                <a:tc>
                  <a:txBody>
                    <a:bodyPr/>
                    <a:lstStyle/>
                    <a:p>
                      <a:pPr algn="l" fontAlgn="ctr"/>
                      <a:r>
                        <a:rPr lang="nl-BE" sz="800" u="none" strike="noStrike">
                          <a:effectLst/>
                        </a:rPr>
                        <a:t>Artikel 10. HET JAAR- EN ZELFEVALUATIEVERSLAG</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997904259"/>
                  </a:ext>
                </a:extLst>
              </a:tr>
              <a:tr h="124373">
                <a:tc vMerge="1">
                  <a:txBody>
                    <a:bodyPr/>
                    <a:lstStyle/>
                    <a:p>
                      <a:endParaRPr lang="fr-BE"/>
                    </a:p>
                  </a:txBody>
                  <a:tcPr/>
                </a:tc>
                <a:tc>
                  <a:txBody>
                    <a:bodyPr/>
                    <a:lstStyle/>
                    <a:p>
                      <a:pPr algn="l" fontAlgn="ctr"/>
                      <a:r>
                        <a:rPr lang="nl-BE" sz="800" u="none" strike="noStrike">
                          <a:effectLst/>
                        </a:rPr>
                        <a:t>Artikel 11. DE EVALUATIE-INSTRUMENTEN</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532304969"/>
                  </a:ext>
                </a:extLst>
              </a:tr>
              <a:tr h="124373">
                <a:tc rowSpan="5">
                  <a:txBody>
                    <a:bodyPr/>
                    <a:lstStyle/>
                    <a:p>
                      <a:pPr algn="l" fontAlgn="ctr"/>
                      <a:r>
                        <a:rPr lang="nl-BE" sz="900" u="none" strike="noStrike">
                          <a:effectLst/>
                        </a:rPr>
                        <a:t>HOOFDSTUK 6 - OMKADERING VAN HET PSC-SYSTEEM </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800" u="none" strike="noStrike">
                          <a:effectLst/>
                        </a:rPr>
                        <a:t>Artikel 12. DE GEWESTELIJKE OPVOLGING</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420874415"/>
                  </a:ext>
                </a:extLst>
              </a:tr>
              <a:tr h="124373">
                <a:tc vMerge="1">
                  <a:txBody>
                    <a:bodyPr/>
                    <a:lstStyle/>
                    <a:p>
                      <a:endParaRPr lang="fr-BE"/>
                    </a:p>
                  </a:txBody>
                  <a:tcPr/>
                </a:tc>
                <a:tc>
                  <a:txBody>
                    <a:bodyPr/>
                    <a:lstStyle/>
                    <a:p>
                      <a:pPr algn="l" fontAlgn="ctr"/>
                      <a:r>
                        <a:rPr lang="nl-BE" sz="800" u="none" strike="noStrike" dirty="0">
                          <a:effectLst/>
                        </a:rPr>
                        <a:t>Artikel 13. HET PLAATSELIJK OPVOLGINGSCOMITÉ</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4282258640"/>
                  </a:ext>
                </a:extLst>
              </a:tr>
              <a:tr h="124373">
                <a:tc vMerge="1">
                  <a:txBody>
                    <a:bodyPr/>
                    <a:lstStyle/>
                    <a:p>
                      <a:endParaRPr lang="fr-BE"/>
                    </a:p>
                  </a:txBody>
                  <a:tcPr/>
                </a:tc>
                <a:tc>
                  <a:txBody>
                    <a:bodyPr/>
                    <a:lstStyle/>
                    <a:p>
                      <a:pPr algn="l" fontAlgn="ctr"/>
                      <a:r>
                        <a:rPr lang="nl-BE" sz="800" u="none" strike="noStrike" dirty="0">
                          <a:effectLst/>
                        </a:rPr>
                        <a:t>Artikel 14. METHODOLOGISCHE STEUN</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464697309"/>
                  </a:ext>
                </a:extLst>
              </a:tr>
              <a:tr h="124373">
                <a:tc vMerge="1">
                  <a:txBody>
                    <a:bodyPr/>
                    <a:lstStyle/>
                    <a:p>
                      <a:endParaRPr lang="fr-BE"/>
                    </a:p>
                  </a:txBody>
                  <a:tcPr/>
                </a:tc>
                <a:tc>
                  <a:txBody>
                    <a:bodyPr/>
                    <a:lstStyle/>
                    <a:p>
                      <a:pPr algn="l" fontAlgn="ctr"/>
                      <a:r>
                        <a:rPr lang="nl-BE" sz="800" u="none" strike="noStrike">
                          <a:effectLst/>
                        </a:rPr>
                        <a:t>Artikel 15. ZICHTBAARHEID VAN HET PSC</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876097701"/>
                  </a:ext>
                </a:extLst>
              </a:tr>
              <a:tr h="124373">
                <a:tc vMerge="1">
                  <a:txBody>
                    <a:bodyPr/>
                    <a:lstStyle/>
                    <a:p>
                      <a:endParaRPr lang="fr-BE"/>
                    </a:p>
                  </a:txBody>
                  <a:tcPr/>
                </a:tc>
                <a:tc>
                  <a:txBody>
                    <a:bodyPr/>
                    <a:lstStyle/>
                    <a:p>
                      <a:pPr algn="l" fontAlgn="ctr"/>
                      <a:r>
                        <a:rPr lang="nl-BE" sz="800" u="none" strike="noStrike">
                          <a:effectLst/>
                        </a:rPr>
                        <a:t>Artikel 16. EVALUATIE VAN HET PSC-SYSTEEM</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709887588"/>
                  </a:ext>
                </a:extLst>
              </a:tr>
              <a:tr h="124373">
                <a:tc rowSpan="2">
                  <a:txBody>
                    <a:bodyPr/>
                    <a:lstStyle/>
                    <a:p>
                      <a:pPr algn="l" fontAlgn="ctr"/>
                      <a:r>
                        <a:rPr lang="nl-BE" sz="900" u="none" strike="noStrike">
                          <a:effectLst/>
                        </a:rPr>
                        <a:t>HOOFDSTUK 7 – SUBSIDIËRING </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800" u="none" strike="noStrike">
                          <a:effectLst/>
                        </a:rPr>
                        <a:t>Artikel 17. HET BUDGET</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985296187"/>
                  </a:ext>
                </a:extLst>
              </a:tr>
              <a:tr h="124373">
                <a:tc vMerge="1">
                  <a:txBody>
                    <a:bodyPr/>
                    <a:lstStyle/>
                    <a:p>
                      <a:endParaRPr lang="fr-BE"/>
                    </a:p>
                  </a:txBody>
                  <a:tcPr/>
                </a:tc>
                <a:tc>
                  <a:txBody>
                    <a:bodyPr/>
                    <a:lstStyle/>
                    <a:p>
                      <a:pPr algn="l" fontAlgn="ctr"/>
                      <a:r>
                        <a:rPr lang="nl-BE" sz="800" u="none" strike="noStrike">
                          <a:effectLst/>
                        </a:rPr>
                        <a:t>Artikel 18. MODALITEITEN VOOR DE BETALING VAN DE SUBSIDIE</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10160227"/>
                  </a:ext>
                </a:extLst>
              </a:tr>
              <a:tr h="124373">
                <a:tc rowSpan="2">
                  <a:txBody>
                    <a:bodyPr/>
                    <a:lstStyle/>
                    <a:p>
                      <a:pPr algn="l" fontAlgn="ctr"/>
                      <a:r>
                        <a:rPr lang="nl-BE" sz="900" u="none" strike="noStrike">
                          <a:effectLst/>
                        </a:rPr>
                        <a:t>HOOFDSTUK 8 - INSPECTIE EN CONTROLE</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800" u="none" strike="noStrike">
                          <a:effectLst/>
                        </a:rPr>
                        <a:t>Artikel 19. CONTROLES</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87318301"/>
                  </a:ext>
                </a:extLst>
              </a:tr>
              <a:tr h="124373">
                <a:tc vMerge="1">
                  <a:txBody>
                    <a:bodyPr/>
                    <a:lstStyle/>
                    <a:p>
                      <a:endParaRPr lang="fr-BE"/>
                    </a:p>
                  </a:txBody>
                  <a:tcPr/>
                </a:tc>
                <a:tc>
                  <a:txBody>
                    <a:bodyPr/>
                    <a:lstStyle/>
                    <a:p>
                      <a:pPr algn="l" fontAlgn="ctr"/>
                      <a:r>
                        <a:rPr lang="nl-BE" sz="800" u="none" strike="noStrike">
                          <a:effectLst/>
                        </a:rPr>
                        <a:t>Artikel 20. SANCTIES</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934299418"/>
                  </a:ext>
                </a:extLst>
              </a:tr>
              <a:tr h="124373">
                <a:tc rowSpan="2">
                  <a:txBody>
                    <a:bodyPr/>
                    <a:lstStyle/>
                    <a:p>
                      <a:pPr algn="l" fontAlgn="ctr"/>
                      <a:r>
                        <a:rPr lang="nl-BE" sz="900" u="none" strike="noStrike">
                          <a:effectLst/>
                        </a:rPr>
                        <a:t>HOOFDSTUK 9 - BEROEP - ARBITRAGECOMITE </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800" u="none" strike="noStrike">
                          <a:effectLst/>
                        </a:rPr>
                        <a:t>Artikel 21. BEROEP</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3019766"/>
                  </a:ext>
                </a:extLst>
              </a:tr>
              <a:tr h="124373">
                <a:tc vMerge="1">
                  <a:txBody>
                    <a:bodyPr/>
                    <a:lstStyle/>
                    <a:p>
                      <a:endParaRPr lang="fr-BE"/>
                    </a:p>
                  </a:txBody>
                  <a:tcPr/>
                </a:tc>
                <a:tc>
                  <a:txBody>
                    <a:bodyPr/>
                    <a:lstStyle/>
                    <a:p>
                      <a:pPr algn="l" fontAlgn="ctr"/>
                      <a:r>
                        <a:rPr lang="nl-BE" sz="800" u="none" strike="noStrike">
                          <a:effectLst/>
                        </a:rPr>
                        <a:t>Artikel 22. ARBITRAGECOMITÉ</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807802122"/>
                  </a:ext>
                </a:extLst>
              </a:tr>
              <a:tr h="202567">
                <a:tc rowSpan="2">
                  <a:txBody>
                    <a:bodyPr/>
                    <a:lstStyle/>
                    <a:p>
                      <a:pPr algn="l" fontAlgn="ctr"/>
                      <a:r>
                        <a:rPr lang="nl-BE" sz="900" u="none" strike="noStrike">
                          <a:effectLst/>
                        </a:rPr>
                        <a:t>HOOFDSTUK 10 - VOORTIJDIGE BEËINDIGING VAN DE OVEREENKOMST</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l" fontAlgn="ctr"/>
                      <a:r>
                        <a:rPr lang="nl-BE" sz="800" u="none" strike="noStrike">
                          <a:effectLst/>
                        </a:rPr>
                        <a:t>Artikel 23. VOORTIJDIGE BEËINDIGING VAN DE OVEREENKOMST IN GEMEENSCHAPPELIJK AKKOORD</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22410774"/>
                  </a:ext>
                </a:extLst>
              </a:tr>
              <a:tr h="202567">
                <a:tc vMerge="1">
                  <a:txBody>
                    <a:bodyPr/>
                    <a:lstStyle/>
                    <a:p>
                      <a:endParaRPr lang="fr-BE"/>
                    </a:p>
                  </a:txBody>
                  <a:tcPr/>
                </a:tc>
                <a:tc>
                  <a:txBody>
                    <a:bodyPr/>
                    <a:lstStyle/>
                    <a:p>
                      <a:pPr algn="l" fontAlgn="ctr"/>
                      <a:r>
                        <a:rPr lang="nl-BE" sz="800" u="none" strike="noStrike">
                          <a:effectLst/>
                        </a:rPr>
                        <a:t>Artikel 24. VOORTIJDIGE BEËINDIGING VAN DE OVEREENKOMST OP VERZOEK VAN ÉÉN OF VERSCHEIDENE PARTIJEN</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060851979"/>
                  </a:ext>
                </a:extLst>
              </a:tr>
              <a:tr h="124373">
                <a:tc rowSpan="2">
                  <a:txBody>
                    <a:bodyPr/>
                    <a:lstStyle/>
                    <a:p>
                      <a:pPr algn="l" fontAlgn="ctr"/>
                      <a:r>
                        <a:rPr lang="nl-BE" sz="900" u="none" strike="noStrike">
                          <a:effectLst/>
                        </a:rPr>
                        <a:t>HOOFDSTUK 11 - SLOTBEPALINGEN </a:t>
                      </a:r>
                    </a:p>
                  </a:txBody>
                  <a:tcPr marL="36000" marR="36000" marT="36000" marB="36000" anchor="ctr">
                    <a:lnT w="12700" cap="flat" cmpd="sng" algn="ctr">
                      <a:solidFill>
                        <a:schemeClr val="accent6">
                          <a:lumMod val="50000"/>
                        </a:schemeClr>
                      </a:solidFill>
                      <a:prstDash val="solid"/>
                      <a:round/>
                      <a:headEnd type="none" w="med" len="med"/>
                      <a:tailEnd type="none" w="med" len="med"/>
                    </a:lnT>
                  </a:tcPr>
                </a:tc>
                <a:tc>
                  <a:txBody>
                    <a:bodyPr/>
                    <a:lstStyle/>
                    <a:p>
                      <a:pPr algn="l" fontAlgn="ctr"/>
                      <a:r>
                        <a:rPr lang="nl-BE" sz="800" u="none" strike="noStrike">
                          <a:effectLst/>
                        </a:rPr>
                        <a:t>Artikel 25. UPDATING</a:t>
                      </a:r>
                    </a:p>
                  </a:txBody>
                  <a:tcPr marL="36000" marR="36000" marT="36000" marB="3600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171914533"/>
                  </a:ext>
                </a:extLst>
              </a:tr>
              <a:tr h="124373">
                <a:tc vMerge="1">
                  <a:txBody>
                    <a:bodyPr/>
                    <a:lstStyle/>
                    <a:p>
                      <a:endParaRPr lang="fr-BE"/>
                    </a:p>
                  </a:txBody>
                  <a:tcPr/>
                </a:tc>
                <a:tc>
                  <a:txBody>
                    <a:bodyPr/>
                    <a:lstStyle/>
                    <a:p>
                      <a:pPr algn="l" fontAlgn="ctr"/>
                      <a:r>
                        <a:rPr lang="nl-BE" sz="800" u="none" strike="noStrike" dirty="0">
                          <a:effectLst/>
                        </a:rPr>
                        <a:t>Artikel 26. BETEKENINGEN</a:t>
                      </a:r>
                    </a:p>
                  </a:txBody>
                  <a:tcPr marL="36000" marR="36000" marT="36000" marB="36000" anchor="ctr">
                    <a:lnT w="12700" cap="flat" cmpd="sng" algn="ctr">
                      <a:solidFill>
                        <a:schemeClr val="accent6">
                          <a:lumMod val="50000"/>
                        </a:schemeClr>
                      </a:solidFill>
                      <a:prstDash val="solid"/>
                      <a:round/>
                      <a:headEnd type="none" w="med" len="med"/>
                      <a:tailEnd type="none" w="med" len="med"/>
                    </a:lnT>
                  </a:tcPr>
                </a:tc>
                <a:extLst>
                  <a:ext uri="{0D108BD9-81ED-4DB2-BD59-A6C34878D82A}">
                    <a16:rowId xmlns:a16="http://schemas.microsoft.com/office/drawing/2014/main" val="4109602362"/>
                  </a:ext>
                </a:extLst>
              </a:tr>
            </a:tbl>
          </a:graphicData>
        </a:graphic>
      </p:graphicFrame>
      <p:cxnSp>
        <p:nvCxnSpPr>
          <p:cNvPr id="11" name="Straight Arrow Connector 10">
            <a:extLst>
              <a:ext uri="{FF2B5EF4-FFF2-40B4-BE49-F238E27FC236}">
                <a16:creationId xmlns:a16="http://schemas.microsoft.com/office/drawing/2014/main" id="{F9E9B456-F6FD-90B0-CD95-1ACF2FC7C822}"/>
              </a:ext>
            </a:extLst>
          </p:cNvPr>
          <p:cNvCxnSpPr>
            <a:cxnSpLocks/>
          </p:cNvCxnSpPr>
          <p:nvPr/>
        </p:nvCxnSpPr>
        <p:spPr>
          <a:xfrm flipH="1">
            <a:off x="5801359" y="1046480"/>
            <a:ext cx="685552" cy="589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9336CA0-BD67-91FF-4F24-BE80ADA19518}"/>
              </a:ext>
            </a:extLst>
          </p:cNvPr>
          <p:cNvCxnSpPr>
            <a:cxnSpLocks/>
          </p:cNvCxnSpPr>
          <p:nvPr/>
        </p:nvCxnSpPr>
        <p:spPr>
          <a:xfrm flipH="1">
            <a:off x="5801359" y="1341120"/>
            <a:ext cx="685552" cy="1005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C7A6B43-196D-E603-4FB6-051136308FEF}"/>
              </a:ext>
            </a:extLst>
          </p:cNvPr>
          <p:cNvCxnSpPr>
            <a:cxnSpLocks/>
          </p:cNvCxnSpPr>
          <p:nvPr/>
        </p:nvCxnSpPr>
        <p:spPr>
          <a:xfrm flipH="1">
            <a:off x="5801359" y="1635760"/>
            <a:ext cx="685552" cy="1005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DE4B0A0-BA1B-4CAD-5D95-B15B7D48FF36}"/>
              </a:ext>
            </a:extLst>
          </p:cNvPr>
          <p:cNvCxnSpPr>
            <a:cxnSpLocks/>
          </p:cNvCxnSpPr>
          <p:nvPr/>
        </p:nvCxnSpPr>
        <p:spPr>
          <a:xfrm flipH="1" flipV="1">
            <a:off x="5801359" y="1137920"/>
            <a:ext cx="685552" cy="782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067A43A-020A-DA27-41F8-E750654ED825}"/>
              </a:ext>
            </a:extLst>
          </p:cNvPr>
          <p:cNvCxnSpPr>
            <a:cxnSpLocks/>
          </p:cNvCxnSpPr>
          <p:nvPr/>
        </p:nvCxnSpPr>
        <p:spPr>
          <a:xfrm flipH="1" flipV="1">
            <a:off x="5801359" y="2169477"/>
            <a:ext cx="685552" cy="624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4C643C-2A83-EEFF-0AE0-DE4DB13D7467}"/>
              </a:ext>
            </a:extLst>
          </p:cNvPr>
          <p:cNvCxnSpPr>
            <a:cxnSpLocks/>
            <a:endCxn id="9" idx="3"/>
          </p:cNvCxnSpPr>
          <p:nvPr/>
        </p:nvCxnSpPr>
        <p:spPr>
          <a:xfrm flipH="1">
            <a:off x="5801359" y="2783840"/>
            <a:ext cx="685552" cy="92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BE7AC6-6400-31B5-AACD-C05C81F54FDD}"/>
              </a:ext>
            </a:extLst>
          </p:cNvPr>
          <p:cNvCxnSpPr>
            <a:cxnSpLocks/>
          </p:cNvCxnSpPr>
          <p:nvPr/>
        </p:nvCxnSpPr>
        <p:spPr>
          <a:xfrm flipH="1">
            <a:off x="5801359" y="2794000"/>
            <a:ext cx="685552" cy="1184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5568F96-CB3A-B852-26C9-2288187E55A2}"/>
              </a:ext>
            </a:extLst>
          </p:cNvPr>
          <p:cNvCxnSpPr>
            <a:cxnSpLocks/>
          </p:cNvCxnSpPr>
          <p:nvPr/>
        </p:nvCxnSpPr>
        <p:spPr>
          <a:xfrm flipH="1" flipV="1">
            <a:off x="5801359" y="2105819"/>
            <a:ext cx="685552" cy="63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495D760-B402-BD52-CFAD-C85B112E74DB}"/>
              </a:ext>
            </a:extLst>
          </p:cNvPr>
          <p:cNvCxnSpPr>
            <a:cxnSpLocks/>
          </p:cNvCxnSpPr>
          <p:nvPr/>
        </p:nvCxnSpPr>
        <p:spPr>
          <a:xfrm flipH="1">
            <a:off x="5801359" y="2169477"/>
            <a:ext cx="685552" cy="268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0A74EBB-CA31-49F7-EB9C-DB47080F36CD}"/>
              </a:ext>
            </a:extLst>
          </p:cNvPr>
          <p:cNvCxnSpPr>
            <a:cxnSpLocks/>
          </p:cNvCxnSpPr>
          <p:nvPr/>
        </p:nvCxnSpPr>
        <p:spPr>
          <a:xfrm flipH="1" flipV="1">
            <a:off x="5801359" y="3036627"/>
            <a:ext cx="685552" cy="824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F28980F-ECE3-C413-C725-B7B9B066FFDD}"/>
              </a:ext>
            </a:extLst>
          </p:cNvPr>
          <p:cNvCxnSpPr>
            <a:cxnSpLocks/>
          </p:cNvCxnSpPr>
          <p:nvPr/>
        </p:nvCxnSpPr>
        <p:spPr>
          <a:xfrm flipH="1" flipV="1">
            <a:off x="5801359" y="3279254"/>
            <a:ext cx="685552" cy="575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28D06DE-81A8-57E3-2A9A-52CF189F0241}"/>
              </a:ext>
            </a:extLst>
          </p:cNvPr>
          <p:cNvCxnSpPr>
            <a:cxnSpLocks/>
          </p:cNvCxnSpPr>
          <p:nvPr/>
        </p:nvCxnSpPr>
        <p:spPr>
          <a:xfrm flipH="1">
            <a:off x="5801359" y="3854820"/>
            <a:ext cx="685552" cy="242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D230911-5C0C-5218-DA2D-D2C108B11A65}"/>
              </a:ext>
            </a:extLst>
          </p:cNvPr>
          <p:cNvCxnSpPr>
            <a:cxnSpLocks/>
          </p:cNvCxnSpPr>
          <p:nvPr/>
        </p:nvCxnSpPr>
        <p:spPr>
          <a:xfrm flipH="1">
            <a:off x="5801359" y="4492474"/>
            <a:ext cx="6855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B86B827-CB22-909A-C07A-0254D7A52CC3}"/>
              </a:ext>
            </a:extLst>
          </p:cNvPr>
          <p:cNvCxnSpPr>
            <a:cxnSpLocks/>
          </p:cNvCxnSpPr>
          <p:nvPr/>
        </p:nvCxnSpPr>
        <p:spPr>
          <a:xfrm flipH="1">
            <a:off x="5801359" y="5262208"/>
            <a:ext cx="6855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F210C1E-3EFE-A7FE-AC98-A15A35E248CC}"/>
              </a:ext>
            </a:extLst>
          </p:cNvPr>
          <p:cNvCxnSpPr>
            <a:cxnSpLocks/>
          </p:cNvCxnSpPr>
          <p:nvPr/>
        </p:nvCxnSpPr>
        <p:spPr>
          <a:xfrm flipH="1">
            <a:off x="5801359" y="5757622"/>
            <a:ext cx="685552" cy="358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39F076F-8F41-3A33-CD26-7495F2022C3D}"/>
              </a:ext>
            </a:extLst>
          </p:cNvPr>
          <p:cNvCxnSpPr>
            <a:cxnSpLocks/>
          </p:cNvCxnSpPr>
          <p:nvPr/>
        </p:nvCxnSpPr>
        <p:spPr>
          <a:xfrm flipH="1" flipV="1">
            <a:off x="5801359" y="5811520"/>
            <a:ext cx="685552" cy="506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400245F-F727-47BB-C24C-D1AE8A4DCB9A}"/>
              </a:ext>
            </a:extLst>
          </p:cNvPr>
          <p:cNvCxnSpPr>
            <a:cxnSpLocks/>
          </p:cNvCxnSpPr>
          <p:nvPr/>
        </p:nvCxnSpPr>
        <p:spPr>
          <a:xfrm flipH="1">
            <a:off x="5801359" y="4897120"/>
            <a:ext cx="6855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DE6441-524A-2D3A-7712-AA91B79F33D2}"/>
              </a:ext>
            </a:extLst>
          </p:cNvPr>
          <p:cNvCxnSpPr>
            <a:cxnSpLocks/>
          </p:cNvCxnSpPr>
          <p:nvPr/>
        </p:nvCxnSpPr>
        <p:spPr>
          <a:xfrm flipH="1" flipV="1">
            <a:off x="5801359" y="1046480"/>
            <a:ext cx="685552" cy="29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091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F4CA8-E214-FFC8-953B-C06EABAC20D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6B6C59DB-2E19-7CB0-D575-85039C143C81}"/>
              </a:ext>
            </a:extLst>
          </p:cNvPr>
          <p:cNvSpPr>
            <a:spLocks noGrp="1"/>
          </p:cNvSpPr>
          <p:nvPr>
            <p:ph type="title"/>
          </p:nvPr>
        </p:nvSpPr>
        <p:spPr>
          <a:xfrm>
            <a:off x="299339" y="1993557"/>
            <a:ext cx="2952751" cy="1015663"/>
          </a:xfrm>
        </p:spPr>
        <p:txBody>
          <a:bodyPr anchor="t"/>
          <a:lstStyle/>
          <a:p>
            <a:pPr marR="0" lvl="0" algn="l" defTabSz="914400" rtl="0" eaLnBrk="1" fontAlgn="auto" latinLnBrk="0" hangingPunct="1">
              <a:lnSpc>
                <a:spcPct val="100000"/>
              </a:lnSpc>
              <a:spcBef>
                <a:spcPts val="0"/>
              </a:spcBef>
              <a:spcAft>
                <a:spcPts val="0"/>
              </a:spcAft>
              <a:buClrTx/>
              <a:buSzTx/>
              <a:tabLst/>
              <a:defRPr/>
            </a:pPr>
            <a:r>
              <a:rPr kumimoji="0" lang="nl-BE" sz="2000" b="0" i="0" u="none" strike="noStrike" cap="none" normalizeH="0" baseline="0" noProof="0" dirty="0">
                <a:ln>
                  <a:noFill/>
                </a:ln>
                <a:solidFill>
                  <a:srgbClr val="0070C0"/>
                </a:solidFill>
                <a:effectLst/>
                <a:uLnTx/>
                <a:uFillTx/>
                <a:latin typeface="Calibri" panose="020F0502020204030204" pitchFamily="34" charset="0"/>
                <a:cs typeface="Calibri" panose="020F0502020204030204" pitchFamily="34" charset="0"/>
              </a:rPr>
              <a:t>Uitwerken van een voorontwerp van de toekomstige overeenkomst</a:t>
            </a:r>
          </a:p>
        </p:txBody>
      </p:sp>
      <p:sp>
        <p:nvSpPr>
          <p:cNvPr id="4" name="Slide Number Placeholder 3">
            <a:extLst>
              <a:ext uri="{FF2B5EF4-FFF2-40B4-BE49-F238E27FC236}">
                <a16:creationId xmlns:a16="http://schemas.microsoft.com/office/drawing/2014/main" id="{4B230810-9C70-96B0-DBC1-68A0C5B137D3}"/>
              </a:ext>
            </a:extLst>
          </p:cNvPr>
          <p:cNvSpPr>
            <a:spLocks noGrp="1"/>
          </p:cNvSpPr>
          <p:nvPr>
            <p:ph type="sldNum" sz="quarter" idx="4"/>
          </p:nvPr>
        </p:nvSpPr>
        <p:spPr/>
        <p:txBody>
          <a:bodyPr/>
          <a:lstStyle/>
          <a:p>
            <a:pPr algn="r"/>
            <a:fld id="{40A309F3-4EDD-E040-AF0C-9B3B38A0CA5F}" type="slidenum">
              <a:rPr lang="en-BE" smtClean="0"/>
              <a:pPr algn="r"/>
              <a:t>64</a:t>
            </a:fld>
            <a:endParaRPr lang="en-BE"/>
          </a:p>
        </p:txBody>
      </p:sp>
      <p:sp>
        <p:nvSpPr>
          <p:cNvPr id="7" name="Tijdelijke aanduiding voor afbeelding 6">
            <a:extLst>
              <a:ext uri="{FF2B5EF4-FFF2-40B4-BE49-F238E27FC236}">
                <a16:creationId xmlns:a16="http://schemas.microsoft.com/office/drawing/2014/main" id="{2B525B5D-2E70-72C9-35D2-A6D35C1DA1A0}"/>
              </a:ext>
            </a:extLst>
          </p:cNvPr>
          <p:cNvSpPr>
            <a:spLocks noGrp="1"/>
          </p:cNvSpPr>
          <p:nvPr>
            <p:ph type="pic" sz="quarter" idx="14"/>
          </p:nvPr>
        </p:nvSpPr>
        <p:spPr>
          <a:xfrm>
            <a:off x="1" y="692152"/>
            <a:ext cx="3551429" cy="688974"/>
          </a:xfrm>
        </p:spPr>
        <p:txBody>
          <a:bodyPr/>
          <a:lstStyle/>
          <a:p>
            <a:r>
              <a:rPr lang="nl-BE" sz="2800" b="1" dirty="0">
                <a:solidFill>
                  <a:srgbClr val="000000"/>
                </a:solidFill>
                <a:latin typeface="Calibri" panose="020F0502020204030204" pitchFamily="34" charset="0"/>
                <a:cs typeface="Calibri" panose="020F0502020204030204" pitchFamily="34" charset="0"/>
              </a:rPr>
              <a:t>4. Werkgroepen</a:t>
            </a:r>
          </a:p>
        </p:txBody>
      </p:sp>
      <p:sp>
        <p:nvSpPr>
          <p:cNvPr id="8" name="Text Placeholder 7">
            <a:extLst>
              <a:ext uri="{FF2B5EF4-FFF2-40B4-BE49-F238E27FC236}">
                <a16:creationId xmlns:a16="http://schemas.microsoft.com/office/drawing/2014/main" id="{C131D2DF-8E34-0CD0-3114-B0F9F9A68713}"/>
              </a:ext>
            </a:extLst>
          </p:cNvPr>
          <p:cNvSpPr>
            <a:spLocks noGrp="1"/>
          </p:cNvSpPr>
          <p:nvPr>
            <p:ph type="body" sz="quarter" idx="11"/>
          </p:nvPr>
        </p:nvSpPr>
        <p:spPr>
          <a:xfrm>
            <a:off x="3962400" y="1152525"/>
            <a:ext cx="7750175" cy="5014178"/>
          </a:xfrm>
        </p:spPr>
        <p:txBody>
          <a:bodyPr>
            <a:normAutofit/>
          </a:bodyPr>
          <a:lstStyle/>
          <a:p>
            <a:pPr marL="285750" indent="-285750">
              <a:spcBef>
                <a:spcPts val="600"/>
              </a:spcBef>
              <a:buFont typeface="Arial" panose="020B0604020202020204" pitchFamily="34" charset="0"/>
              <a:buChar char="•"/>
            </a:pPr>
            <a:r>
              <a:rPr lang="nl-BE" dirty="0"/>
              <a:t>Een voorbereidend werk op basis van de feedback van verschillende actoren: </a:t>
            </a:r>
          </a:p>
          <a:p>
            <a:pPr marL="558800" lvl="1" indent="-285750">
              <a:spcBef>
                <a:spcPts val="600"/>
              </a:spcBef>
              <a:buFont typeface="Arial" panose="020B0604020202020204" pitchFamily="34" charset="0"/>
              <a:buChar char="•"/>
            </a:pPr>
            <a:r>
              <a:rPr lang="nl-BE" sz="1600" b="1" dirty="0"/>
              <a:t>BGHM</a:t>
            </a:r>
          </a:p>
          <a:p>
            <a:pPr marL="558800" lvl="1" indent="-285750">
              <a:spcBef>
                <a:spcPts val="600"/>
              </a:spcBef>
              <a:buFont typeface="Arial" panose="020B0604020202020204" pitchFamily="34" charset="0"/>
              <a:buChar char="•"/>
            </a:pPr>
            <a:r>
              <a:rPr lang="nl-BE" sz="1600" b="1" dirty="0"/>
              <a:t>OVM’s</a:t>
            </a:r>
          </a:p>
          <a:p>
            <a:pPr marL="558800" lvl="1" indent="-285750">
              <a:spcBef>
                <a:spcPts val="600"/>
              </a:spcBef>
              <a:buFont typeface="Arial" panose="020B0604020202020204" pitchFamily="34" charset="0"/>
              <a:buChar char="•"/>
            </a:pPr>
            <a:r>
              <a:rPr lang="nl-BE" sz="1600" b="1" dirty="0"/>
              <a:t>VERENIGINGEN </a:t>
            </a:r>
          </a:p>
          <a:p>
            <a:pPr marL="558800" lvl="1" indent="-285750">
              <a:spcBef>
                <a:spcPts val="600"/>
              </a:spcBef>
              <a:buFont typeface="Arial" panose="020B0604020202020204" pitchFamily="34" charset="0"/>
              <a:buChar char="•"/>
            </a:pPr>
            <a:r>
              <a:rPr lang="nl-BE" sz="1600" b="1" dirty="0"/>
              <a:t>BFUH</a:t>
            </a:r>
          </a:p>
          <a:p>
            <a:pPr marL="558800" lvl="1" indent="-285750">
              <a:spcBef>
                <a:spcPts val="600"/>
              </a:spcBef>
              <a:buFont typeface="Arial" panose="020B0604020202020204" pitchFamily="34" charset="0"/>
              <a:buChar char="•"/>
            </a:pPr>
            <a:r>
              <a:rPr lang="nl-BE" sz="1600" b="1" dirty="0"/>
              <a:t>(Evaluatie) </a:t>
            </a:r>
          </a:p>
        </p:txBody>
      </p:sp>
      <p:graphicFrame>
        <p:nvGraphicFramePr>
          <p:cNvPr id="9" name="Table 8">
            <a:extLst>
              <a:ext uri="{FF2B5EF4-FFF2-40B4-BE49-F238E27FC236}">
                <a16:creationId xmlns:a16="http://schemas.microsoft.com/office/drawing/2014/main" id="{83956FFE-A721-3951-6439-3289A5FDCD86}"/>
              </a:ext>
            </a:extLst>
          </p:cNvPr>
          <p:cNvGraphicFramePr>
            <a:graphicFrameLocks noGrp="1"/>
          </p:cNvGraphicFramePr>
          <p:nvPr/>
        </p:nvGraphicFramePr>
        <p:xfrm>
          <a:off x="493238" y="3701845"/>
          <a:ext cx="11308839" cy="2003630"/>
        </p:xfrm>
        <a:graphic>
          <a:graphicData uri="http://schemas.openxmlformats.org/drawingml/2006/table">
            <a:tbl>
              <a:tblPr firstRow="1"/>
              <a:tblGrid>
                <a:gridCol w="746983">
                  <a:extLst>
                    <a:ext uri="{9D8B030D-6E8A-4147-A177-3AD203B41FA5}">
                      <a16:colId xmlns:a16="http://schemas.microsoft.com/office/drawing/2014/main" val="3426497081"/>
                    </a:ext>
                  </a:extLst>
                </a:gridCol>
                <a:gridCol w="1451639">
                  <a:extLst>
                    <a:ext uri="{9D8B030D-6E8A-4147-A177-3AD203B41FA5}">
                      <a16:colId xmlns:a16="http://schemas.microsoft.com/office/drawing/2014/main" val="1244416649"/>
                    </a:ext>
                  </a:extLst>
                </a:gridCol>
                <a:gridCol w="602568">
                  <a:extLst>
                    <a:ext uri="{9D8B030D-6E8A-4147-A177-3AD203B41FA5}">
                      <a16:colId xmlns:a16="http://schemas.microsoft.com/office/drawing/2014/main" val="1819410295"/>
                    </a:ext>
                  </a:extLst>
                </a:gridCol>
                <a:gridCol w="2263214">
                  <a:extLst>
                    <a:ext uri="{9D8B030D-6E8A-4147-A177-3AD203B41FA5}">
                      <a16:colId xmlns:a16="http://schemas.microsoft.com/office/drawing/2014/main" val="640676753"/>
                    </a:ext>
                  </a:extLst>
                </a:gridCol>
                <a:gridCol w="2149427">
                  <a:extLst>
                    <a:ext uri="{9D8B030D-6E8A-4147-A177-3AD203B41FA5}">
                      <a16:colId xmlns:a16="http://schemas.microsoft.com/office/drawing/2014/main" val="4186554725"/>
                    </a:ext>
                  </a:extLst>
                </a:gridCol>
                <a:gridCol w="2149427">
                  <a:extLst>
                    <a:ext uri="{9D8B030D-6E8A-4147-A177-3AD203B41FA5}">
                      <a16:colId xmlns:a16="http://schemas.microsoft.com/office/drawing/2014/main" val="115096412"/>
                    </a:ext>
                  </a:extLst>
                </a:gridCol>
                <a:gridCol w="1019223">
                  <a:extLst>
                    <a:ext uri="{9D8B030D-6E8A-4147-A177-3AD203B41FA5}">
                      <a16:colId xmlns:a16="http://schemas.microsoft.com/office/drawing/2014/main" val="3191248511"/>
                    </a:ext>
                  </a:extLst>
                </a:gridCol>
                <a:gridCol w="926358">
                  <a:extLst>
                    <a:ext uri="{9D8B030D-6E8A-4147-A177-3AD203B41FA5}">
                      <a16:colId xmlns:a16="http://schemas.microsoft.com/office/drawing/2014/main" val="1051981120"/>
                    </a:ext>
                  </a:extLst>
                </a:gridCol>
              </a:tblGrid>
              <a:tr h="46859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ctr"/>
                      <a:r>
                        <a:rPr lang="nl-BE" sz="800" u="none" strike="noStrike" dirty="0">
                          <a:solidFill>
                            <a:schemeClr val="tx1"/>
                          </a:solidFill>
                          <a:effectLst/>
                        </a:rPr>
                        <a:t>HOOFDSTUK  </a:t>
                      </a:r>
                    </a:p>
                  </a:txBody>
                  <a:tcPr marL="36000" marR="36000" marT="36000" marB="36000">
                    <a:lnL w="12700" cmpd="sng">
                      <a:solidFill>
                        <a:srgbClr val="2F5597"/>
                      </a:solidFill>
                    </a:lnL>
                    <a:lnR w="12700" cmpd="sng">
                      <a:solidFill>
                        <a:srgbClr val="2F5597"/>
                      </a:solidFill>
                    </a:lnR>
                    <a:lnT w="12700" cmpd="sng">
                      <a:solidFill>
                        <a:srgbClr val="2F5597"/>
                      </a:solidFill>
                    </a:lnT>
                    <a:lnB w="38100" cmpd="sng">
                      <a:solidFill>
                        <a:srgbClr val="2F5597"/>
                      </a:solidFill>
                    </a:lnB>
                    <a:lnTlToBr w="12700" cmpd="sng">
                      <a:noFill/>
                      <a:prstDash val="solid"/>
                    </a:lnTlToBr>
                    <a:lnBlToTr w="12700" cmpd="sng">
                      <a:noFill/>
                      <a:prstDash val="solid"/>
                    </a:lnBlToTr>
                    <a:solidFill>
                      <a:srgbClr val="EDF2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ctr"/>
                      <a:r>
                        <a:rPr lang="nl-BE" sz="800" u="none" strike="noStrike" dirty="0">
                          <a:solidFill>
                            <a:schemeClr val="tx1"/>
                          </a:solidFill>
                          <a:effectLst/>
                        </a:rPr>
                        <a:t>ARTIKEL/ THEMA VAN DE OVEREENKOMST</a:t>
                      </a:r>
                    </a:p>
                  </a:txBody>
                  <a:tcPr marL="36000" marR="36000" marT="36000" marB="36000">
                    <a:lnL w="12700" cmpd="sng">
                      <a:solidFill>
                        <a:srgbClr val="2F5597"/>
                      </a:solidFill>
                    </a:lnL>
                    <a:lnR w="12700" cmpd="sng">
                      <a:solidFill>
                        <a:srgbClr val="2F5597"/>
                      </a:solidFill>
                    </a:lnR>
                    <a:lnT w="12700" cmpd="sng">
                      <a:solidFill>
                        <a:srgbClr val="2F5597"/>
                      </a:solidFill>
                    </a:lnT>
                    <a:lnB w="38100" cmpd="sng">
                      <a:solidFill>
                        <a:srgbClr val="2F5597"/>
                      </a:solidFill>
                    </a:lnB>
                    <a:lnTlToBr w="12700" cmpd="sng">
                      <a:noFill/>
                      <a:prstDash val="solid"/>
                    </a:lnTlToBr>
                    <a:lnBlToTr w="12700" cmpd="sng">
                      <a:noFill/>
                      <a:prstDash val="solid"/>
                    </a:lnBlToTr>
                    <a:solidFill>
                      <a:srgbClr val="EDF2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ctr"/>
                      <a:r>
                        <a:rPr lang="nl-BE" sz="600" u="none" strike="noStrike">
                          <a:solidFill>
                            <a:schemeClr val="tx1"/>
                          </a:solidFill>
                          <a:effectLst/>
                        </a:rPr>
                        <a:t>TE HERWERKEN   </a:t>
                      </a:r>
                      <a:br>
                        <a:rPr lang="nl-BE" sz="800" u="none" strike="noStrike">
                          <a:solidFill>
                            <a:schemeClr val="tx1"/>
                          </a:solidFill>
                          <a:effectLst/>
                        </a:rPr>
                      </a:br>
                      <a:endParaRPr lang="nl-BE" sz="800" u="none" strike="noStrike">
                        <a:solidFill>
                          <a:schemeClr val="tx1"/>
                        </a:solidFill>
                        <a:effectLst/>
                      </a:endParaRPr>
                    </a:p>
                  </a:txBody>
                  <a:tcPr marL="36000" marR="36000" marT="36000" marB="36000">
                    <a:lnL w="12700" cmpd="sng">
                      <a:solidFill>
                        <a:srgbClr val="2F5597"/>
                      </a:solidFill>
                    </a:lnL>
                    <a:lnR w="12700" cmpd="sng">
                      <a:solidFill>
                        <a:srgbClr val="2F5597"/>
                      </a:solidFill>
                    </a:lnR>
                    <a:lnT w="12700" cmpd="sng">
                      <a:solidFill>
                        <a:srgbClr val="2F5597"/>
                      </a:solidFill>
                    </a:lnT>
                    <a:lnB w="38100" cmpd="sng">
                      <a:solidFill>
                        <a:srgbClr val="2F5597"/>
                      </a:solidFill>
                    </a:lnB>
                    <a:lnTlToBr w="12700" cmpd="sng">
                      <a:noFill/>
                      <a:prstDash val="solid"/>
                    </a:lnTlToBr>
                    <a:lnBlToTr w="12700" cmpd="sng">
                      <a:noFill/>
                      <a:prstDash val="solid"/>
                    </a:lnBlToTr>
                    <a:solidFill>
                      <a:srgbClr val="EDF2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ctr"/>
                      <a:r>
                        <a:rPr lang="nl-BE" sz="800" u="none" strike="noStrike">
                          <a:solidFill>
                            <a:schemeClr val="tx1"/>
                          </a:solidFill>
                          <a:effectLst/>
                        </a:rPr>
                        <a:t>BGHM</a:t>
                      </a:r>
                    </a:p>
                  </a:txBody>
                  <a:tcPr marL="36000" marR="36000" marT="36000" marB="36000">
                    <a:lnL w="12700" cmpd="sng">
                      <a:solidFill>
                        <a:srgbClr val="2F5597"/>
                      </a:solidFill>
                    </a:lnL>
                    <a:lnR w="12700" cmpd="sng">
                      <a:solidFill>
                        <a:srgbClr val="2F5597"/>
                      </a:solidFill>
                    </a:lnR>
                    <a:lnT w="12700" cmpd="sng">
                      <a:solidFill>
                        <a:srgbClr val="2F5597"/>
                      </a:solidFill>
                    </a:lnT>
                    <a:lnB w="38100" cmpd="sng">
                      <a:solidFill>
                        <a:srgbClr val="2F5597"/>
                      </a:solidFill>
                    </a:lnB>
                    <a:lnTlToBr w="12700" cmpd="sng">
                      <a:noFill/>
                      <a:prstDash val="solid"/>
                    </a:lnTlToBr>
                    <a:lnBlToTr w="12700" cmpd="sng">
                      <a:noFill/>
                      <a:prstDash val="solid"/>
                    </a:lnBlToTr>
                    <a:solidFill>
                      <a:srgbClr val="EDF2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ctr"/>
                      <a:r>
                        <a:rPr lang="nl-BE" sz="800" u="none" strike="noStrike" dirty="0">
                          <a:solidFill>
                            <a:schemeClr val="tx1"/>
                          </a:solidFill>
                          <a:effectLst/>
                        </a:rPr>
                        <a:t>OVM’s </a:t>
                      </a:r>
                    </a:p>
                  </a:txBody>
                  <a:tcPr marL="36000" marR="36000" marT="36000" marB="36000">
                    <a:lnL w="12700" cmpd="sng">
                      <a:solidFill>
                        <a:srgbClr val="2F5597"/>
                      </a:solidFill>
                    </a:lnL>
                    <a:lnR w="12700" cmpd="sng">
                      <a:solidFill>
                        <a:srgbClr val="2F5597"/>
                      </a:solidFill>
                    </a:lnR>
                    <a:lnT w="12700" cmpd="sng">
                      <a:solidFill>
                        <a:srgbClr val="2F5597"/>
                      </a:solidFill>
                    </a:lnT>
                    <a:lnB w="38100" cmpd="sng">
                      <a:solidFill>
                        <a:srgbClr val="2F5597"/>
                      </a:solidFill>
                    </a:lnB>
                    <a:lnTlToBr w="12700" cmpd="sng">
                      <a:noFill/>
                      <a:prstDash val="solid"/>
                    </a:lnTlToBr>
                    <a:lnBlToTr w="12700" cmpd="sng">
                      <a:noFill/>
                      <a:prstDash val="solid"/>
                    </a:lnBlToTr>
                    <a:solidFill>
                      <a:srgbClr val="EDF2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ctr"/>
                      <a:r>
                        <a:rPr lang="nl-BE" sz="800" u="none" strike="noStrike" dirty="0">
                          <a:solidFill>
                            <a:schemeClr val="tx1"/>
                          </a:solidFill>
                          <a:effectLst/>
                        </a:rPr>
                        <a:t>VERENIGINGEN</a:t>
                      </a:r>
                    </a:p>
                  </a:txBody>
                  <a:tcPr marL="36000" marR="36000" marT="36000" marB="36000">
                    <a:lnL w="12700" cmpd="sng">
                      <a:solidFill>
                        <a:srgbClr val="2F5597"/>
                      </a:solidFill>
                    </a:lnL>
                    <a:lnR w="12700" cmpd="sng">
                      <a:solidFill>
                        <a:srgbClr val="2F5597"/>
                      </a:solidFill>
                    </a:lnR>
                    <a:lnT w="12700" cmpd="sng">
                      <a:solidFill>
                        <a:srgbClr val="2F5597"/>
                      </a:solidFill>
                    </a:lnT>
                    <a:lnB w="38100" cmpd="sng">
                      <a:solidFill>
                        <a:srgbClr val="2F5597"/>
                      </a:solidFill>
                    </a:lnB>
                    <a:lnTlToBr w="12700" cmpd="sng">
                      <a:noFill/>
                      <a:prstDash val="solid"/>
                    </a:lnTlToBr>
                    <a:lnBlToTr w="12700" cmpd="sng">
                      <a:noFill/>
                      <a:prstDash val="solid"/>
                    </a:lnBlToTr>
                    <a:solidFill>
                      <a:srgbClr val="EDF2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ctr"/>
                      <a:r>
                        <a:rPr lang="nl-BE" sz="800" u="none" strike="noStrike">
                          <a:solidFill>
                            <a:schemeClr val="tx1"/>
                          </a:solidFill>
                          <a:effectLst/>
                        </a:rPr>
                        <a:t>ADVIES BFUH </a:t>
                      </a:r>
                    </a:p>
                  </a:txBody>
                  <a:tcPr marL="36000" marR="36000" marT="36000" marB="36000">
                    <a:lnL w="12700" cmpd="sng">
                      <a:solidFill>
                        <a:srgbClr val="2F5597"/>
                      </a:solidFill>
                    </a:lnL>
                    <a:lnR w="12700" cmpd="sng">
                      <a:solidFill>
                        <a:srgbClr val="2F5597"/>
                      </a:solidFill>
                    </a:lnR>
                    <a:lnT w="12700" cmpd="sng">
                      <a:solidFill>
                        <a:srgbClr val="2F5597"/>
                      </a:solidFill>
                    </a:lnT>
                    <a:lnB w="38100" cmpd="sng">
                      <a:solidFill>
                        <a:srgbClr val="2F5597"/>
                      </a:solidFill>
                    </a:lnB>
                    <a:lnTlToBr w="12700" cmpd="sng">
                      <a:noFill/>
                      <a:prstDash val="solid"/>
                    </a:lnTlToBr>
                    <a:lnBlToTr w="12700" cmpd="sng">
                      <a:noFill/>
                      <a:prstDash val="solid"/>
                    </a:lnBlToTr>
                    <a:solidFill>
                      <a:srgbClr val="EDF2E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ctr"/>
                      <a:r>
                        <a:rPr lang="nl-BE" sz="800" u="none" strike="noStrike">
                          <a:solidFill>
                            <a:schemeClr val="tx1"/>
                          </a:solidFill>
                          <a:effectLst/>
                        </a:rPr>
                        <a:t>BETREFFENDE BIJLAGE?  </a:t>
                      </a:r>
                    </a:p>
                  </a:txBody>
                  <a:tcPr marL="36000" marR="36000" marT="36000" marB="36000">
                    <a:lnL w="12700" cmpd="sng">
                      <a:solidFill>
                        <a:srgbClr val="2F5597"/>
                      </a:solidFill>
                    </a:lnL>
                    <a:lnR w="12700" cmpd="sng">
                      <a:solidFill>
                        <a:srgbClr val="2F5597"/>
                      </a:solidFill>
                    </a:lnR>
                    <a:lnT w="12700" cmpd="sng">
                      <a:solidFill>
                        <a:srgbClr val="2F5597"/>
                      </a:solidFill>
                    </a:lnT>
                    <a:lnB w="38100" cmpd="sng">
                      <a:solidFill>
                        <a:srgbClr val="2F5597"/>
                      </a:solidFill>
                    </a:lnB>
                    <a:lnTlToBr w="12700" cmpd="sng">
                      <a:noFill/>
                      <a:prstDash val="solid"/>
                    </a:lnTlToBr>
                    <a:lnBlToTr w="12700" cmpd="sng">
                      <a:noFill/>
                      <a:prstDash val="solid"/>
                    </a:lnBlToTr>
                    <a:solidFill>
                      <a:srgbClr val="EDF2E4"/>
                    </a:solidFill>
                  </a:tcPr>
                </a:tc>
                <a:extLst>
                  <a:ext uri="{0D108BD9-81ED-4DB2-BD59-A6C34878D82A}">
                    <a16:rowId xmlns:a16="http://schemas.microsoft.com/office/drawing/2014/main" val="4084561870"/>
                  </a:ext>
                </a:extLst>
              </a:tr>
              <a:tr h="13044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nl-BE" sz="800" u="none" strike="noStrike">
                          <a:effectLst/>
                        </a:rPr>
                        <a:t>INLEIDING</a:t>
                      </a:r>
                    </a:p>
                  </a:txBody>
                  <a:tcPr marL="36000" marR="36000" marT="36000" marB="36000">
                    <a:lnL w="12700" cmpd="sng">
                      <a:solidFill>
                        <a:srgbClr val="2F5597"/>
                      </a:solidFill>
                    </a:lnL>
                    <a:lnR w="12700" cmpd="sng">
                      <a:solidFill>
                        <a:srgbClr val="2F5597"/>
                      </a:solidFill>
                    </a:lnR>
                    <a:lnT w="38100" cmpd="sng">
                      <a:solidFill>
                        <a:srgbClr val="2F5597"/>
                      </a:solidFill>
                    </a:lnT>
                    <a:lnB w="12700" cmpd="sng">
                      <a:solidFill>
                        <a:srgbClr val="2F5597"/>
                      </a:solidFill>
                    </a:lnB>
                    <a:lnTlToBr w="12700" cmpd="sng">
                      <a:noFill/>
                      <a:prstDash val="solid"/>
                    </a:lnTlToBr>
                    <a:lnBlToTr w="12700" cmpd="sng">
                      <a:noFill/>
                      <a:prstDash val="solid"/>
                    </a:lnBlToTr>
                    <a:solidFill>
                      <a:srgbClr val="EDF2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nl-BE" sz="800" u="none" strike="noStrike">
                          <a:effectLst/>
                        </a:rPr>
                        <a:t>0. INLEIDING  / SOCIALE COHESIE</a:t>
                      </a:r>
                    </a:p>
                  </a:txBody>
                  <a:tcPr marL="36000" marR="36000" marT="36000" marB="36000">
                    <a:lnL w="12700" cmpd="sng">
                      <a:solidFill>
                        <a:srgbClr val="2F5597"/>
                      </a:solidFill>
                    </a:lnL>
                    <a:lnR w="12700" cmpd="sng">
                      <a:solidFill>
                        <a:srgbClr val="2F5597"/>
                      </a:solidFill>
                    </a:lnR>
                    <a:lnT w="38100" cmpd="sng">
                      <a:solidFill>
                        <a:srgbClr val="2F5597"/>
                      </a:solidFill>
                    </a:lnT>
                    <a:lnB w="12700" cmpd="sng">
                      <a:solidFill>
                        <a:srgbClr val="2F5597"/>
                      </a:solidFill>
                    </a:lnB>
                    <a:lnTlToBr w="12700" cmpd="sng">
                      <a:noFill/>
                      <a:prstDash val="solid"/>
                    </a:lnTlToBr>
                    <a:lnBlToTr w="12700" cmpd="sng">
                      <a:noFill/>
                      <a:prstDash val="solid"/>
                    </a:lnBlToTr>
                    <a:solidFill>
                      <a:srgbClr val="EDF2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nl-BE" sz="800" u="none" strike="noStrike">
                          <a:effectLst/>
                        </a:rPr>
                        <a:t>JA</a:t>
                      </a:r>
                    </a:p>
                  </a:txBody>
                  <a:tcPr marL="36000" marR="36000" marT="36000" marB="36000">
                    <a:lnL w="12700" cmpd="sng">
                      <a:solidFill>
                        <a:srgbClr val="2F5597"/>
                      </a:solidFill>
                    </a:lnL>
                    <a:lnR w="12700" cmpd="sng">
                      <a:solidFill>
                        <a:srgbClr val="2F5597"/>
                      </a:solidFill>
                    </a:lnR>
                    <a:lnT w="38100" cmpd="sng">
                      <a:solidFill>
                        <a:srgbClr val="2F5597"/>
                      </a:solidFill>
                    </a:lnT>
                    <a:lnB w="12700" cmpd="sng">
                      <a:solidFill>
                        <a:srgbClr val="2F5597"/>
                      </a:solidFill>
                    </a:lnB>
                    <a:lnTlToBr w="12700" cmpd="sng">
                      <a:noFill/>
                      <a:prstDash val="solid"/>
                    </a:lnTlToBr>
                    <a:lnBlToTr w="12700" cmpd="sng">
                      <a:noFill/>
                      <a:prstDash val="solid"/>
                    </a:lnBlToTr>
                    <a:solidFill>
                      <a:srgbClr val="EDF2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t"/>
                      <a:r>
                        <a:rPr lang="nl-BE" sz="800" u="none" strike="noStrike">
                          <a:effectLst/>
                        </a:rPr>
                        <a:t>Te doen: bepaalde definities herwerken (idee om een “glossarium” te maken?)</a:t>
                      </a:r>
                      <a:br>
                        <a:rPr lang="nl-BE" sz="800" u="none" strike="noStrike">
                          <a:effectLst/>
                        </a:rPr>
                      </a:br>
                      <a:endParaRPr lang="nl-BE" sz="800" u="none" strike="noStrike">
                        <a:effectLst/>
                      </a:endParaRPr>
                    </a:p>
                  </a:txBody>
                  <a:tcPr marL="36000" marR="36000" marT="36000" marB="36000">
                    <a:lnL w="12700" cmpd="sng">
                      <a:solidFill>
                        <a:srgbClr val="2F5597"/>
                      </a:solidFill>
                    </a:lnL>
                    <a:lnR w="12700" cmpd="sng">
                      <a:solidFill>
                        <a:srgbClr val="2F5597"/>
                      </a:solidFill>
                    </a:lnR>
                    <a:lnT w="38100" cmpd="sng">
                      <a:solidFill>
                        <a:srgbClr val="2F5597"/>
                      </a:solidFill>
                    </a:lnT>
                    <a:lnB w="12700" cmpd="sng">
                      <a:solidFill>
                        <a:srgbClr val="2F5597"/>
                      </a:solidFill>
                    </a:lnB>
                    <a:lnTlToBr w="12700" cmpd="sng">
                      <a:noFill/>
                      <a:prstDash val="solid"/>
                    </a:lnTlToBr>
                    <a:lnBlToTr w="12700" cmpd="sng">
                      <a:noFill/>
                      <a:prstDash val="solid"/>
                    </a:lnBlToTr>
                    <a:solidFill>
                      <a:srgbClr val="EDF2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t"/>
                      <a:r>
                        <a:rPr lang="nl-BE" sz="800" u="none" strike="noStrike">
                          <a:effectLst/>
                        </a:rPr>
                        <a:t>Wijziging PSC &gt; PSC-systeem </a:t>
                      </a:r>
                    </a:p>
                  </a:txBody>
                  <a:tcPr marL="36000" marR="36000" marT="36000" marB="36000">
                    <a:lnL w="12700" cmpd="sng">
                      <a:solidFill>
                        <a:srgbClr val="2F5597"/>
                      </a:solidFill>
                    </a:lnL>
                    <a:lnR w="12700" cmpd="sng">
                      <a:solidFill>
                        <a:srgbClr val="2F5597"/>
                      </a:solidFill>
                    </a:lnR>
                    <a:lnT w="38100" cmpd="sng">
                      <a:solidFill>
                        <a:srgbClr val="2F5597"/>
                      </a:solidFill>
                    </a:lnT>
                    <a:lnB w="12700" cmpd="sng">
                      <a:solidFill>
                        <a:srgbClr val="2F5597"/>
                      </a:solidFill>
                    </a:lnB>
                    <a:lnTlToBr w="12700" cmpd="sng">
                      <a:noFill/>
                      <a:prstDash val="solid"/>
                    </a:lnTlToBr>
                    <a:lnBlToTr w="12700" cmpd="sng">
                      <a:noFill/>
                      <a:prstDash val="solid"/>
                    </a:lnBlToTr>
                    <a:solidFill>
                      <a:srgbClr val="EDF2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t"/>
                      <a:r>
                        <a:rPr lang="nl-BE" sz="800" u="none" strike="noStrike" dirty="0">
                          <a:effectLst/>
                        </a:rPr>
                        <a:t>Aangezien de bevordering van sociale cohesie ook inhoudt dat we sociale uitsluiting bestrijden --&gt; “sociale uitsluiting” vervangen door “sociale onrechtvaardigheid”</a:t>
                      </a:r>
                      <a:br>
                        <a:rPr lang="nl-BE" sz="800" u="none" strike="noStrike" dirty="0">
                          <a:effectLst/>
                        </a:rPr>
                      </a:br>
                      <a:r>
                        <a:rPr lang="nl-BE" sz="800" u="none" strike="noStrike" dirty="0">
                          <a:effectLst/>
                        </a:rPr>
                        <a:t>De term “PSC”, die vaak wordt opgevat als ‘de veldwerkers van de </a:t>
                      </a:r>
                      <a:r>
                        <a:rPr lang="nl-BE" sz="800" u="none" strike="noStrike" dirty="0" err="1">
                          <a:effectLst/>
                        </a:rPr>
                        <a:t>geconventioneerde</a:t>
                      </a:r>
                      <a:r>
                        <a:rPr lang="nl-BE" sz="800" u="none" strike="noStrike" dirty="0">
                          <a:effectLst/>
                        </a:rPr>
                        <a:t> vzw” kan tot verwarring leiden, aangezien het PSC bovenal een mechanisme is dat verschillende partners bindt rond een overeenkomst.  In dat opzicht sluiten we aan bij het standpunt van de OVM’s hierover, dat tijdens de laatste GSG door Ingrid naar voren werd gebracht.  </a:t>
                      </a:r>
                    </a:p>
                  </a:txBody>
                  <a:tcPr marL="36000" marR="36000" marT="36000" marB="36000">
                    <a:lnL w="12700" cmpd="sng">
                      <a:solidFill>
                        <a:srgbClr val="2F5597"/>
                      </a:solidFill>
                    </a:lnL>
                    <a:lnR w="12700" cmpd="sng">
                      <a:solidFill>
                        <a:srgbClr val="2F5597"/>
                      </a:solidFill>
                    </a:lnR>
                    <a:lnT w="38100" cmpd="sng">
                      <a:solidFill>
                        <a:srgbClr val="2F5597"/>
                      </a:solidFill>
                    </a:lnT>
                    <a:lnB w="12700" cmpd="sng">
                      <a:solidFill>
                        <a:srgbClr val="2F5597"/>
                      </a:solidFill>
                    </a:lnB>
                    <a:lnTlToBr w="12700" cmpd="sng">
                      <a:noFill/>
                      <a:prstDash val="solid"/>
                    </a:lnTlToBr>
                    <a:lnBlToTr w="12700" cmpd="sng">
                      <a:noFill/>
                      <a:prstDash val="solid"/>
                    </a:lnBlToTr>
                    <a:solidFill>
                      <a:srgbClr val="EDF2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t"/>
                      <a:r>
                        <a:rPr lang="nl-BE" sz="800" u="none" strike="noStrike">
                          <a:effectLst/>
                        </a:rPr>
                        <a:t> </a:t>
                      </a:r>
                    </a:p>
                  </a:txBody>
                  <a:tcPr marL="36000" marR="36000" marT="36000" marB="36000">
                    <a:lnL w="12700" cmpd="sng">
                      <a:solidFill>
                        <a:srgbClr val="2F5597"/>
                      </a:solidFill>
                    </a:lnL>
                    <a:lnR w="12700" cmpd="sng">
                      <a:solidFill>
                        <a:srgbClr val="2F5597"/>
                      </a:solidFill>
                    </a:lnR>
                    <a:lnT w="38100" cmpd="sng">
                      <a:solidFill>
                        <a:srgbClr val="2F5597"/>
                      </a:solidFill>
                    </a:lnT>
                    <a:lnB w="12700" cmpd="sng">
                      <a:solidFill>
                        <a:srgbClr val="2F5597"/>
                      </a:solidFill>
                    </a:lnB>
                    <a:lnTlToBr w="12700" cmpd="sng">
                      <a:noFill/>
                      <a:prstDash val="solid"/>
                    </a:lnTlToBr>
                    <a:lnBlToTr w="12700" cmpd="sng">
                      <a:noFill/>
                      <a:prstDash val="solid"/>
                    </a:lnBlToTr>
                    <a:solidFill>
                      <a:srgbClr val="EDF2E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nl-BE" sz="800" u="none" strike="noStrike" dirty="0">
                          <a:effectLst/>
                        </a:rPr>
                        <a:t>De inleiding blijft, maar wordt beperkt tot de beschrijving van de filosofie, terwijl de definities in een ander artikel zouden worden opgenomen. </a:t>
                      </a:r>
                    </a:p>
                  </a:txBody>
                  <a:tcPr marL="36000" marR="36000" marT="36000" marB="36000">
                    <a:lnL w="12700" cmpd="sng">
                      <a:solidFill>
                        <a:srgbClr val="2F5597"/>
                      </a:solidFill>
                    </a:lnL>
                    <a:lnR w="12700" cmpd="sng">
                      <a:solidFill>
                        <a:srgbClr val="2F5597"/>
                      </a:solidFill>
                    </a:lnR>
                    <a:lnT w="38100" cmpd="sng">
                      <a:solidFill>
                        <a:srgbClr val="2F5597"/>
                      </a:solidFill>
                    </a:lnT>
                    <a:lnB w="12700" cmpd="sng">
                      <a:solidFill>
                        <a:srgbClr val="2F5597"/>
                      </a:solidFill>
                    </a:lnB>
                    <a:lnTlToBr w="12700" cmpd="sng">
                      <a:noFill/>
                      <a:prstDash val="solid"/>
                    </a:lnTlToBr>
                    <a:lnBlToTr w="12700" cmpd="sng">
                      <a:noFill/>
                      <a:prstDash val="solid"/>
                    </a:lnBlToTr>
                    <a:solidFill>
                      <a:srgbClr val="EDF2E4">
                        <a:tint val="20000"/>
                      </a:srgbClr>
                    </a:solidFill>
                  </a:tcPr>
                </a:tc>
                <a:extLst>
                  <a:ext uri="{0D108BD9-81ED-4DB2-BD59-A6C34878D82A}">
                    <a16:rowId xmlns:a16="http://schemas.microsoft.com/office/drawing/2014/main" val="1873194431"/>
                  </a:ext>
                </a:extLst>
              </a:tr>
            </a:tbl>
          </a:graphicData>
        </a:graphic>
      </p:graphicFrame>
      <p:sp>
        <p:nvSpPr>
          <p:cNvPr id="10" name="Arrow: Left-Right 9">
            <a:extLst>
              <a:ext uri="{FF2B5EF4-FFF2-40B4-BE49-F238E27FC236}">
                <a16:creationId xmlns:a16="http://schemas.microsoft.com/office/drawing/2014/main" id="{25DCF9BF-0A06-B3F3-9999-2A783E095CBF}"/>
              </a:ext>
            </a:extLst>
          </p:cNvPr>
          <p:cNvSpPr/>
          <p:nvPr/>
        </p:nvSpPr>
        <p:spPr>
          <a:xfrm>
            <a:off x="6593305" y="2223436"/>
            <a:ext cx="1520792" cy="375385"/>
          </a:xfrm>
          <a:prstGeom prst="lef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a:latin typeface="Hind Madurai" panose="02000000000000000000" pitchFamily="2" charset="77"/>
              <a:cs typeface="Hind Madurai" panose="02000000000000000000" pitchFamily="2" charset="77"/>
            </a:endParaRPr>
          </a:p>
        </p:txBody>
      </p:sp>
      <p:sp>
        <p:nvSpPr>
          <p:cNvPr id="11" name="Rectangle: Rounded Corners 10">
            <a:extLst>
              <a:ext uri="{FF2B5EF4-FFF2-40B4-BE49-F238E27FC236}">
                <a16:creationId xmlns:a16="http://schemas.microsoft.com/office/drawing/2014/main" id="{0C65FAFB-2EE4-D96B-8F21-B30DCB8A6506}"/>
              </a:ext>
            </a:extLst>
          </p:cNvPr>
          <p:cNvSpPr/>
          <p:nvPr/>
        </p:nvSpPr>
        <p:spPr>
          <a:xfrm>
            <a:off x="8441356" y="1993556"/>
            <a:ext cx="2762450" cy="1015664"/>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BE" sz="1600" i="1">
                <a:solidFill>
                  <a:schemeClr val="accent5"/>
                </a:solidFill>
                <a:cs typeface="Hind Madurai" panose="02000000000000000000" pitchFamily="2" charset="77"/>
              </a:rPr>
              <a:t>Algemene filosofie van </a:t>
            </a:r>
            <a:r>
              <a:rPr lang="nl-BE" sz="1600" b="1" i="1">
                <a:solidFill>
                  <a:schemeClr val="accent5"/>
                </a:solidFill>
                <a:cs typeface="Hind Madurai" panose="02000000000000000000" pitchFamily="2" charset="77"/>
              </a:rPr>
              <a:t>verduidelijking</a:t>
            </a:r>
            <a:r>
              <a:rPr lang="nl-BE" sz="1600" i="1">
                <a:solidFill>
                  <a:schemeClr val="accent5"/>
                </a:solidFill>
                <a:cs typeface="Hind Madurai" panose="02000000000000000000" pitchFamily="2" charset="77"/>
              </a:rPr>
              <a:t> en </a:t>
            </a:r>
            <a:r>
              <a:rPr lang="nl-BE" sz="1600" b="1" i="1">
                <a:solidFill>
                  <a:schemeClr val="accent5"/>
                </a:solidFill>
                <a:cs typeface="Hind Madurai" panose="02000000000000000000" pitchFamily="2" charset="77"/>
              </a:rPr>
              <a:t>vereenvoudiging</a:t>
            </a:r>
            <a:r>
              <a:rPr lang="nl-BE" sz="1600" i="1">
                <a:solidFill>
                  <a:schemeClr val="accent5"/>
                </a:solidFill>
                <a:cs typeface="Hind Madurai" panose="02000000000000000000" pitchFamily="2" charset="77"/>
              </a:rPr>
              <a:t> </a:t>
            </a:r>
          </a:p>
        </p:txBody>
      </p:sp>
      <p:pic>
        <p:nvPicPr>
          <p:cNvPr id="2" name="Picture 3">
            <a:extLst>
              <a:ext uri="{FF2B5EF4-FFF2-40B4-BE49-F238E27FC236}">
                <a16:creationId xmlns:a16="http://schemas.microsoft.com/office/drawing/2014/main" id="{F75C32C8-8717-28D5-4CF8-396D3A5B10D2}"/>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1132159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0319F-8726-8765-AB17-104BAB62315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F6A41B-655D-F719-A15B-CDBECD893467}"/>
              </a:ext>
            </a:extLst>
          </p:cNvPr>
          <p:cNvSpPr>
            <a:spLocks noGrp="1"/>
          </p:cNvSpPr>
          <p:nvPr>
            <p:ph type="sldNum" sz="quarter" idx="4"/>
          </p:nvPr>
        </p:nvSpPr>
        <p:spPr/>
        <p:txBody>
          <a:bodyPr/>
          <a:lstStyle/>
          <a:p>
            <a:pPr algn="r"/>
            <a:fld id="{40A309F3-4EDD-E040-AF0C-9B3B38A0CA5F}" type="slidenum">
              <a:rPr lang="nl-BE" noProof="0" smtClean="0"/>
              <a:pPr algn="r"/>
              <a:t>65</a:t>
            </a:fld>
            <a:endParaRPr lang="nl-BE" noProof="0" dirty="0"/>
          </a:p>
        </p:txBody>
      </p:sp>
      <p:sp>
        <p:nvSpPr>
          <p:cNvPr id="7" name="Tijdelijke aanduiding voor afbeelding 6">
            <a:extLst>
              <a:ext uri="{FF2B5EF4-FFF2-40B4-BE49-F238E27FC236}">
                <a16:creationId xmlns:a16="http://schemas.microsoft.com/office/drawing/2014/main" id="{4CC70A7B-FD80-D647-F2E6-AA50FA872578}"/>
              </a:ext>
            </a:extLst>
          </p:cNvPr>
          <p:cNvSpPr>
            <a:spLocks noGrp="1"/>
          </p:cNvSpPr>
          <p:nvPr>
            <p:ph type="pic" sz="quarter" idx="14"/>
          </p:nvPr>
        </p:nvSpPr>
        <p:spPr>
          <a:xfrm>
            <a:off x="1" y="692152"/>
            <a:ext cx="3551429" cy="688974"/>
          </a:xfrm>
        </p:spPr>
        <p:txBody>
          <a:bodyPr/>
          <a:lstStyle/>
          <a:p>
            <a:r>
              <a:rPr lang="nl-BE" sz="2800" b="1" noProof="0" dirty="0">
                <a:solidFill>
                  <a:srgbClr val="000000"/>
                </a:solidFill>
                <a:latin typeface="Calibri" panose="020F0502020204030204" pitchFamily="34" charset="0"/>
                <a:cs typeface="Calibri" panose="020F0502020204030204" pitchFamily="34" charset="0"/>
              </a:rPr>
              <a:t>4. Werkgroepen</a:t>
            </a:r>
            <a:endParaRPr kumimoji="0" lang="nl-BE" sz="28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82B5D2FD-7DCE-279D-0BD3-5D252F222A10}"/>
              </a:ext>
            </a:extLst>
          </p:cNvPr>
          <p:cNvPicPr>
            <a:picLocks noChangeAspect="1"/>
          </p:cNvPicPr>
          <p:nvPr/>
        </p:nvPicPr>
        <p:blipFill>
          <a:blip r:embed="rId2"/>
          <a:stretch>
            <a:fillRect/>
          </a:stretch>
        </p:blipFill>
        <p:spPr>
          <a:xfrm>
            <a:off x="479425" y="5627950"/>
            <a:ext cx="1248266" cy="634099"/>
          </a:xfrm>
          <a:prstGeom prst="rect">
            <a:avLst/>
          </a:prstGeom>
        </p:spPr>
      </p:pic>
      <p:graphicFrame>
        <p:nvGraphicFramePr>
          <p:cNvPr id="14" name="Diagramme 1">
            <a:extLst>
              <a:ext uri="{FF2B5EF4-FFF2-40B4-BE49-F238E27FC236}">
                <a16:creationId xmlns:a16="http://schemas.microsoft.com/office/drawing/2014/main" id="{0B2DD638-93BF-EEE2-4402-85C4A07CF12F}"/>
              </a:ext>
            </a:extLst>
          </p:cNvPr>
          <p:cNvGraphicFramePr/>
          <p:nvPr>
            <p:extLst>
              <p:ext uri="{D42A27DB-BD31-4B8C-83A1-F6EECF244321}">
                <p14:modId xmlns:p14="http://schemas.microsoft.com/office/powerpoint/2010/main" val="3719108500"/>
              </p:ext>
            </p:extLst>
          </p:nvPr>
        </p:nvGraphicFramePr>
        <p:xfrm>
          <a:off x="3490592" y="1621857"/>
          <a:ext cx="6294255" cy="4664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ZoneTexte 3">
            <a:extLst>
              <a:ext uri="{FF2B5EF4-FFF2-40B4-BE49-F238E27FC236}">
                <a16:creationId xmlns:a16="http://schemas.microsoft.com/office/drawing/2014/main" id="{410F3257-E381-72D0-1EFD-0CD017C95975}"/>
              </a:ext>
            </a:extLst>
          </p:cNvPr>
          <p:cNvSpPr txBox="1"/>
          <p:nvPr/>
        </p:nvSpPr>
        <p:spPr>
          <a:xfrm>
            <a:off x="4135265" y="2432256"/>
            <a:ext cx="1266372" cy="338554"/>
          </a:xfrm>
          <a:prstGeom prst="rect">
            <a:avLst/>
          </a:prstGeom>
          <a:noFill/>
        </p:spPr>
        <p:txBody>
          <a:bodyPr wrap="non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600" b="1" i="1" noProof="0" dirty="0">
                <a:solidFill>
                  <a:schemeClr val="accent2"/>
                </a:solidFill>
              </a:rPr>
              <a:t>Mei - oktober</a:t>
            </a:r>
          </a:p>
        </p:txBody>
      </p:sp>
      <p:sp>
        <p:nvSpPr>
          <p:cNvPr id="16" name="ZoneTexte 4">
            <a:extLst>
              <a:ext uri="{FF2B5EF4-FFF2-40B4-BE49-F238E27FC236}">
                <a16:creationId xmlns:a16="http://schemas.microsoft.com/office/drawing/2014/main" id="{0BFC1DCB-9104-C79C-B08E-E02E63F5C485}"/>
              </a:ext>
            </a:extLst>
          </p:cNvPr>
          <p:cNvSpPr txBox="1"/>
          <p:nvPr/>
        </p:nvSpPr>
        <p:spPr>
          <a:xfrm>
            <a:off x="7672115" y="2497418"/>
            <a:ext cx="1828001"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600" b="1" i="1" noProof="0" dirty="0">
                <a:solidFill>
                  <a:schemeClr val="accent2"/>
                </a:solidFill>
              </a:rPr>
              <a:t>Oktober - december </a:t>
            </a:r>
          </a:p>
        </p:txBody>
      </p:sp>
      <p:sp>
        <p:nvSpPr>
          <p:cNvPr id="17" name="ZoneTexte 5">
            <a:extLst>
              <a:ext uri="{FF2B5EF4-FFF2-40B4-BE49-F238E27FC236}">
                <a16:creationId xmlns:a16="http://schemas.microsoft.com/office/drawing/2014/main" id="{E60330D4-A506-CA30-0972-AB08A213A1DA}"/>
              </a:ext>
            </a:extLst>
          </p:cNvPr>
          <p:cNvSpPr txBox="1"/>
          <p:nvPr/>
        </p:nvSpPr>
        <p:spPr>
          <a:xfrm>
            <a:off x="9195115" y="277909"/>
            <a:ext cx="2473754" cy="144655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8800" b="1" i="1" noProof="0" dirty="0">
                <a:solidFill>
                  <a:schemeClr val="tx2"/>
                </a:solidFill>
                <a:effectLst>
                  <a:outerShdw blurRad="38100" dist="38100" dir="2700000" algn="tl">
                    <a:srgbClr val="000000">
                      <a:alpha val="43137"/>
                    </a:srgbClr>
                  </a:outerShdw>
                </a:effectLst>
              </a:rPr>
              <a:t>2025</a:t>
            </a:r>
          </a:p>
        </p:txBody>
      </p:sp>
      <p:sp>
        <p:nvSpPr>
          <p:cNvPr id="18" name="ZoneTexte 6">
            <a:extLst>
              <a:ext uri="{FF2B5EF4-FFF2-40B4-BE49-F238E27FC236}">
                <a16:creationId xmlns:a16="http://schemas.microsoft.com/office/drawing/2014/main" id="{54924614-3654-7C38-96D2-7178B24BD049}"/>
              </a:ext>
            </a:extLst>
          </p:cNvPr>
          <p:cNvSpPr txBox="1"/>
          <p:nvPr/>
        </p:nvSpPr>
        <p:spPr>
          <a:xfrm>
            <a:off x="1019394" y="1814769"/>
            <a:ext cx="1284326"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600" b="1" i="1" noProof="0" dirty="0">
                <a:solidFill>
                  <a:schemeClr val="accent2"/>
                </a:solidFill>
              </a:rPr>
              <a:t>Januari - april</a:t>
            </a:r>
          </a:p>
        </p:txBody>
      </p:sp>
      <p:grpSp>
        <p:nvGrpSpPr>
          <p:cNvPr id="19" name="Groupe 14">
            <a:extLst>
              <a:ext uri="{FF2B5EF4-FFF2-40B4-BE49-F238E27FC236}">
                <a16:creationId xmlns:a16="http://schemas.microsoft.com/office/drawing/2014/main" id="{041B83E4-A690-EF19-E7E2-248ABAEE1061}"/>
              </a:ext>
            </a:extLst>
          </p:cNvPr>
          <p:cNvGrpSpPr/>
          <p:nvPr/>
        </p:nvGrpSpPr>
        <p:grpSpPr>
          <a:xfrm>
            <a:off x="536086" y="2216703"/>
            <a:ext cx="2189615" cy="1108216"/>
            <a:chOff x="9202" y="1390480"/>
            <a:chExt cx="2550019" cy="1883068"/>
          </a:xfrm>
          <a:solidFill>
            <a:schemeClr val="accent6">
              <a:lumMod val="50000"/>
            </a:schemeClr>
          </a:solidFill>
        </p:grpSpPr>
        <p:sp>
          <p:nvSpPr>
            <p:cNvPr id="25" name="Rectangle : coins arrondis 15">
              <a:extLst>
                <a:ext uri="{FF2B5EF4-FFF2-40B4-BE49-F238E27FC236}">
                  <a16:creationId xmlns:a16="http://schemas.microsoft.com/office/drawing/2014/main" id="{B9DE31F6-8EDF-64A9-20D6-7CA005CD4E67}"/>
                </a:ext>
              </a:extLst>
            </p:cNvPr>
            <p:cNvSpPr/>
            <p:nvPr/>
          </p:nvSpPr>
          <p:spPr>
            <a:xfrm>
              <a:off x="9202" y="1390480"/>
              <a:ext cx="2550019" cy="1883068"/>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BE" noProof="0" dirty="0"/>
            </a:p>
          </p:txBody>
        </p:sp>
        <p:sp>
          <p:nvSpPr>
            <p:cNvPr id="26" name="Rectangle : coins arrondis 4">
              <a:extLst>
                <a:ext uri="{FF2B5EF4-FFF2-40B4-BE49-F238E27FC236}">
                  <a16:creationId xmlns:a16="http://schemas.microsoft.com/office/drawing/2014/main" id="{83EEA711-F0A7-6A29-5FDD-8A5F271FEE3D}"/>
                </a:ext>
              </a:extLst>
            </p:cNvPr>
            <p:cNvSpPr txBox="1"/>
            <p:nvPr/>
          </p:nvSpPr>
          <p:spPr>
            <a:xfrm>
              <a:off x="64355" y="1445633"/>
              <a:ext cx="2439713" cy="17727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l" defTabSz="711200">
                <a:lnSpc>
                  <a:spcPct val="90000"/>
                </a:lnSpc>
                <a:spcBef>
                  <a:spcPct val="0"/>
                </a:spcBef>
                <a:spcAft>
                  <a:spcPct val="35000"/>
                </a:spcAft>
                <a:buNone/>
              </a:pPr>
              <a:r>
                <a:rPr lang="nl-BE" sz="1600" b="1" kern="1200" noProof="0" dirty="0"/>
                <a:t>Verlenging van de overeenkomsten</a:t>
              </a:r>
              <a:endParaRPr lang="nl-BE" sz="1400" b="0" kern="1200" noProof="0" dirty="0"/>
            </a:p>
            <a:p>
              <a:pPr marL="0" lvl="1" algn="l" defTabSz="622300">
                <a:lnSpc>
                  <a:spcPct val="90000"/>
                </a:lnSpc>
                <a:spcBef>
                  <a:spcPct val="0"/>
                </a:spcBef>
                <a:spcAft>
                  <a:spcPct val="15000"/>
                </a:spcAft>
              </a:pPr>
              <a:r>
                <a:rPr lang="nl-BE" sz="1400" kern="1200" noProof="0" dirty="0">
                  <a:solidFill>
                    <a:schemeClr val="bg1"/>
                  </a:solidFill>
                </a:rPr>
                <a:t>Voorlegging aan de RvB van 24 april</a:t>
              </a:r>
            </a:p>
          </p:txBody>
        </p:sp>
      </p:grpSp>
      <p:grpSp>
        <p:nvGrpSpPr>
          <p:cNvPr id="20" name="Groupe 2">
            <a:extLst>
              <a:ext uri="{FF2B5EF4-FFF2-40B4-BE49-F238E27FC236}">
                <a16:creationId xmlns:a16="http://schemas.microsoft.com/office/drawing/2014/main" id="{889E16C0-CF92-B2FA-A061-6642A675342F}"/>
              </a:ext>
            </a:extLst>
          </p:cNvPr>
          <p:cNvGrpSpPr/>
          <p:nvPr/>
        </p:nvGrpSpPr>
        <p:grpSpPr>
          <a:xfrm>
            <a:off x="523131" y="3480018"/>
            <a:ext cx="2185415" cy="1042605"/>
            <a:chOff x="-4500880" y="3130677"/>
            <a:chExt cx="2550019" cy="2324412"/>
          </a:xfrm>
          <a:solidFill>
            <a:schemeClr val="accent6">
              <a:lumMod val="50000"/>
            </a:schemeClr>
          </a:solidFill>
        </p:grpSpPr>
        <p:sp>
          <p:nvSpPr>
            <p:cNvPr id="23" name="Rectangle : coins arrondis 7">
              <a:extLst>
                <a:ext uri="{FF2B5EF4-FFF2-40B4-BE49-F238E27FC236}">
                  <a16:creationId xmlns:a16="http://schemas.microsoft.com/office/drawing/2014/main" id="{64600454-CF78-7E89-8555-E3817FDB7029}"/>
                </a:ext>
              </a:extLst>
            </p:cNvPr>
            <p:cNvSpPr/>
            <p:nvPr/>
          </p:nvSpPr>
          <p:spPr>
            <a:xfrm>
              <a:off x="-4500880" y="3130677"/>
              <a:ext cx="2550019" cy="2324412"/>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BE" noProof="0" dirty="0"/>
            </a:p>
          </p:txBody>
        </p:sp>
        <p:sp>
          <p:nvSpPr>
            <p:cNvPr id="24" name="Rectangle : coins arrondis 4">
              <a:extLst>
                <a:ext uri="{FF2B5EF4-FFF2-40B4-BE49-F238E27FC236}">
                  <a16:creationId xmlns:a16="http://schemas.microsoft.com/office/drawing/2014/main" id="{EA1656D3-F5E2-A5C9-D5A8-C41475E845D3}"/>
                </a:ext>
              </a:extLst>
            </p:cNvPr>
            <p:cNvSpPr txBox="1"/>
            <p:nvPr/>
          </p:nvSpPr>
          <p:spPr>
            <a:xfrm>
              <a:off x="-4364720" y="3130677"/>
              <a:ext cx="2413859" cy="21882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l" defTabSz="711200">
                <a:lnSpc>
                  <a:spcPct val="90000"/>
                </a:lnSpc>
                <a:spcBef>
                  <a:spcPct val="0"/>
                </a:spcBef>
                <a:spcAft>
                  <a:spcPct val="35000"/>
                </a:spcAft>
                <a:buNone/>
              </a:pPr>
              <a:r>
                <a:rPr lang="nl-BE" sz="1600" b="1" kern="1200" noProof="0" dirty="0"/>
                <a:t>Methodologisch kader</a:t>
              </a:r>
              <a:endParaRPr lang="nl-BE" sz="1400" b="0" kern="1200" noProof="0" dirty="0"/>
            </a:p>
            <a:p>
              <a:pPr marL="114300" lvl="1" indent="-114300" algn="l" defTabSz="622300">
                <a:lnSpc>
                  <a:spcPct val="90000"/>
                </a:lnSpc>
                <a:spcBef>
                  <a:spcPct val="0"/>
                </a:spcBef>
                <a:spcAft>
                  <a:spcPct val="15000"/>
                </a:spcAft>
                <a:buNone/>
              </a:pPr>
              <a:r>
                <a:rPr lang="nl-BE" sz="1400" b="0" kern="1200" noProof="0" dirty="0"/>
                <a:t>Start/kader van de opdracht</a:t>
              </a:r>
              <a:endParaRPr lang="nl-BE" sz="1400" b="1" u="sng" kern="1200" noProof="0" dirty="0">
                <a:solidFill>
                  <a:schemeClr val="tx1"/>
                </a:solidFill>
                <a:highlight>
                  <a:srgbClr val="FFFF00"/>
                </a:highlight>
              </a:endParaRPr>
            </a:p>
          </p:txBody>
        </p:sp>
      </p:grpSp>
      <p:sp>
        <p:nvSpPr>
          <p:cNvPr id="21" name="Rectangle : coins arrondis 4">
            <a:extLst>
              <a:ext uri="{FF2B5EF4-FFF2-40B4-BE49-F238E27FC236}">
                <a16:creationId xmlns:a16="http://schemas.microsoft.com/office/drawing/2014/main" id="{D6259561-023F-891D-4F58-D8F275410CB4}"/>
              </a:ext>
            </a:extLst>
          </p:cNvPr>
          <p:cNvSpPr txBox="1"/>
          <p:nvPr/>
        </p:nvSpPr>
        <p:spPr>
          <a:xfrm>
            <a:off x="542535" y="4633863"/>
            <a:ext cx="2124174" cy="1108216"/>
          </a:xfrm>
          <a:prstGeom prst="rect">
            <a:avLst/>
          </a:prstGeom>
          <a:solidFill>
            <a:schemeClr val="accent6">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711200">
              <a:lnSpc>
                <a:spcPct val="90000"/>
              </a:lnSpc>
              <a:spcBef>
                <a:spcPct val="0"/>
              </a:spcBef>
              <a:spcAft>
                <a:spcPct val="35000"/>
              </a:spcAft>
            </a:pPr>
            <a:r>
              <a:rPr lang="nl-BE" sz="1600" b="1" noProof="0" dirty="0"/>
              <a:t>Verfijning van de bepalingen van de raamovereenkomst</a:t>
            </a:r>
            <a:endParaRPr lang="nl-BE" sz="1600" b="1" kern="1200" noProof="0" dirty="0">
              <a:ea typeface="Calibri"/>
              <a:cs typeface="Calibri"/>
            </a:endParaRPr>
          </a:p>
          <a:p>
            <a:pPr marL="114300" lvl="1" indent="-114300" defTabSz="622300">
              <a:lnSpc>
                <a:spcPct val="90000"/>
              </a:lnSpc>
              <a:spcBef>
                <a:spcPct val="0"/>
              </a:spcBef>
              <a:spcAft>
                <a:spcPct val="15000"/>
              </a:spcAft>
            </a:pPr>
            <a:r>
              <a:rPr lang="nl-BE" sz="1400" noProof="0" dirty="0"/>
              <a:t>Team referenten + IH</a:t>
            </a:r>
            <a:endParaRPr lang="nl-BE" noProof="0" dirty="0"/>
          </a:p>
        </p:txBody>
      </p:sp>
      <p:sp>
        <p:nvSpPr>
          <p:cNvPr id="28" name="TextBox 27">
            <a:extLst>
              <a:ext uri="{FF2B5EF4-FFF2-40B4-BE49-F238E27FC236}">
                <a16:creationId xmlns:a16="http://schemas.microsoft.com/office/drawing/2014/main" id="{8834A2B6-C6D9-EC53-99C9-D8EC06763A02}"/>
              </a:ext>
            </a:extLst>
          </p:cNvPr>
          <p:cNvSpPr txBox="1"/>
          <p:nvPr/>
        </p:nvSpPr>
        <p:spPr>
          <a:xfrm>
            <a:off x="3184159" y="5134520"/>
            <a:ext cx="3168585" cy="1620957"/>
          </a:xfrm>
          <a:prstGeom prst="rect">
            <a:avLst/>
          </a:prstGeom>
          <a:noFill/>
        </p:spPr>
        <p:txBody>
          <a:bodyPr wrap="square">
            <a:spAutoFit/>
          </a:bodyPr>
          <a:lstStyle/>
          <a:p>
            <a:pPr marL="285750" lvl="0" indent="-285750" algn="l" defTabSz="360000" rtl="0" eaLnBrk="1" latinLnBrk="0" hangingPunct="1">
              <a:lnSpc>
                <a:spcPct val="100000"/>
              </a:lnSpc>
              <a:spcBef>
                <a:spcPts val="400"/>
              </a:spcBef>
              <a:spcAft>
                <a:spcPts val="0"/>
              </a:spcAft>
              <a:buFont typeface="Wingdings" panose="05000000000000000000" pitchFamily="2" charset="2"/>
              <a:buChar char="Ø"/>
              <a:tabLst>
                <a:tab pos="457200" algn="l"/>
              </a:tabLst>
            </a:pPr>
            <a:r>
              <a:rPr lang="nl-BE" sz="1600" kern="1200" spc="20" noProof="0" dirty="0">
                <a:solidFill>
                  <a:schemeClr val="dk1"/>
                </a:solidFill>
                <a:effectLst/>
              </a:rPr>
              <a:t>“Interne” werkgroepen bij de BGHM voor nalezing en redactie</a:t>
            </a:r>
          </a:p>
          <a:p>
            <a:pPr marL="285750" lvl="0" indent="-285750" algn="l" defTabSz="360000" rtl="0" eaLnBrk="1" latinLnBrk="0" hangingPunct="1">
              <a:lnSpc>
                <a:spcPct val="100000"/>
              </a:lnSpc>
              <a:spcBef>
                <a:spcPts val="400"/>
              </a:spcBef>
              <a:spcAft>
                <a:spcPts val="0"/>
              </a:spcAft>
              <a:buFont typeface="Wingdings" panose="05000000000000000000" pitchFamily="2" charset="2"/>
              <a:buChar char="Ø"/>
              <a:tabLst>
                <a:tab pos="457200" algn="l"/>
              </a:tabLst>
            </a:pPr>
            <a:r>
              <a:rPr lang="nl-BE" sz="1600" kern="1200" spc="20" noProof="0" dirty="0">
                <a:solidFill>
                  <a:schemeClr val="dk1"/>
                </a:solidFill>
                <a:effectLst/>
              </a:rPr>
              <a:t>“Externe” werkgroepen </a:t>
            </a:r>
            <a:r>
              <a:rPr lang="nl-BE" sz="1600" kern="1200" spc="20" noProof="0" dirty="0" err="1">
                <a:solidFill>
                  <a:schemeClr val="dk1"/>
                </a:solidFill>
                <a:effectLst/>
              </a:rPr>
              <a:t>OVM’s</a:t>
            </a:r>
            <a:r>
              <a:rPr lang="nl-BE" sz="1600" kern="1200" spc="20" noProof="0" dirty="0">
                <a:solidFill>
                  <a:schemeClr val="dk1"/>
                </a:solidFill>
                <a:effectLst/>
              </a:rPr>
              <a:t>-vzw’s voor validering en aanpassing</a:t>
            </a:r>
          </a:p>
        </p:txBody>
      </p:sp>
    </p:spTree>
    <p:extLst>
      <p:ext uri="{BB962C8B-B14F-4D97-AF65-F5344CB8AC3E}">
        <p14:creationId xmlns:p14="http://schemas.microsoft.com/office/powerpoint/2010/main" val="3945489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4F912-DAAC-6260-6ABB-561A3226C8A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FECF6660-513A-3786-B9A2-B2A1C89E32B1}"/>
              </a:ext>
            </a:extLst>
          </p:cNvPr>
          <p:cNvSpPr>
            <a:spLocks noGrp="1"/>
          </p:cNvSpPr>
          <p:nvPr>
            <p:ph type="title"/>
          </p:nvPr>
        </p:nvSpPr>
        <p:spPr>
          <a:xfrm>
            <a:off x="299339" y="1993557"/>
            <a:ext cx="2952751" cy="707886"/>
          </a:xfrm>
        </p:spPr>
        <p:txBody>
          <a:bodyPr anchor="t"/>
          <a:lstStyle/>
          <a:p>
            <a:pPr marR="0" lvl="0" algn="l" defTabSz="914400" rtl="0" eaLnBrk="1" fontAlgn="auto" latinLnBrk="0" hangingPunct="1">
              <a:lnSpc>
                <a:spcPct val="100000"/>
              </a:lnSpc>
              <a:spcBef>
                <a:spcPts val="0"/>
              </a:spcBef>
              <a:spcAft>
                <a:spcPts val="0"/>
              </a:spcAft>
              <a:buClrTx/>
              <a:buSzTx/>
              <a:tabLst/>
              <a:defRPr/>
            </a:pPr>
            <a:r>
              <a:rPr kumimoji="0" lang="nl-BE" sz="2000" b="0" i="0" u="none"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t>-&gt; In totaal 34 artikelen verdeeld over 8 titels </a:t>
            </a:r>
          </a:p>
        </p:txBody>
      </p:sp>
      <p:sp>
        <p:nvSpPr>
          <p:cNvPr id="4" name="Slide Number Placeholder 3">
            <a:extLst>
              <a:ext uri="{FF2B5EF4-FFF2-40B4-BE49-F238E27FC236}">
                <a16:creationId xmlns:a16="http://schemas.microsoft.com/office/drawing/2014/main" id="{CD5DEA77-719E-E144-A529-D6EB9A36C10C}"/>
              </a:ext>
            </a:extLst>
          </p:cNvPr>
          <p:cNvSpPr>
            <a:spLocks noGrp="1"/>
          </p:cNvSpPr>
          <p:nvPr>
            <p:ph type="sldNum" sz="quarter" idx="4"/>
          </p:nvPr>
        </p:nvSpPr>
        <p:spPr/>
        <p:txBody>
          <a:bodyPr/>
          <a:lstStyle/>
          <a:p>
            <a:pPr algn="r"/>
            <a:fld id="{40A309F3-4EDD-E040-AF0C-9B3B38A0CA5F}" type="slidenum">
              <a:rPr lang="en-BE" smtClean="0"/>
              <a:pPr algn="r"/>
              <a:t>66</a:t>
            </a:fld>
            <a:endParaRPr lang="en-BE"/>
          </a:p>
        </p:txBody>
      </p:sp>
      <p:sp>
        <p:nvSpPr>
          <p:cNvPr id="7" name="Tijdelijke aanduiding voor afbeelding 6">
            <a:extLst>
              <a:ext uri="{FF2B5EF4-FFF2-40B4-BE49-F238E27FC236}">
                <a16:creationId xmlns:a16="http://schemas.microsoft.com/office/drawing/2014/main" id="{31C1E96F-B252-D55A-2E58-D5B36E189643}"/>
              </a:ext>
            </a:extLst>
          </p:cNvPr>
          <p:cNvSpPr>
            <a:spLocks noGrp="1"/>
          </p:cNvSpPr>
          <p:nvPr>
            <p:ph type="pic" sz="quarter" idx="14"/>
          </p:nvPr>
        </p:nvSpPr>
        <p:spPr>
          <a:xfrm>
            <a:off x="1" y="692151"/>
            <a:ext cx="3551429" cy="917573"/>
          </a:xfrm>
        </p:spPr>
        <p:txBody>
          <a:bodyPr/>
          <a:lstStyle/>
          <a:p>
            <a:r>
              <a:rPr lang="nl-BE" sz="2800" b="1" dirty="0">
                <a:solidFill>
                  <a:srgbClr val="000000"/>
                </a:solidFill>
                <a:latin typeface="Calibri" panose="020F0502020204030204" pitchFamily="34" charset="0"/>
                <a:cs typeface="Calibri" panose="020F0502020204030204" pitchFamily="34" charset="0"/>
              </a:rPr>
              <a:t>5.</a:t>
            </a:r>
            <a:r>
              <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rPr>
              <a:t> Huidige output</a:t>
            </a:r>
          </a:p>
        </p:txBody>
      </p:sp>
      <p:graphicFrame>
        <p:nvGraphicFramePr>
          <p:cNvPr id="9" name="Table 8">
            <a:extLst>
              <a:ext uri="{FF2B5EF4-FFF2-40B4-BE49-F238E27FC236}">
                <a16:creationId xmlns:a16="http://schemas.microsoft.com/office/drawing/2014/main" id="{3A477BE3-2843-24E0-53A9-B1B3ADF5D2B5}"/>
              </a:ext>
            </a:extLst>
          </p:cNvPr>
          <p:cNvGraphicFramePr>
            <a:graphicFrameLocks noGrp="1"/>
          </p:cNvGraphicFramePr>
          <p:nvPr/>
        </p:nvGraphicFramePr>
        <p:xfrm>
          <a:off x="3686175" y="1150936"/>
          <a:ext cx="8206488" cy="5613526"/>
        </p:xfrm>
        <a:graphic>
          <a:graphicData uri="http://schemas.openxmlformats.org/drawingml/2006/table">
            <a:tbl>
              <a:tblPr firstRow="1">
                <a:tableStyleId>{00A15C55-8517-42AA-B614-E9B94910E393}</a:tableStyleId>
              </a:tblPr>
              <a:tblGrid>
                <a:gridCol w="326033">
                  <a:extLst>
                    <a:ext uri="{9D8B030D-6E8A-4147-A177-3AD203B41FA5}">
                      <a16:colId xmlns:a16="http://schemas.microsoft.com/office/drawing/2014/main" val="3688006478"/>
                    </a:ext>
                  </a:extLst>
                </a:gridCol>
                <a:gridCol w="1097380">
                  <a:extLst>
                    <a:ext uri="{9D8B030D-6E8A-4147-A177-3AD203B41FA5}">
                      <a16:colId xmlns:a16="http://schemas.microsoft.com/office/drawing/2014/main" val="3529959307"/>
                    </a:ext>
                  </a:extLst>
                </a:gridCol>
                <a:gridCol w="723634">
                  <a:extLst>
                    <a:ext uri="{9D8B030D-6E8A-4147-A177-3AD203B41FA5}">
                      <a16:colId xmlns:a16="http://schemas.microsoft.com/office/drawing/2014/main" val="3480185337"/>
                    </a:ext>
                  </a:extLst>
                </a:gridCol>
                <a:gridCol w="2155746">
                  <a:extLst>
                    <a:ext uri="{9D8B030D-6E8A-4147-A177-3AD203B41FA5}">
                      <a16:colId xmlns:a16="http://schemas.microsoft.com/office/drawing/2014/main" val="986390080"/>
                    </a:ext>
                  </a:extLst>
                </a:gridCol>
                <a:gridCol w="644893">
                  <a:extLst>
                    <a:ext uri="{9D8B030D-6E8A-4147-A177-3AD203B41FA5}">
                      <a16:colId xmlns:a16="http://schemas.microsoft.com/office/drawing/2014/main" val="841629882"/>
                    </a:ext>
                  </a:extLst>
                </a:gridCol>
                <a:gridCol w="3258802">
                  <a:extLst>
                    <a:ext uri="{9D8B030D-6E8A-4147-A177-3AD203B41FA5}">
                      <a16:colId xmlns:a16="http://schemas.microsoft.com/office/drawing/2014/main" val="3811087349"/>
                    </a:ext>
                  </a:extLst>
                </a:gridCol>
              </a:tblGrid>
              <a:tr h="130767">
                <a:tc>
                  <a:txBody>
                    <a:bodyPr/>
                    <a:lstStyle/>
                    <a:p>
                      <a:pPr algn="l" fontAlgn="b"/>
                      <a:r>
                        <a:rPr lang="nl-BE" sz="800" u="none" strike="noStrike">
                          <a:effectLst/>
                        </a:rPr>
                        <a:t># Titel</a:t>
                      </a:r>
                    </a:p>
                  </a:txBody>
                  <a:tcPr marL="4435" marR="4435" marT="4435" marB="0" anchor="ctr">
                    <a:lnB w="12700" cap="flat" cmpd="sng" algn="ctr">
                      <a:solidFill>
                        <a:schemeClr val="accent6">
                          <a:lumMod val="50000"/>
                        </a:schemeClr>
                      </a:solidFill>
                      <a:prstDash val="solid"/>
                      <a:round/>
                      <a:headEnd type="none" w="med" len="med"/>
                      <a:tailEnd type="none" w="med" len="med"/>
                    </a:lnB>
                    <a:solidFill>
                      <a:srgbClr val="0090A2"/>
                    </a:solidFill>
                  </a:tcPr>
                </a:tc>
                <a:tc>
                  <a:txBody>
                    <a:bodyPr/>
                    <a:lstStyle/>
                    <a:p>
                      <a:pPr algn="l" fontAlgn="b"/>
                      <a:r>
                        <a:rPr lang="nl-BE" sz="800" u="none" strike="noStrike">
                          <a:effectLst/>
                        </a:rPr>
                        <a:t>Titel</a:t>
                      </a:r>
                    </a:p>
                  </a:txBody>
                  <a:tcPr marL="4435" marR="4435" marT="4435" marB="0" anchor="ctr">
                    <a:lnB w="12700" cap="flat" cmpd="sng" algn="ctr">
                      <a:solidFill>
                        <a:schemeClr val="accent6">
                          <a:lumMod val="50000"/>
                        </a:schemeClr>
                      </a:solidFill>
                      <a:prstDash val="solid"/>
                      <a:round/>
                      <a:headEnd type="none" w="med" len="med"/>
                      <a:tailEnd type="none" w="med" len="med"/>
                    </a:lnB>
                    <a:solidFill>
                      <a:srgbClr val="0090A2"/>
                    </a:solidFill>
                  </a:tcPr>
                </a:tc>
                <a:tc>
                  <a:txBody>
                    <a:bodyPr/>
                    <a:lstStyle/>
                    <a:p>
                      <a:pPr algn="l" fontAlgn="b"/>
                      <a:r>
                        <a:rPr lang="nl-BE" sz="800" u="none" strike="noStrike">
                          <a:effectLst/>
                        </a:rPr>
                        <a:t># Hoofdstuk</a:t>
                      </a:r>
                    </a:p>
                  </a:txBody>
                  <a:tcPr marL="4435" marR="4435" marT="4435" marB="0" anchor="ctr">
                    <a:lnB w="12700" cap="flat" cmpd="sng" algn="ctr">
                      <a:solidFill>
                        <a:schemeClr val="accent6">
                          <a:lumMod val="50000"/>
                        </a:schemeClr>
                      </a:solidFill>
                      <a:prstDash val="solid"/>
                      <a:round/>
                      <a:headEnd type="none" w="med" len="med"/>
                      <a:tailEnd type="none" w="med" len="med"/>
                    </a:lnB>
                    <a:solidFill>
                      <a:srgbClr val="0090A2"/>
                    </a:solidFill>
                  </a:tcPr>
                </a:tc>
                <a:tc>
                  <a:txBody>
                    <a:bodyPr/>
                    <a:lstStyle/>
                    <a:p>
                      <a:pPr algn="l" fontAlgn="b"/>
                      <a:r>
                        <a:rPr lang="nl-BE" sz="800" u="none" strike="noStrike">
                          <a:effectLst/>
                        </a:rPr>
                        <a:t>Hoofdstuk</a:t>
                      </a:r>
                    </a:p>
                  </a:txBody>
                  <a:tcPr marL="4435" marR="4435" marT="4435" marB="0" anchor="ctr">
                    <a:lnB w="12700" cap="flat" cmpd="sng" algn="ctr">
                      <a:solidFill>
                        <a:schemeClr val="accent6">
                          <a:lumMod val="50000"/>
                        </a:schemeClr>
                      </a:solidFill>
                      <a:prstDash val="solid"/>
                      <a:round/>
                      <a:headEnd type="none" w="med" len="med"/>
                      <a:tailEnd type="none" w="med" len="med"/>
                    </a:lnB>
                    <a:solidFill>
                      <a:srgbClr val="0090A2"/>
                    </a:solidFill>
                  </a:tcPr>
                </a:tc>
                <a:tc>
                  <a:txBody>
                    <a:bodyPr/>
                    <a:lstStyle/>
                    <a:p>
                      <a:pPr algn="l" fontAlgn="b"/>
                      <a:r>
                        <a:rPr lang="nl-BE" sz="800" u="none" strike="noStrike">
                          <a:effectLst/>
                        </a:rPr>
                        <a:t># Artikel</a:t>
                      </a:r>
                    </a:p>
                  </a:txBody>
                  <a:tcPr marL="4435" marR="4435" marT="4435" marB="0" anchor="ctr">
                    <a:lnB w="12700" cap="flat" cmpd="sng" algn="ctr">
                      <a:solidFill>
                        <a:schemeClr val="accent6">
                          <a:lumMod val="50000"/>
                        </a:schemeClr>
                      </a:solidFill>
                      <a:prstDash val="solid"/>
                      <a:round/>
                      <a:headEnd type="none" w="med" len="med"/>
                      <a:tailEnd type="none" w="med" len="med"/>
                    </a:lnB>
                    <a:solidFill>
                      <a:srgbClr val="0090A2"/>
                    </a:solidFill>
                  </a:tcPr>
                </a:tc>
                <a:tc>
                  <a:txBody>
                    <a:bodyPr/>
                    <a:lstStyle/>
                    <a:p>
                      <a:pPr algn="l" fontAlgn="b"/>
                      <a:r>
                        <a:rPr lang="nl-BE" sz="800" u="none" strike="noStrike">
                          <a:effectLst/>
                        </a:rPr>
                        <a:t>Artikel</a:t>
                      </a:r>
                    </a:p>
                  </a:txBody>
                  <a:tcPr marL="4435" marR="4435" marT="4435" marB="0" anchor="ctr">
                    <a:lnB w="12700" cap="flat" cmpd="sng" algn="ctr">
                      <a:solidFill>
                        <a:schemeClr val="accent6">
                          <a:lumMod val="50000"/>
                        </a:schemeClr>
                      </a:solidFill>
                      <a:prstDash val="solid"/>
                      <a:round/>
                      <a:headEnd type="none" w="med" len="med"/>
                      <a:tailEnd type="none" w="med" len="med"/>
                    </a:lnB>
                    <a:solidFill>
                      <a:srgbClr val="0090A2"/>
                    </a:solidFill>
                  </a:tcPr>
                </a:tc>
                <a:extLst>
                  <a:ext uri="{0D108BD9-81ED-4DB2-BD59-A6C34878D82A}">
                    <a16:rowId xmlns:a16="http://schemas.microsoft.com/office/drawing/2014/main" val="3644151913"/>
                  </a:ext>
                </a:extLst>
              </a:tr>
              <a:tr h="130767">
                <a:tc rowSpan="5">
                  <a:txBody>
                    <a:bodyPr/>
                    <a:lstStyle/>
                    <a:p>
                      <a:pPr algn="l" fontAlgn="b"/>
                      <a:r>
                        <a:rPr lang="nl-BE" sz="800" u="none" strike="noStrike">
                          <a:effectLst/>
                        </a:rPr>
                        <a:t>Titel 1</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5">
                  <a:txBody>
                    <a:bodyPr/>
                    <a:lstStyle/>
                    <a:p>
                      <a:pPr algn="l" fontAlgn="b"/>
                      <a:r>
                        <a:rPr lang="nl-BE" sz="800" u="none" strike="noStrike">
                          <a:effectLst/>
                        </a:rPr>
                        <a:t>Contractuele bepalingen</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5" gridSpan="2">
                  <a:txBody>
                    <a:bodyPr/>
                    <a:lstStyle/>
                    <a:p>
                      <a:pPr algn="l" rtl="0" fontAlgn="b"/>
                      <a:endParaRPr lang="fr-BE" sz="800" b="0" i="0" u="none" strike="noStrike">
                        <a:solidFill>
                          <a:srgbClr val="000000"/>
                        </a:solidFill>
                        <a:effectLst/>
                        <a:latin typeface="Aptos Narrow" panose="020B0004020202020204" pitchFamily="34" charset="0"/>
                      </a:endParaRP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5" h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1</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Identificatie van de partijen</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2584342"/>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gridSpan="2"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hMerge="1"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2</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Inwerkingtreding en duur van de overeenkomst</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544061727"/>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gridSpan="2"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hMerge="1"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3</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Perimeter van het PSC</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951452439"/>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gridSpan="2"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hMerge="1"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4</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Ligging van het PSC</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315441170"/>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gridSpan="2"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hMerge="1"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5</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Ondertekening door de partijen</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859210587"/>
                  </a:ext>
                </a:extLst>
              </a:tr>
              <a:tr h="130767">
                <a:tc rowSpan="5">
                  <a:txBody>
                    <a:bodyPr/>
                    <a:lstStyle/>
                    <a:p>
                      <a:pPr algn="l" fontAlgn="b"/>
                      <a:r>
                        <a:rPr lang="nl-BE" sz="800" u="none" strike="noStrike">
                          <a:effectLst/>
                        </a:rPr>
                        <a:t>Titel 2</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5">
                  <a:txBody>
                    <a:bodyPr/>
                    <a:lstStyle/>
                    <a:p>
                      <a:pPr algn="l" fontAlgn="b"/>
                      <a:r>
                        <a:rPr lang="nl-BE" sz="800" u="none" strike="noStrike">
                          <a:effectLst/>
                        </a:rPr>
                        <a:t>Algemeen kader</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Hoofdstuk 1</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Glossarium</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rtl="0" fontAlgn="b"/>
                      <a:endParaRPr lang="fr-BE" sz="800" b="0" i="0" u="none" strike="noStrike">
                        <a:solidFill>
                          <a:srgbClr val="000000"/>
                        </a:solidFill>
                        <a:effectLst/>
                        <a:latin typeface="Aptos Narrow" panose="020B0004020202020204" pitchFamily="34" charset="0"/>
                      </a:endParaRP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rtl="0" fontAlgn="b"/>
                      <a:endParaRPr lang="fr-BE" sz="800" b="0" i="0" u="none" strike="noStrike">
                        <a:solidFill>
                          <a:srgbClr val="000000"/>
                        </a:solidFill>
                        <a:effectLst/>
                        <a:latin typeface="Aptos Narrow" panose="020B0004020202020204" pitchFamily="34" charset="0"/>
                      </a:endParaRP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949830868"/>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Hoofdstuk 2</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Wettelijke en institutionele context</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rtl="0" fontAlgn="b"/>
                      <a:endParaRPr lang="fr-BE" sz="800" b="0" i="0" u="none" strike="noStrike">
                        <a:solidFill>
                          <a:srgbClr val="000000"/>
                        </a:solidFill>
                        <a:effectLst/>
                        <a:latin typeface="Aptos Narrow" panose="020B0004020202020204" pitchFamily="34" charset="0"/>
                      </a:endParaRP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rtl="0" fontAlgn="b"/>
                      <a:endParaRPr lang="fr-BE" sz="800" b="0" i="0" u="none" strike="noStrike">
                        <a:solidFill>
                          <a:srgbClr val="000000"/>
                        </a:solidFill>
                        <a:effectLst/>
                        <a:latin typeface="Aptos Narrow" panose="020B0004020202020204" pitchFamily="34" charset="0"/>
                      </a:endParaRP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431871700"/>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Hoofdstuk 3</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Voorwoord - inleiding tot het PSC-systeem</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rtl="0" fontAlgn="b"/>
                      <a:endParaRPr lang="fr-BE" sz="800" b="0" i="0" u="none" strike="noStrike">
                        <a:solidFill>
                          <a:srgbClr val="000000"/>
                        </a:solidFill>
                        <a:effectLst/>
                        <a:latin typeface="Aptos Narrow" panose="020B0004020202020204" pitchFamily="34" charset="0"/>
                      </a:endParaRP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rtl="0" fontAlgn="b"/>
                      <a:endParaRPr lang="fr-BE" sz="800" b="0" i="0" u="none" strike="noStrike">
                        <a:solidFill>
                          <a:srgbClr val="000000"/>
                        </a:solidFill>
                        <a:effectLst/>
                        <a:latin typeface="Aptos Narrow" panose="020B0004020202020204" pitchFamily="34" charset="0"/>
                      </a:endParaRP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813744700"/>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a:txBody>
                    <a:bodyPr/>
                    <a:lstStyle/>
                    <a:p>
                      <a:pPr algn="l" fontAlgn="b"/>
                      <a:r>
                        <a:rPr lang="nl-BE" sz="800" u="none" strike="noStrike">
                          <a:effectLst/>
                        </a:rPr>
                        <a:t>Hoofdstuk 4</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a:txBody>
                    <a:bodyPr/>
                    <a:lstStyle/>
                    <a:p>
                      <a:pPr algn="l" fontAlgn="b"/>
                      <a:r>
                        <a:rPr lang="nl-BE" sz="800" u="none" strike="noStrike">
                          <a:effectLst/>
                        </a:rPr>
                        <a:t>Selectieproces van de partner(s) van deze overeenkomst</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a:txBody>
                    <a:bodyPr/>
                    <a:lstStyle/>
                    <a:p>
                      <a:pPr algn="l" rtl="0" fontAlgn="b"/>
                      <a:endParaRPr lang="fr-BE" sz="800" b="0" i="0" u="none" strike="noStrike">
                        <a:solidFill>
                          <a:srgbClr val="000000"/>
                        </a:solidFill>
                        <a:effectLst/>
                        <a:latin typeface="Aptos Narrow" panose="020B0004020202020204" pitchFamily="34" charset="0"/>
                      </a:endParaRP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Territoriale diagnose </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494458606"/>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Selectie van de partner(s)</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2983247998"/>
                  </a:ext>
                </a:extLst>
              </a:tr>
              <a:tr h="130767">
                <a:tc rowSpan="7">
                  <a:txBody>
                    <a:bodyPr/>
                    <a:lstStyle/>
                    <a:p>
                      <a:pPr algn="l" fontAlgn="b"/>
                      <a:r>
                        <a:rPr lang="nl-BE" sz="800" u="none" strike="noStrike">
                          <a:effectLst/>
                        </a:rPr>
                        <a:t>Titel 3</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7">
                  <a:txBody>
                    <a:bodyPr/>
                    <a:lstStyle/>
                    <a:p>
                      <a:pPr algn="l" fontAlgn="b"/>
                      <a:r>
                        <a:rPr lang="nl-BE" sz="800" u="none" strike="noStrike">
                          <a:effectLst/>
                        </a:rPr>
                        <a:t>Partijen en voorwerp van de overeenkomst</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a:txBody>
                    <a:bodyPr/>
                    <a:lstStyle/>
                    <a:p>
                      <a:pPr algn="l" fontAlgn="b"/>
                      <a:r>
                        <a:rPr lang="nl-BE" sz="800" u="none" strike="noStrike">
                          <a:effectLst/>
                        </a:rPr>
                        <a:t>Hoofdstuk 1</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a:txBody>
                    <a:bodyPr/>
                    <a:lstStyle/>
                    <a:p>
                      <a:pPr algn="l" fontAlgn="b"/>
                      <a:r>
                        <a:rPr lang="nl-BE" sz="800" u="none" strike="noStrike">
                          <a:effectLst/>
                        </a:rPr>
                        <a:t>Partijen van de overeenkomst - rollen en verbintenissen</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6</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Gewestelijke subsidiërende overheid</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443985639"/>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7</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Plaatselijke partners</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087257189"/>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5">
                  <a:txBody>
                    <a:bodyPr/>
                    <a:lstStyle/>
                    <a:p>
                      <a:pPr algn="l" fontAlgn="b"/>
                      <a:r>
                        <a:rPr lang="nl-BE" sz="800" u="none" strike="noStrike">
                          <a:effectLst/>
                        </a:rPr>
                        <a:t>Hoofdstuk 2</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5">
                  <a:txBody>
                    <a:bodyPr/>
                    <a:lstStyle/>
                    <a:p>
                      <a:pPr algn="l" fontAlgn="b"/>
                      <a:r>
                        <a:rPr lang="nl-BE" sz="800" u="none" strike="noStrike">
                          <a:effectLst/>
                        </a:rPr>
                        <a:t>Voorwerp van de overeenkomst</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8</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Algemene doelstellingen van een PSC</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579692251"/>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9</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Strategische hoofdlijnen en operationele doelstellingen</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2563841223"/>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10</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Activiteiten</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184990282"/>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11</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Methodes</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48433149"/>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12</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Zichtbaarheid van het PSC</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564531779"/>
                  </a:ext>
                </a:extLst>
              </a:tr>
              <a:tr h="130767">
                <a:tc rowSpan="9">
                  <a:txBody>
                    <a:bodyPr/>
                    <a:lstStyle/>
                    <a:p>
                      <a:pPr algn="l" fontAlgn="b"/>
                      <a:r>
                        <a:rPr lang="nl-BE" sz="800" u="none" strike="noStrike">
                          <a:effectLst/>
                        </a:rPr>
                        <a:t>Titel 4</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9">
                  <a:txBody>
                    <a:bodyPr/>
                    <a:lstStyle/>
                    <a:p>
                      <a:pPr algn="l" fontAlgn="b"/>
                      <a:r>
                        <a:rPr lang="nl-BE" sz="800" u="none" strike="noStrike">
                          <a:effectLst/>
                        </a:rPr>
                        <a:t>Uitvoeringsmechanisme</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a:txBody>
                    <a:bodyPr/>
                    <a:lstStyle/>
                    <a:p>
                      <a:pPr algn="l" fontAlgn="b"/>
                      <a:r>
                        <a:rPr lang="nl-BE" sz="800" u="none" strike="noStrike">
                          <a:effectLst/>
                        </a:rPr>
                        <a:t>Hoofdstuk 1</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a:txBody>
                    <a:bodyPr/>
                    <a:lstStyle/>
                    <a:p>
                      <a:pPr algn="l" fontAlgn="b"/>
                      <a:r>
                        <a:rPr lang="nl-BE" sz="800" u="none" strike="noStrike">
                          <a:effectLst/>
                        </a:rPr>
                        <a:t>Bestuur en samenwerkingsmodaliteiten</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13</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Gewestelijke opvolging</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893300248"/>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14</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Plaatselijk opvolgingscomité (POC)</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491116548"/>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3">
                  <a:txBody>
                    <a:bodyPr/>
                    <a:lstStyle/>
                    <a:p>
                      <a:pPr algn="l" fontAlgn="b"/>
                      <a:r>
                        <a:rPr lang="nl-BE" sz="800" u="none" strike="noStrike">
                          <a:effectLst/>
                        </a:rPr>
                        <a:t>Hoofdstuk 2</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3">
                  <a:txBody>
                    <a:bodyPr/>
                    <a:lstStyle/>
                    <a:p>
                      <a:pPr algn="l" fontAlgn="b"/>
                      <a:r>
                        <a:rPr lang="nl-BE" sz="800" u="none" strike="noStrike">
                          <a:effectLst/>
                        </a:rPr>
                        <a:t>Methodologische ondersteuning</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15</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Door de BGHM verstrekte methodologische ondersteuning</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2400273648"/>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16</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Methodologische ondersteuning op initiatief van de VZW</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225244556"/>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17</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Methodologische ondersteuning van de partners</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2959877869"/>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4">
                  <a:txBody>
                    <a:bodyPr/>
                    <a:lstStyle/>
                    <a:p>
                      <a:pPr algn="l" fontAlgn="b"/>
                      <a:r>
                        <a:rPr lang="nl-BE" sz="800" u="none" strike="noStrike">
                          <a:effectLst/>
                        </a:rPr>
                        <a:t>Hoofdstuk 3</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4">
                  <a:txBody>
                    <a:bodyPr/>
                    <a:lstStyle/>
                    <a:p>
                      <a:pPr algn="l" fontAlgn="b"/>
                      <a:r>
                        <a:rPr lang="nl-BE" sz="800" u="none" strike="noStrike">
                          <a:effectLst/>
                        </a:rPr>
                        <a:t>Instrumenten voor uitvoering en opvolging</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18</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Conform gebruik van de voorgestelde instrumenten en sjablonen</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815631708"/>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19</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Diepgaande plaatselijke diagnose</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4008765529"/>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20</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Meerjarig actieplan</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795463698"/>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21</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Activiteiten- en zelfevaluatieverslag</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483654072"/>
                  </a:ext>
                </a:extLst>
              </a:tr>
              <a:tr h="130767">
                <a:tc rowSpan="2">
                  <a:txBody>
                    <a:bodyPr/>
                    <a:lstStyle/>
                    <a:p>
                      <a:pPr algn="l" fontAlgn="b"/>
                      <a:r>
                        <a:rPr lang="nl-BE" sz="800" u="none" strike="noStrike">
                          <a:effectLst/>
                        </a:rPr>
                        <a:t>Titel 5</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a:txBody>
                    <a:bodyPr/>
                    <a:lstStyle/>
                    <a:p>
                      <a:pPr algn="l" fontAlgn="b"/>
                      <a:r>
                        <a:rPr lang="nl-BE" sz="800" u="none" strike="noStrike">
                          <a:effectLst/>
                        </a:rPr>
                        <a:t>Evaluatie en jaarlijkse opvolging</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gridSpan="2">
                  <a:txBody>
                    <a:bodyPr/>
                    <a:lstStyle/>
                    <a:p>
                      <a:pPr algn="l" rtl="0" fontAlgn="b"/>
                      <a:endParaRPr lang="fr-BE" sz="800" b="0" i="0" u="none" strike="noStrike">
                        <a:solidFill>
                          <a:srgbClr val="000000"/>
                        </a:solidFill>
                        <a:effectLst/>
                        <a:latin typeface="Aptos Narrow" panose="020B0004020202020204" pitchFamily="34" charset="0"/>
                      </a:endParaRP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h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22</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Jaarlijkse - plaatselijke - analyse van de naleving van de bepalingen van de overeenkomst</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935127560"/>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gridSpan="2"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hMerge="1"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23</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Algemene (gewestelijke) evaluatie van het systeem, op het einde van de overeenkomst</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2592441808"/>
                  </a:ext>
                </a:extLst>
              </a:tr>
              <a:tr h="130767">
                <a:tc rowSpan="5">
                  <a:txBody>
                    <a:bodyPr/>
                    <a:lstStyle/>
                    <a:p>
                      <a:pPr algn="l" fontAlgn="b"/>
                      <a:r>
                        <a:rPr lang="nl-BE" sz="800" u="none" strike="noStrike">
                          <a:effectLst/>
                        </a:rPr>
                        <a:t>Titel 6</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5">
                  <a:txBody>
                    <a:bodyPr/>
                    <a:lstStyle/>
                    <a:p>
                      <a:pPr algn="l" fontAlgn="b"/>
                      <a:r>
                        <a:rPr lang="nl-BE" sz="800" u="none" strike="noStrike">
                          <a:effectLst/>
                        </a:rPr>
                        <a:t>Financiering/subsidiëring</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Hoofdstuk 1</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Leidende principes</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24</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Subsidiëring en budget</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534944904"/>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Hoofdstuk 2</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Financierings- en vereffeningsregeling</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25</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Modaliteiten voor de betaling van de subsidie</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75981410"/>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3">
                  <a:txBody>
                    <a:bodyPr/>
                    <a:lstStyle/>
                    <a:p>
                      <a:pPr algn="l" fontAlgn="b"/>
                      <a:r>
                        <a:rPr lang="nl-BE" sz="800" u="none" strike="noStrike">
                          <a:effectLst/>
                        </a:rPr>
                        <a:t>Hoofdstuk 3</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3">
                  <a:txBody>
                    <a:bodyPr/>
                    <a:lstStyle/>
                    <a:p>
                      <a:pPr algn="l" fontAlgn="b"/>
                      <a:r>
                        <a:rPr lang="nl-BE" sz="800" u="none" strike="noStrike">
                          <a:effectLst/>
                        </a:rPr>
                        <a:t>Financiële en administratieve controle</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26</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Controles</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8071130"/>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27</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Tekortkomingen </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2007469973"/>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28</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Sancties</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233749312"/>
                  </a:ext>
                </a:extLst>
              </a:tr>
              <a:tr h="130767">
                <a:tc rowSpan="2">
                  <a:txBody>
                    <a:bodyPr/>
                    <a:lstStyle/>
                    <a:p>
                      <a:pPr algn="l" fontAlgn="b"/>
                      <a:r>
                        <a:rPr lang="nl-BE" sz="800" u="none" strike="noStrike">
                          <a:effectLst/>
                        </a:rPr>
                        <a:t>Titel 7</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a:txBody>
                    <a:bodyPr/>
                    <a:lstStyle/>
                    <a:p>
                      <a:pPr algn="l" fontAlgn="b"/>
                      <a:r>
                        <a:rPr lang="nl-BE" sz="800" u="none" strike="noStrike">
                          <a:effectLst/>
                        </a:rPr>
                        <a:t>Beroep - Arbitragecomité</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Hoofdstuk 1</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Beroep</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29</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Beroep</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3178441306"/>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Hoofdstuk 2</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Arbitragecomité</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30</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Arbitragecomité</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878960818"/>
                  </a:ext>
                </a:extLst>
              </a:tr>
              <a:tr h="161089">
                <a:tc rowSpan="4">
                  <a:txBody>
                    <a:bodyPr/>
                    <a:lstStyle/>
                    <a:p>
                      <a:pPr algn="l" fontAlgn="b"/>
                      <a:r>
                        <a:rPr lang="nl-BE" sz="800" u="none" strike="noStrike">
                          <a:effectLst/>
                        </a:rPr>
                        <a:t>Titel 8</a:t>
                      </a:r>
                    </a:p>
                  </a:txBody>
                  <a:tcPr marL="4435" marR="4435" marT="4435" marB="0" anchor="ctr">
                    <a:lnT w="12700" cap="flat" cmpd="sng" algn="ctr">
                      <a:solidFill>
                        <a:schemeClr val="accent6">
                          <a:lumMod val="50000"/>
                        </a:schemeClr>
                      </a:solidFill>
                      <a:prstDash val="solid"/>
                      <a:round/>
                      <a:headEnd type="none" w="med" len="med"/>
                      <a:tailEnd type="none" w="med" len="med"/>
                    </a:lnT>
                    <a:noFill/>
                  </a:tcPr>
                </a:tc>
                <a:tc rowSpan="4">
                  <a:txBody>
                    <a:bodyPr/>
                    <a:lstStyle/>
                    <a:p>
                      <a:pPr algn="l" fontAlgn="b"/>
                      <a:r>
                        <a:rPr lang="nl-BE" sz="800" u="none" strike="noStrike">
                          <a:effectLst/>
                        </a:rPr>
                        <a:t>Wijzigingen en beëindiging van de overeenkomst</a:t>
                      </a:r>
                    </a:p>
                  </a:txBody>
                  <a:tcPr marL="4435" marR="4435" marT="4435" marB="0" anchor="ctr">
                    <a:lnT w="12700" cap="flat" cmpd="sng" algn="ctr">
                      <a:solidFill>
                        <a:schemeClr val="accent6">
                          <a:lumMod val="50000"/>
                        </a:schemeClr>
                      </a:solidFill>
                      <a:prstDash val="solid"/>
                      <a:round/>
                      <a:headEnd type="none" w="med" len="med"/>
                      <a:tailEnd type="none" w="med" len="med"/>
                    </a:lnT>
                    <a:noFill/>
                  </a:tcPr>
                </a:tc>
                <a:tc rowSpan="2">
                  <a:txBody>
                    <a:bodyPr/>
                    <a:lstStyle/>
                    <a:p>
                      <a:pPr algn="l" fontAlgn="b"/>
                      <a:r>
                        <a:rPr lang="nl-BE" sz="800" u="none" strike="noStrike">
                          <a:effectLst/>
                        </a:rPr>
                        <a:t>Hoofdstuk 1</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a:txBody>
                    <a:bodyPr/>
                    <a:lstStyle/>
                    <a:p>
                      <a:pPr algn="l" fontAlgn="b"/>
                      <a:r>
                        <a:rPr lang="nl-BE" sz="800" u="none" strike="noStrike">
                          <a:effectLst/>
                        </a:rPr>
                        <a:t>Herzieningen en aanpassingen - updating en kennisgevingen</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31</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Updating </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2570569115"/>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Artikel 32</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Kennisgevingen</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588940722"/>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rowSpan="2">
                  <a:txBody>
                    <a:bodyPr/>
                    <a:lstStyle/>
                    <a:p>
                      <a:pPr algn="l" fontAlgn="b"/>
                      <a:r>
                        <a:rPr lang="nl-BE" sz="800" u="none" strike="noStrike">
                          <a:effectLst/>
                        </a:rPr>
                        <a:t>Hoofdstuk 2</a:t>
                      </a:r>
                    </a:p>
                  </a:txBody>
                  <a:tcPr marL="4435" marR="4435" marT="4435" marB="0" anchor="ctr">
                    <a:lnT w="12700" cap="flat" cmpd="sng" algn="ctr">
                      <a:solidFill>
                        <a:schemeClr val="accent6">
                          <a:lumMod val="50000"/>
                        </a:schemeClr>
                      </a:solidFill>
                      <a:prstDash val="solid"/>
                      <a:round/>
                      <a:headEnd type="none" w="med" len="med"/>
                      <a:tailEnd type="none" w="med" len="med"/>
                    </a:lnT>
                    <a:noFill/>
                  </a:tcPr>
                </a:tc>
                <a:tc rowSpan="2">
                  <a:txBody>
                    <a:bodyPr/>
                    <a:lstStyle/>
                    <a:p>
                      <a:pPr algn="l" fontAlgn="b"/>
                      <a:r>
                        <a:rPr lang="nl-BE" sz="800" u="none" strike="noStrike">
                          <a:effectLst/>
                        </a:rPr>
                        <a:t>Opzegging, onvoorzienbaarheid en sancties</a:t>
                      </a:r>
                    </a:p>
                  </a:txBody>
                  <a:tcPr marL="4435" marR="4435" marT="4435" marB="0" anchor="ctr">
                    <a:lnT w="12700" cap="flat" cmpd="sng" algn="ctr">
                      <a:solidFill>
                        <a:schemeClr val="accent6">
                          <a:lumMod val="50000"/>
                        </a:schemeClr>
                      </a:solidFill>
                      <a:prstDash val="solid"/>
                      <a:round/>
                      <a:headEnd type="none" w="med" len="med"/>
                      <a:tailEnd type="none" w="med" len="med"/>
                    </a:lnT>
                    <a:noFill/>
                  </a:tcPr>
                </a:tc>
                <a:tc>
                  <a:txBody>
                    <a:bodyPr/>
                    <a:lstStyle/>
                    <a:p>
                      <a:pPr algn="l" fontAlgn="b"/>
                      <a:r>
                        <a:rPr lang="nl-BE" sz="800" u="none" strike="noStrike">
                          <a:effectLst/>
                        </a:rPr>
                        <a:t>Artikel 33</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tc>
                  <a:txBody>
                    <a:bodyPr/>
                    <a:lstStyle/>
                    <a:p>
                      <a:pPr algn="l" fontAlgn="b"/>
                      <a:r>
                        <a:rPr lang="nl-BE" sz="800" u="none" strike="noStrike">
                          <a:effectLst/>
                        </a:rPr>
                        <a:t>Voortijdige beëindiging van de overeenkomst in gemeenschappelijk akkoord</a:t>
                      </a:r>
                    </a:p>
                  </a:txBody>
                  <a:tcPr marL="4435" marR="4435" marT="4435" marB="0" anchor="ct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425169228"/>
                  </a:ext>
                </a:extLst>
              </a:tr>
              <a:tr h="130767">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noFill/>
                  </a:tcPr>
                </a:tc>
                <a:tc vMerge="1">
                  <a:txBody>
                    <a:bodyPr/>
                    <a:lstStyle/>
                    <a:p>
                      <a:pPr algn="l" rtl="0" fontAlgn="b"/>
                      <a:endParaRPr lang="fr-BE" sz="600" b="0" i="0" u="none" strike="noStrike">
                        <a:solidFill>
                          <a:srgbClr val="000000"/>
                        </a:solidFill>
                        <a:effectLst/>
                        <a:latin typeface="Aptos Narrow" panose="020B0004020202020204" pitchFamily="34" charset="0"/>
                      </a:endParaRPr>
                    </a:p>
                  </a:txBody>
                  <a:tcPr marL="4435" marR="4435" marT="4435" marB="0" anchor="b">
                    <a:lnT w="12700" cap="flat" cmpd="sng" algn="ctr">
                      <a:solidFill>
                        <a:schemeClr val="accent6">
                          <a:lumMod val="50000"/>
                        </a:schemeClr>
                      </a:solidFill>
                      <a:prstDash val="solid"/>
                      <a:round/>
                      <a:headEnd type="none" w="med" len="med"/>
                      <a:tailEnd type="none" w="med" len="med"/>
                    </a:lnT>
                    <a:noFill/>
                  </a:tcPr>
                </a:tc>
                <a:tc>
                  <a:txBody>
                    <a:bodyPr/>
                    <a:lstStyle/>
                    <a:p>
                      <a:pPr algn="l" fontAlgn="b"/>
                      <a:r>
                        <a:rPr lang="nl-BE" sz="800" u="none" strike="noStrike">
                          <a:effectLst/>
                        </a:rPr>
                        <a:t>Artikel 34</a:t>
                      </a:r>
                    </a:p>
                  </a:txBody>
                  <a:tcPr marL="4435" marR="4435" marT="4435" marB="0" anchor="ctr">
                    <a:lnT w="12700" cap="flat" cmpd="sng" algn="ctr">
                      <a:solidFill>
                        <a:schemeClr val="accent6">
                          <a:lumMod val="50000"/>
                        </a:schemeClr>
                      </a:solidFill>
                      <a:prstDash val="solid"/>
                      <a:round/>
                      <a:headEnd type="none" w="med" len="med"/>
                      <a:tailEnd type="none" w="med" len="med"/>
                    </a:lnT>
                    <a:noFill/>
                  </a:tcPr>
                </a:tc>
                <a:tc>
                  <a:txBody>
                    <a:bodyPr/>
                    <a:lstStyle/>
                    <a:p>
                      <a:pPr algn="l" fontAlgn="b"/>
                      <a:r>
                        <a:rPr lang="nl-BE" sz="800" u="none" strike="noStrike" dirty="0">
                          <a:effectLst/>
                        </a:rPr>
                        <a:t>Voortijdige beëindiging van de overeenkomst op verzoek van één of verscheidene partijen</a:t>
                      </a:r>
                    </a:p>
                  </a:txBody>
                  <a:tcPr marL="4435" marR="4435" marT="4435" marB="0" anchor="ctr">
                    <a:lnT w="12700" cap="flat" cmpd="sng" algn="ctr">
                      <a:solidFill>
                        <a:schemeClr val="accent6">
                          <a:lumMod val="50000"/>
                        </a:schemeClr>
                      </a:solidFill>
                      <a:prstDash val="solid"/>
                      <a:round/>
                      <a:headEnd type="none" w="med" len="med"/>
                      <a:tailEnd type="none" w="med" len="med"/>
                    </a:lnT>
                    <a:noFill/>
                  </a:tcPr>
                </a:tc>
                <a:extLst>
                  <a:ext uri="{0D108BD9-81ED-4DB2-BD59-A6C34878D82A}">
                    <a16:rowId xmlns:a16="http://schemas.microsoft.com/office/drawing/2014/main" val="2856125311"/>
                  </a:ext>
                </a:extLst>
              </a:tr>
            </a:tbl>
          </a:graphicData>
        </a:graphic>
      </p:graphicFrame>
      <p:pic>
        <p:nvPicPr>
          <p:cNvPr id="2" name="Picture 3">
            <a:extLst>
              <a:ext uri="{FF2B5EF4-FFF2-40B4-BE49-F238E27FC236}">
                <a16:creationId xmlns:a16="http://schemas.microsoft.com/office/drawing/2014/main" id="{5F58A93A-2A7E-338B-2FEA-75C776041FB1}"/>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185739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42615-DDE5-AF81-D5CD-C86E6DDD2CCE}"/>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2636C89A-66F3-7C42-E337-1C79F584CF3A}"/>
              </a:ext>
            </a:extLst>
          </p:cNvPr>
          <p:cNvSpPr>
            <a:spLocks noGrp="1"/>
          </p:cNvSpPr>
          <p:nvPr>
            <p:ph type="title"/>
          </p:nvPr>
        </p:nvSpPr>
        <p:spPr>
          <a:xfrm>
            <a:off x="299340" y="1914525"/>
            <a:ext cx="1881886" cy="1015663"/>
          </a:xfrm>
        </p:spPr>
        <p:txBody>
          <a:bodyPr anchor="t"/>
          <a:lstStyle/>
          <a:p>
            <a:pPr marR="0" lvl="0" algn="l" defTabSz="914400" rtl="0" eaLnBrk="1" fontAlgn="auto" latinLnBrk="0" hangingPunct="1">
              <a:lnSpc>
                <a:spcPct val="100000"/>
              </a:lnSpc>
              <a:spcBef>
                <a:spcPts val="0"/>
              </a:spcBef>
              <a:spcAft>
                <a:spcPts val="0"/>
              </a:spcAft>
              <a:buClrTx/>
              <a:buSzTx/>
              <a:tabLst/>
              <a:defRPr/>
            </a:pPr>
            <a:r>
              <a:rPr kumimoji="0" lang="nl-BE" sz="2000" b="0" i="0" u="sng"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t>Titel 1</a:t>
            </a:r>
            <a:r>
              <a:rPr kumimoji="0" lang="nl-BE" sz="2000" b="0" i="0"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t> </a:t>
            </a:r>
            <a:br>
              <a:rPr kumimoji="0" lang="nl-BE" sz="2000" b="0" i="0"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br>
            <a:r>
              <a:rPr kumimoji="0" lang="nl-BE" sz="2000" b="0" i="0"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t>Contractuele bepalingen </a:t>
            </a:r>
          </a:p>
        </p:txBody>
      </p:sp>
      <p:sp>
        <p:nvSpPr>
          <p:cNvPr id="4" name="Slide Number Placeholder 3">
            <a:extLst>
              <a:ext uri="{FF2B5EF4-FFF2-40B4-BE49-F238E27FC236}">
                <a16:creationId xmlns:a16="http://schemas.microsoft.com/office/drawing/2014/main" id="{077870F4-42DF-AD10-E924-08D39411E8FF}"/>
              </a:ext>
            </a:extLst>
          </p:cNvPr>
          <p:cNvSpPr>
            <a:spLocks noGrp="1"/>
          </p:cNvSpPr>
          <p:nvPr>
            <p:ph type="sldNum" sz="quarter" idx="4"/>
          </p:nvPr>
        </p:nvSpPr>
        <p:spPr/>
        <p:txBody>
          <a:bodyPr/>
          <a:lstStyle/>
          <a:p>
            <a:pPr algn="r"/>
            <a:fld id="{40A309F3-4EDD-E040-AF0C-9B3B38A0CA5F}" type="slidenum">
              <a:rPr lang="en-BE" smtClean="0"/>
              <a:pPr algn="r"/>
              <a:t>67</a:t>
            </a:fld>
            <a:endParaRPr lang="en-BE"/>
          </a:p>
        </p:txBody>
      </p:sp>
      <p:sp>
        <p:nvSpPr>
          <p:cNvPr id="7" name="Tijdelijke aanduiding voor afbeelding 6">
            <a:extLst>
              <a:ext uri="{FF2B5EF4-FFF2-40B4-BE49-F238E27FC236}">
                <a16:creationId xmlns:a16="http://schemas.microsoft.com/office/drawing/2014/main" id="{98E1C98D-BCC5-2EA9-B060-27EBD9BD5B5A}"/>
              </a:ext>
            </a:extLst>
          </p:cNvPr>
          <p:cNvSpPr>
            <a:spLocks noGrp="1"/>
          </p:cNvSpPr>
          <p:nvPr>
            <p:ph type="pic" sz="quarter" idx="14"/>
          </p:nvPr>
        </p:nvSpPr>
        <p:spPr>
          <a:xfrm>
            <a:off x="1" y="692151"/>
            <a:ext cx="3551429" cy="917573"/>
          </a:xfrm>
        </p:spPr>
        <p:txBody>
          <a:bodyPr/>
          <a:lstStyle/>
          <a:p>
            <a:r>
              <a:rPr lang="nl-BE" sz="2800" b="1" dirty="0">
                <a:solidFill>
                  <a:srgbClr val="000000"/>
                </a:solidFill>
                <a:latin typeface="Calibri" panose="020F0502020204030204" pitchFamily="34" charset="0"/>
                <a:cs typeface="Calibri" panose="020F0502020204030204" pitchFamily="34" charset="0"/>
              </a:rPr>
              <a:t>5.</a:t>
            </a:r>
            <a:r>
              <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rPr>
              <a:t> Huidige </a:t>
            </a:r>
            <a:r>
              <a:rPr lang="nl-BE" sz="2800" b="1" dirty="0">
                <a:solidFill>
                  <a:srgbClr val="000000"/>
                </a:solidFill>
                <a:latin typeface="Calibri" panose="020F0502020204030204" pitchFamily="34" charset="0"/>
                <a:cs typeface="Calibri" panose="020F0502020204030204" pitchFamily="34" charset="0"/>
              </a:rPr>
              <a:t>output</a:t>
            </a:r>
            <a:endPar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aphicFrame>
        <p:nvGraphicFramePr>
          <p:cNvPr id="11" name="Table 10">
            <a:extLst>
              <a:ext uri="{FF2B5EF4-FFF2-40B4-BE49-F238E27FC236}">
                <a16:creationId xmlns:a16="http://schemas.microsoft.com/office/drawing/2014/main" id="{24651543-A708-1F82-BFAE-79033FFFFC9A}"/>
              </a:ext>
            </a:extLst>
          </p:cNvPr>
          <p:cNvGraphicFramePr>
            <a:graphicFrameLocks noGrp="1"/>
          </p:cNvGraphicFramePr>
          <p:nvPr/>
        </p:nvGraphicFramePr>
        <p:xfrm>
          <a:off x="3787541" y="1609724"/>
          <a:ext cx="7953790" cy="1590240"/>
        </p:xfrm>
        <a:graphic>
          <a:graphicData uri="http://schemas.openxmlformats.org/drawingml/2006/table">
            <a:tbl>
              <a:tblPr/>
              <a:tblGrid>
                <a:gridCol w="638590">
                  <a:extLst>
                    <a:ext uri="{9D8B030D-6E8A-4147-A177-3AD203B41FA5}">
                      <a16:colId xmlns:a16="http://schemas.microsoft.com/office/drawing/2014/main" val="450165911"/>
                    </a:ext>
                  </a:extLst>
                </a:gridCol>
                <a:gridCol w="1000911">
                  <a:extLst>
                    <a:ext uri="{9D8B030D-6E8A-4147-A177-3AD203B41FA5}">
                      <a16:colId xmlns:a16="http://schemas.microsoft.com/office/drawing/2014/main" val="2733506478"/>
                    </a:ext>
                  </a:extLst>
                </a:gridCol>
                <a:gridCol w="672047">
                  <a:extLst>
                    <a:ext uri="{9D8B030D-6E8A-4147-A177-3AD203B41FA5}">
                      <a16:colId xmlns:a16="http://schemas.microsoft.com/office/drawing/2014/main" val="1874046101"/>
                    </a:ext>
                  </a:extLst>
                </a:gridCol>
                <a:gridCol w="2643877">
                  <a:extLst>
                    <a:ext uri="{9D8B030D-6E8A-4147-A177-3AD203B41FA5}">
                      <a16:colId xmlns:a16="http://schemas.microsoft.com/office/drawing/2014/main" val="3342291489"/>
                    </a:ext>
                  </a:extLst>
                </a:gridCol>
                <a:gridCol w="672047">
                  <a:extLst>
                    <a:ext uri="{9D8B030D-6E8A-4147-A177-3AD203B41FA5}">
                      <a16:colId xmlns:a16="http://schemas.microsoft.com/office/drawing/2014/main" val="3397566593"/>
                    </a:ext>
                  </a:extLst>
                </a:gridCol>
                <a:gridCol w="221554">
                  <a:extLst>
                    <a:ext uri="{9D8B030D-6E8A-4147-A177-3AD203B41FA5}">
                      <a16:colId xmlns:a16="http://schemas.microsoft.com/office/drawing/2014/main" val="2416348719"/>
                    </a:ext>
                  </a:extLst>
                </a:gridCol>
                <a:gridCol w="2104764">
                  <a:extLst>
                    <a:ext uri="{9D8B030D-6E8A-4147-A177-3AD203B41FA5}">
                      <a16:colId xmlns:a16="http://schemas.microsoft.com/office/drawing/2014/main" val="1698281861"/>
                    </a:ext>
                  </a:extLst>
                </a:gridCol>
              </a:tblGrid>
              <a:tr h="127807">
                <a:tc gridSpan="2">
                  <a:txBody>
                    <a:bodyPr/>
                    <a:lstStyle/>
                    <a:p>
                      <a:pPr algn="l" fontAlgn="b"/>
                      <a:r>
                        <a:rPr lang="nl-BE" sz="1000" b="1" i="0" u="none" strike="noStrike">
                          <a:solidFill>
                            <a:srgbClr val="FFFFFF"/>
                          </a:solidFill>
                          <a:effectLst/>
                          <a:latin typeface="+mn-lt"/>
                        </a:rPr>
                        <a:t>Hoofdstuk</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gridSpan="2">
                  <a:txBody>
                    <a:bodyPr/>
                    <a:lstStyle/>
                    <a:p>
                      <a:pPr algn="l" fontAlgn="b"/>
                      <a:r>
                        <a:rPr lang="nl-BE" sz="1000" b="1" i="0" u="none" strike="noStrike">
                          <a:solidFill>
                            <a:srgbClr val="FFFFFF"/>
                          </a:solidFill>
                          <a:effectLst/>
                          <a:latin typeface="+mn-lt"/>
                        </a:rPr>
                        <a:t>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a:txBody>
                    <a:bodyPr/>
                    <a:lstStyle/>
                    <a:p>
                      <a:pPr algn="ctr" fontAlgn="b"/>
                      <a:r>
                        <a:rPr lang="nl-BE" sz="1000" b="1" i="0" u="none" strike="noStrike">
                          <a:solidFill>
                            <a:srgbClr val="FFFFFF"/>
                          </a:solidFill>
                          <a:effectLst/>
                          <a:latin typeface="+mn-lt"/>
                        </a:rPr>
                        <a:t>Vorig 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chemeClr val="bg1">
                        <a:lumMod val="65000"/>
                      </a:schemeClr>
                    </a:solidFill>
                  </a:tcPr>
                </a:tc>
                <a:tc gridSpan="2">
                  <a:txBody>
                    <a:bodyPr/>
                    <a:lstStyle/>
                    <a:p>
                      <a:pPr algn="ctr" fontAlgn="b"/>
                      <a:r>
                        <a:rPr lang="nl-BE" sz="1000" b="1" i="0" u="none" strike="noStrike">
                          <a:solidFill>
                            <a:srgbClr val="FFFFFF"/>
                          </a:solidFill>
                          <a:effectLst/>
                          <a:latin typeface="+mn-lt"/>
                        </a:rPr>
                        <a:t>Mate van wijziging</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3C7D22"/>
                    </a:solidFill>
                  </a:tcPr>
                </a:tc>
                <a:tc hMerge="1">
                  <a:txBody>
                    <a:bodyPr/>
                    <a:lstStyle/>
                    <a:p>
                      <a:endParaRPr lang="fr-BE"/>
                    </a:p>
                  </a:txBody>
                  <a:tcPr/>
                </a:tc>
                <a:extLst>
                  <a:ext uri="{0D108BD9-81ED-4DB2-BD59-A6C34878D82A}">
                    <a16:rowId xmlns:a16="http://schemas.microsoft.com/office/drawing/2014/main" val="682708440"/>
                  </a:ext>
                </a:extLst>
              </a:tr>
              <a:tr h="0">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Identificatie van de partijen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Intro</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0</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800" b="0" i="1" u="none" strike="noStrike">
                          <a:solidFill>
                            <a:srgbClr val="000000"/>
                          </a:solidFill>
                          <a:effectLst/>
                          <a:latin typeface="+mn-lt"/>
                        </a:rPr>
                        <a:t>Ongewijzigd</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522135248"/>
                  </a:ext>
                </a:extLst>
              </a:tr>
              <a:tr h="127807">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dirty="0">
                          <a:solidFill>
                            <a:srgbClr val="000000"/>
                          </a:solidFill>
                          <a:effectLst/>
                          <a:latin typeface="+mn-lt"/>
                        </a:rPr>
                        <a:t>Inwerkingtreding en duur van de overeenkomst</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DE75"/>
                    </a:solidFill>
                  </a:tcPr>
                </a:tc>
                <a:tc>
                  <a:txBody>
                    <a:bodyPr/>
                    <a:lstStyle/>
                    <a:p>
                      <a:pPr algn="l" fontAlgn="b"/>
                      <a:r>
                        <a:rPr lang="nl-BE" sz="800" b="0" i="1" u="none" strike="noStrike" dirty="0">
                          <a:solidFill>
                            <a:srgbClr val="000000"/>
                          </a:solidFill>
                          <a:effectLst/>
                          <a:latin typeface="+mn-lt"/>
                        </a:rPr>
                        <a:t>Kleine wijzigingen - herformuleringen en enkele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DE75"/>
                    </a:solidFill>
                  </a:tcPr>
                </a:tc>
                <a:extLst>
                  <a:ext uri="{0D108BD9-81ED-4DB2-BD59-A6C34878D82A}">
                    <a16:rowId xmlns:a16="http://schemas.microsoft.com/office/drawing/2014/main" val="3986944018"/>
                  </a:ext>
                </a:extLst>
              </a:tr>
              <a:tr h="0">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Perimeter van het PSC</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0</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800" b="0" i="1" u="none" strike="noStrike">
                          <a:solidFill>
                            <a:srgbClr val="000000"/>
                          </a:solidFill>
                          <a:effectLst/>
                          <a:latin typeface="+mn-lt"/>
                        </a:rPr>
                        <a:t>Ongewijzigd</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4002954206"/>
                  </a:ext>
                </a:extLst>
              </a:tr>
              <a:tr h="0">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Ligging van het PSC</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6</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0</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800" b="0" i="1" u="none" strike="noStrike">
                          <a:solidFill>
                            <a:srgbClr val="000000"/>
                          </a:solidFill>
                          <a:effectLst/>
                          <a:latin typeface="+mn-lt"/>
                        </a:rPr>
                        <a:t>Ongewijzigd</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057956641"/>
                  </a:ext>
                </a:extLst>
              </a:tr>
              <a:tr h="0">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tc>
                  <a:txBody>
                    <a:bodyPr/>
                    <a:lstStyle/>
                    <a:p>
                      <a:pPr algn="l" fontAlgn="b"/>
                      <a:r>
                        <a:rPr lang="nl-BE" sz="1000" b="0" i="0" u="none" strike="noStrike">
                          <a:solidFill>
                            <a:srgbClr val="000000"/>
                          </a:solidFill>
                          <a:effectLst/>
                          <a:latin typeface="+mn-lt"/>
                        </a:rPr>
                        <a:t>Artikel 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tc>
                  <a:txBody>
                    <a:bodyPr/>
                    <a:lstStyle/>
                    <a:p>
                      <a:pPr algn="l" fontAlgn="b"/>
                      <a:r>
                        <a:rPr lang="nl-BE" sz="1000" b="0" i="0" u="none" strike="noStrike">
                          <a:solidFill>
                            <a:srgbClr val="000000"/>
                          </a:solidFill>
                          <a:effectLst/>
                          <a:latin typeface="+mn-lt"/>
                        </a:rPr>
                        <a:t>Ondertekening door de partijen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tc>
                  <a:txBody>
                    <a:bodyPr/>
                    <a:lstStyle/>
                    <a:p>
                      <a:pPr algn="ctr" fontAlgn="b"/>
                      <a:r>
                        <a:rPr lang="nl-BE" sz="1000" b="0" i="0" u="none" strike="noStrike">
                          <a:solidFill>
                            <a:srgbClr val="000000"/>
                          </a:solidFill>
                          <a:effectLst/>
                          <a:latin typeface="+mn-lt"/>
                        </a:rPr>
                        <a:t>Einde</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solidFill>
                      <a:schemeClr val="bg1">
                        <a:lumMod val="85000"/>
                      </a:schemeClr>
                    </a:solidFill>
                  </a:tcPr>
                </a:tc>
                <a:tc>
                  <a:txBody>
                    <a:bodyPr/>
                    <a:lstStyle/>
                    <a:p>
                      <a:pPr algn="r" fontAlgn="b"/>
                      <a:r>
                        <a:rPr lang="nl-BE" sz="1000" b="0" i="0" u="none" strike="noStrike">
                          <a:solidFill>
                            <a:srgbClr val="000000"/>
                          </a:solidFill>
                          <a:effectLst/>
                          <a:latin typeface="+mn-lt"/>
                        </a:rPr>
                        <a:t>0</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tc>
                  <a:txBody>
                    <a:bodyPr/>
                    <a:lstStyle/>
                    <a:p>
                      <a:pPr algn="l" fontAlgn="b"/>
                      <a:r>
                        <a:rPr lang="nl-BE" sz="800" b="0" i="1" u="none" strike="noStrike" dirty="0">
                          <a:solidFill>
                            <a:srgbClr val="000000"/>
                          </a:solidFill>
                          <a:effectLst/>
                          <a:latin typeface="+mn-lt"/>
                        </a:rPr>
                        <a:t>Ongewijzigd</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extLst>
                  <a:ext uri="{0D108BD9-81ED-4DB2-BD59-A6C34878D82A}">
                    <a16:rowId xmlns:a16="http://schemas.microsoft.com/office/drawing/2014/main" val="3440453470"/>
                  </a:ext>
                </a:extLst>
              </a:tr>
            </a:tbl>
          </a:graphicData>
        </a:graphic>
      </p:graphicFrame>
      <p:sp>
        <p:nvSpPr>
          <p:cNvPr id="12" name="Arrow: Right 11">
            <a:extLst>
              <a:ext uri="{FF2B5EF4-FFF2-40B4-BE49-F238E27FC236}">
                <a16:creationId xmlns:a16="http://schemas.microsoft.com/office/drawing/2014/main" id="{8E215B9B-B9DE-F10F-56C1-EF4C0D9EC9A3}"/>
              </a:ext>
            </a:extLst>
          </p:cNvPr>
          <p:cNvSpPr/>
          <p:nvPr/>
        </p:nvSpPr>
        <p:spPr>
          <a:xfrm>
            <a:off x="3253339" y="4523874"/>
            <a:ext cx="1068404" cy="44276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atin typeface="Hind Madurai" panose="02000000000000000000" pitchFamily="2" charset="77"/>
              <a:cs typeface="Hind Madurai" panose="02000000000000000000" pitchFamily="2" charset="77"/>
            </a:endParaRPr>
          </a:p>
        </p:txBody>
      </p:sp>
      <p:sp>
        <p:nvSpPr>
          <p:cNvPr id="13" name="Text Placeholder 7">
            <a:extLst>
              <a:ext uri="{FF2B5EF4-FFF2-40B4-BE49-F238E27FC236}">
                <a16:creationId xmlns:a16="http://schemas.microsoft.com/office/drawing/2014/main" id="{024C3602-B402-4159-2432-7025E8AFAFAA}"/>
              </a:ext>
            </a:extLst>
          </p:cNvPr>
          <p:cNvSpPr>
            <a:spLocks noGrp="1"/>
          </p:cNvSpPr>
          <p:nvPr>
            <p:ph type="body" sz="quarter" idx="11"/>
          </p:nvPr>
        </p:nvSpPr>
        <p:spPr>
          <a:xfrm>
            <a:off x="4475747" y="4312117"/>
            <a:ext cx="7236828" cy="1854585"/>
          </a:xfrm>
        </p:spPr>
        <p:txBody>
          <a:bodyPr vert="horz" lIns="0" tIns="45720" rIns="0" bIns="45720" rtlCol="0" anchor="t">
            <a:normAutofit/>
          </a:bodyPr>
          <a:lstStyle/>
          <a:p>
            <a:pPr marL="285750" indent="-285750">
              <a:spcBef>
                <a:spcPts val="600"/>
              </a:spcBef>
              <a:buFont typeface="Arial" panose="020B0604020202020204" pitchFamily="34" charset="0"/>
              <a:buChar char="•"/>
            </a:pPr>
            <a:r>
              <a:rPr lang="nl-BE" sz="2000" dirty="0"/>
              <a:t>Weinig wijzigingen in deze titel </a:t>
            </a:r>
          </a:p>
          <a:p>
            <a:pPr marL="285750" indent="-285750">
              <a:spcBef>
                <a:spcPts val="600"/>
              </a:spcBef>
              <a:buFont typeface="Arial" panose="020B0604020202020204" pitchFamily="34" charset="0"/>
              <a:buChar char="•"/>
            </a:pPr>
            <a:r>
              <a:rPr lang="nl-BE" sz="2000" b="1" dirty="0">
                <a:latin typeface="Calibri Light"/>
                <a:ea typeface="Calibri Light"/>
                <a:cs typeface="Calibri Light"/>
              </a:rPr>
              <a:t>Wachten op juridische terugkoppeling over de verlenging van de overeenkomst </a:t>
            </a:r>
          </a:p>
        </p:txBody>
      </p:sp>
      <p:pic>
        <p:nvPicPr>
          <p:cNvPr id="2" name="Picture 3">
            <a:extLst>
              <a:ext uri="{FF2B5EF4-FFF2-40B4-BE49-F238E27FC236}">
                <a16:creationId xmlns:a16="http://schemas.microsoft.com/office/drawing/2014/main" id="{817F68A8-9003-B25B-D6D8-27B475A87380}"/>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4149002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A94AB-3C54-AE15-D00E-FB2DE7D1FB5B}"/>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1F02F3BA-F133-72BB-BBF5-B0101B3A598A}"/>
              </a:ext>
            </a:extLst>
          </p:cNvPr>
          <p:cNvSpPr>
            <a:spLocks noGrp="1"/>
          </p:cNvSpPr>
          <p:nvPr>
            <p:ph type="title"/>
          </p:nvPr>
        </p:nvSpPr>
        <p:spPr>
          <a:xfrm>
            <a:off x="299340" y="1914525"/>
            <a:ext cx="1881886" cy="707886"/>
          </a:xfrm>
        </p:spPr>
        <p:txBody>
          <a:bodyPr anchor="t"/>
          <a:lstStyle/>
          <a:p>
            <a:pPr lvl="0">
              <a:lnSpc>
                <a:spcPct val="100000"/>
              </a:lnSpc>
              <a:spcBef>
                <a:spcPts val="0"/>
              </a:spcBef>
              <a:defRPr/>
            </a:pPr>
            <a:r>
              <a:rPr kumimoji="0" lang="nl-BE" sz="2000" b="0" i="0" u="sng"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t>Titel 2</a:t>
            </a:r>
            <a:br>
              <a:rPr kumimoji="0" lang="nl-BE" sz="2000" b="0" i="0" u="none"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br>
            <a:r>
              <a:rPr lang="nl-BE" sz="2000" b="0">
                <a:solidFill>
                  <a:srgbClr val="0070C0"/>
                </a:solidFill>
              </a:rPr>
              <a:t>Algemeen kader</a:t>
            </a:r>
          </a:p>
        </p:txBody>
      </p:sp>
      <p:sp>
        <p:nvSpPr>
          <p:cNvPr id="4" name="Slide Number Placeholder 3">
            <a:extLst>
              <a:ext uri="{FF2B5EF4-FFF2-40B4-BE49-F238E27FC236}">
                <a16:creationId xmlns:a16="http://schemas.microsoft.com/office/drawing/2014/main" id="{DB81A0D5-7F9C-5B67-FBAA-1025A37F7300}"/>
              </a:ext>
            </a:extLst>
          </p:cNvPr>
          <p:cNvSpPr>
            <a:spLocks noGrp="1"/>
          </p:cNvSpPr>
          <p:nvPr>
            <p:ph type="sldNum" sz="quarter" idx="4"/>
          </p:nvPr>
        </p:nvSpPr>
        <p:spPr/>
        <p:txBody>
          <a:bodyPr/>
          <a:lstStyle/>
          <a:p>
            <a:pPr algn="r"/>
            <a:fld id="{40A309F3-4EDD-E040-AF0C-9B3B38A0CA5F}" type="slidenum">
              <a:rPr lang="en-BE" smtClean="0"/>
              <a:pPr algn="r"/>
              <a:t>68</a:t>
            </a:fld>
            <a:endParaRPr lang="en-BE"/>
          </a:p>
        </p:txBody>
      </p:sp>
      <p:sp>
        <p:nvSpPr>
          <p:cNvPr id="7" name="Tijdelijke aanduiding voor afbeelding 6">
            <a:extLst>
              <a:ext uri="{FF2B5EF4-FFF2-40B4-BE49-F238E27FC236}">
                <a16:creationId xmlns:a16="http://schemas.microsoft.com/office/drawing/2014/main" id="{460C6E6D-C2F5-EF52-F499-FA54E5E70206}"/>
              </a:ext>
            </a:extLst>
          </p:cNvPr>
          <p:cNvSpPr>
            <a:spLocks noGrp="1"/>
          </p:cNvSpPr>
          <p:nvPr>
            <p:ph type="pic" sz="quarter" idx="14"/>
          </p:nvPr>
        </p:nvSpPr>
        <p:spPr>
          <a:xfrm>
            <a:off x="1" y="692151"/>
            <a:ext cx="3551429" cy="917573"/>
          </a:xfrm>
        </p:spPr>
        <p:txBody>
          <a:bodyPr/>
          <a:lstStyle/>
          <a:p>
            <a:r>
              <a:rPr lang="nl-BE" sz="2800" b="1" dirty="0">
                <a:solidFill>
                  <a:srgbClr val="000000"/>
                </a:solidFill>
                <a:latin typeface="Calibri" panose="020F0502020204030204" pitchFamily="34" charset="0"/>
                <a:cs typeface="Calibri" panose="020F0502020204030204" pitchFamily="34" charset="0"/>
              </a:rPr>
              <a:t>5.</a:t>
            </a:r>
            <a:r>
              <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rPr>
              <a:t> Huidige output</a:t>
            </a:r>
          </a:p>
        </p:txBody>
      </p:sp>
      <p:graphicFrame>
        <p:nvGraphicFramePr>
          <p:cNvPr id="11" name="Table 10">
            <a:extLst>
              <a:ext uri="{FF2B5EF4-FFF2-40B4-BE49-F238E27FC236}">
                <a16:creationId xmlns:a16="http://schemas.microsoft.com/office/drawing/2014/main" id="{129E4586-00A3-32FB-011B-18B4A9D571C7}"/>
              </a:ext>
            </a:extLst>
          </p:cNvPr>
          <p:cNvGraphicFramePr>
            <a:graphicFrameLocks noGrp="1"/>
          </p:cNvGraphicFramePr>
          <p:nvPr/>
        </p:nvGraphicFramePr>
        <p:xfrm>
          <a:off x="3695700" y="1609724"/>
          <a:ext cx="8124129" cy="1731600"/>
        </p:xfrm>
        <a:graphic>
          <a:graphicData uri="http://schemas.openxmlformats.org/drawingml/2006/table">
            <a:tbl>
              <a:tblPr/>
              <a:tblGrid>
                <a:gridCol w="724463">
                  <a:extLst>
                    <a:ext uri="{9D8B030D-6E8A-4147-A177-3AD203B41FA5}">
                      <a16:colId xmlns:a16="http://schemas.microsoft.com/office/drawing/2014/main" val="450165911"/>
                    </a:ext>
                  </a:extLst>
                </a:gridCol>
                <a:gridCol w="1479933">
                  <a:extLst>
                    <a:ext uri="{9D8B030D-6E8A-4147-A177-3AD203B41FA5}">
                      <a16:colId xmlns:a16="http://schemas.microsoft.com/office/drawing/2014/main" val="2733506478"/>
                    </a:ext>
                  </a:extLst>
                </a:gridCol>
                <a:gridCol w="212342">
                  <a:extLst>
                    <a:ext uri="{9D8B030D-6E8A-4147-A177-3AD203B41FA5}">
                      <a16:colId xmlns:a16="http://schemas.microsoft.com/office/drawing/2014/main" val="1874046101"/>
                    </a:ext>
                  </a:extLst>
                </a:gridCol>
                <a:gridCol w="2674405">
                  <a:extLst>
                    <a:ext uri="{9D8B030D-6E8A-4147-A177-3AD203B41FA5}">
                      <a16:colId xmlns:a16="http://schemas.microsoft.com/office/drawing/2014/main" val="3342291489"/>
                    </a:ext>
                  </a:extLst>
                </a:gridCol>
                <a:gridCol w="679807">
                  <a:extLst>
                    <a:ext uri="{9D8B030D-6E8A-4147-A177-3AD203B41FA5}">
                      <a16:colId xmlns:a16="http://schemas.microsoft.com/office/drawing/2014/main" val="3397566593"/>
                    </a:ext>
                  </a:extLst>
                </a:gridCol>
                <a:gridCol w="224112">
                  <a:extLst>
                    <a:ext uri="{9D8B030D-6E8A-4147-A177-3AD203B41FA5}">
                      <a16:colId xmlns:a16="http://schemas.microsoft.com/office/drawing/2014/main" val="2416348719"/>
                    </a:ext>
                  </a:extLst>
                </a:gridCol>
                <a:gridCol w="2129067">
                  <a:extLst>
                    <a:ext uri="{9D8B030D-6E8A-4147-A177-3AD203B41FA5}">
                      <a16:colId xmlns:a16="http://schemas.microsoft.com/office/drawing/2014/main" val="1698281861"/>
                    </a:ext>
                  </a:extLst>
                </a:gridCol>
              </a:tblGrid>
              <a:tr h="151329">
                <a:tc gridSpan="2">
                  <a:txBody>
                    <a:bodyPr/>
                    <a:lstStyle/>
                    <a:p>
                      <a:pPr algn="l" fontAlgn="b"/>
                      <a:r>
                        <a:rPr lang="nl-BE" sz="1000" b="1" i="0" u="none" strike="noStrike">
                          <a:solidFill>
                            <a:srgbClr val="FFFFFF"/>
                          </a:solidFill>
                          <a:effectLst/>
                          <a:latin typeface="+mn-lt"/>
                        </a:rPr>
                        <a:t>Hoofdstuk</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gridSpan="2">
                  <a:txBody>
                    <a:bodyPr/>
                    <a:lstStyle/>
                    <a:p>
                      <a:pPr algn="l" fontAlgn="b"/>
                      <a:r>
                        <a:rPr lang="nl-BE" sz="1000" b="1" i="0" u="none" strike="noStrike">
                          <a:solidFill>
                            <a:srgbClr val="FFFFFF"/>
                          </a:solidFill>
                          <a:effectLst/>
                          <a:latin typeface="+mn-lt"/>
                        </a:rPr>
                        <a:t>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a:txBody>
                    <a:bodyPr/>
                    <a:lstStyle/>
                    <a:p>
                      <a:pPr algn="ctr" fontAlgn="b"/>
                      <a:r>
                        <a:rPr lang="nl-BE" sz="1000" b="1" i="0" u="none" strike="noStrike">
                          <a:solidFill>
                            <a:srgbClr val="FFFFFF"/>
                          </a:solidFill>
                          <a:effectLst/>
                          <a:latin typeface="+mn-lt"/>
                        </a:rPr>
                        <a:t>Vorig 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chemeClr val="bg1">
                        <a:lumMod val="65000"/>
                      </a:schemeClr>
                    </a:solidFill>
                  </a:tcPr>
                </a:tc>
                <a:tc gridSpan="2">
                  <a:txBody>
                    <a:bodyPr/>
                    <a:lstStyle/>
                    <a:p>
                      <a:pPr algn="ctr" fontAlgn="b"/>
                      <a:r>
                        <a:rPr lang="nl-BE" sz="1000" b="1" i="0" u="none" strike="noStrike">
                          <a:solidFill>
                            <a:srgbClr val="FFFFFF"/>
                          </a:solidFill>
                          <a:effectLst/>
                          <a:latin typeface="+mn-lt"/>
                        </a:rPr>
                        <a:t>Mate van wijziging</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3C7D22"/>
                    </a:solidFill>
                  </a:tcPr>
                </a:tc>
                <a:tc hMerge="1">
                  <a:txBody>
                    <a:bodyPr/>
                    <a:lstStyle/>
                    <a:p>
                      <a:endParaRPr lang="fr-BE"/>
                    </a:p>
                  </a:txBody>
                  <a:tcPr/>
                </a:tc>
                <a:extLst>
                  <a:ext uri="{0D108BD9-81ED-4DB2-BD59-A6C34878D82A}">
                    <a16:rowId xmlns:a16="http://schemas.microsoft.com/office/drawing/2014/main" val="682708440"/>
                  </a:ext>
                </a:extLst>
              </a:tr>
              <a:tr h="151329">
                <a:tc>
                  <a:txBody>
                    <a:bodyPr/>
                    <a:lstStyle/>
                    <a:p>
                      <a:pPr algn="l" fontAlgn="b"/>
                      <a:r>
                        <a:rPr lang="nl-BE" sz="1000" b="0" i="0" u="none" strike="noStrike">
                          <a:solidFill>
                            <a:srgbClr val="000000"/>
                          </a:solidFill>
                          <a:effectLst/>
                          <a:latin typeface="+mn-lt"/>
                        </a:rPr>
                        <a:t>Hoofdstuk 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dirty="0">
                          <a:solidFill>
                            <a:srgbClr val="000000"/>
                          </a:solidFill>
                          <a:effectLst/>
                          <a:latin typeface="+mn-lt"/>
                        </a:rPr>
                        <a:t>Glossarium</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65000"/>
                      </a:schemeClr>
                    </a:solidFill>
                  </a:tcPr>
                </a:tc>
                <a:tc>
                  <a:txBody>
                    <a:bodyPr/>
                    <a:lstStyle/>
                    <a:p>
                      <a:pPr algn="l" fontAlgn="b"/>
                      <a:r>
                        <a:rPr lang="nl-BE" sz="800" b="0" i="1" u="none" strike="noStrike">
                          <a:solidFill>
                            <a:srgbClr val="000000"/>
                          </a:solidFill>
                          <a:effectLst/>
                          <a:latin typeface="+mn-lt"/>
                        </a:rPr>
                        <a:t>Op te stellen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069061903"/>
                  </a:ext>
                </a:extLst>
              </a:tr>
              <a:tr h="151329">
                <a:tc>
                  <a:txBody>
                    <a:bodyPr/>
                    <a:lstStyle/>
                    <a:p>
                      <a:pPr algn="l" fontAlgn="b"/>
                      <a:r>
                        <a:rPr lang="nl-BE" sz="1000" b="0" i="0" u="none" strike="noStrike">
                          <a:solidFill>
                            <a:srgbClr val="000000"/>
                          </a:solidFill>
                          <a:effectLst/>
                          <a:latin typeface="+mn-lt"/>
                        </a:rPr>
                        <a:t>Hoofdstuk 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Wettelijke en institutionele context</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Bijlage</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a:solidFill>
                            <a:srgbClr val="000000"/>
                          </a:solidFill>
                          <a:effectLst/>
                          <a:latin typeface="+mn-lt"/>
                        </a:rPr>
                        <a:t>Wijzigingen en enkele belangrijke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3530842390"/>
                  </a:ext>
                </a:extLst>
              </a:tr>
              <a:tr h="212536">
                <a:tc>
                  <a:txBody>
                    <a:bodyPr/>
                    <a:lstStyle/>
                    <a:p>
                      <a:pPr algn="l" fontAlgn="b"/>
                      <a:r>
                        <a:rPr lang="nl-BE" sz="1000" b="0" i="0" u="none" strike="noStrike" dirty="0">
                          <a:solidFill>
                            <a:srgbClr val="000000"/>
                          </a:solidFill>
                          <a:effectLst/>
                          <a:latin typeface="+mn-lt"/>
                        </a:rPr>
                        <a:t>Hoofdstuk 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Voorwoord - inleiding tot het PSC-systeem</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Voorwoord + bijlage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a:solidFill>
                            <a:srgbClr val="000000"/>
                          </a:solidFill>
                          <a:effectLst/>
                          <a:latin typeface="+mn-lt"/>
                        </a:rPr>
                        <a:t>Wijzigingen en enkele belangrijke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1303059115"/>
                  </a:ext>
                </a:extLst>
              </a:tr>
              <a:tr h="273742">
                <a:tc rowSpan="2">
                  <a:txBody>
                    <a:bodyPr/>
                    <a:lstStyle/>
                    <a:p>
                      <a:pPr algn="l" fontAlgn="b"/>
                      <a:r>
                        <a:rPr lang="nl-BE" sz="1000" b="0" i="0" u="none" strike="noStrike">
                          <a:solidFill>
                            <a:srgbClr val="000000"/>
                          </a:solidFill>
                          <a:effectLst/>
                          <a:latin typeface="+mn-lt"/>
                        </a:rPr>
                        <a:t>Hoofdstuk 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rowSpan="2">
                  <a:txBody>
                    <a:bodyPr/>
                    <a:lstStyle/>
                    <a:p>
                      <a:pPr algn="l" fontAlgn="b"/>
                      <a:r>
                        <a:rPr lang="nl-BE" sz="1000" b="0" i="0" u="none" strike="noStrike">
                          <a:solidFill>
                            <a:srgbClr val="000000"/>
                          </a:solidFill>
                          <a:effectLst/>
                          <a:latin typeface="+mn-lt"/>
                        </a:rPr>
                        <a:t>Selectieproces van de partner(s) van deze overeenkomst</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Territoriale diagnose</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Nieuw</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tc>
                  <a:txBody>
                    <a:bodyPr/>
                    <a:lstStyle/>
                    <a:p>
                      <a:pPr algn="l" fontAlgn="b"/>
                      <a:r>
                        <a:rPr lang="nl-BE" sz="800" b="0" i="1" u="none" strike="noStrike">
                          <a:solidFill>
                            <a:srgbClr val="000000"/>
                          </a:solidFill>
                          <a:effectLst/>
                          <a:latin typeface="+mn-lt"/>
                        </a:rPr>
                        <a:t>Nieuwe tekst</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extLst>
                  <a:ext uri="{0D108BD9-81ED-4DB2-BD59-A6C34878D82A}">
                    <a16:rowId xmlns:a16="http://schemas.microsoft.com/office/drawing/2014/main" val="1900355474"/>
                  </a:ext>
                </a:extLst>
              </a:tr>
              <a:tr h="0">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Selectie van de partner(s)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Nieuw</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tc>
                  <a:txBody>
                    <a:bodyPr/>
                    <a:lstStyle/>
                    <a:p>
                      <a:pPr algn="l" fontAlgn="b"/>
                      <a:r>
                        <a:rPr lang="nl-BE" sz="800" b="0" i="1" u="none" strike="noStrike" dirty="0">
                          <a:solidFill>
                            <a:srgbClr val="000000"/>
                          </a:solidFill>
                          <a:effectLst/>
                          <a:latin typeface="+mn-lt"/>
                        </a:rPr>
                        <a:t>Nieuwe tekst</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extLst>
                  <a:ext uri="{0D108BD9-81ED-4DB2-BD59-A6C34878D82A}">
                    <a16:rowId xmlns:a16="http://schemas.microsoft.com/office/drawing/2014/main" val="245693874"/>
                  </a:ext>
                </a:extLst>
              </a:tr>
            </a:tbl>
          </a:graphicData>
        </a:graphic>
      </p:graphicFrame>
      <p:sp>
        <p:nvSpPr>
          <p:cNvPr id="2" name="Arrow: Right 1">
            <a:extLst>
              <a:ext uri="{FF2B5EF4-FFF2-40B4-BE49-F238E27FC236}">
                <a16:creationId xmlns:a16="http://schemas.microsoft.com/office/drawing/2014/main" id="{32DA6A3B-461C-B762-29C9-B9958D6C78C7}"/>
              </a:ext>
            </a:extLst>
          </p:cNvPr>
          <p:cNvSpPr/>
          <p:nvPr/>
        </p:nvSpPr>
        <p:spPr>
          <a:xfrm>
            <a:off x="3253339" y="4523874"/>
            <a:ext cx="1068404" cy="44276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atin typeface="Hind Madurai" panose="02000000000000000000" pitchFamily="2" charset="77"/>
              <a:cs typeface="Hind Madurai" panose="02000000000000000000" pitchFamily="2" charset="77"/>
            </a:endParaRPr>
          </a:p>
        </p:txBody>
      </p:sp>
      <p:sp>
        <p:nvSpPr>
          <p:cNvPr id="3" name="Text Placeholder 7">
            <a:extLst>
              <a:ext uri="{FF2B5EF4-FFF2-40B4-BE49-F238E27FC236}">
                <a16:creationId xmlns:a16="http://schemas.microsoft.com/office/drawing/2014/main" id="{93AD0CA5-1012-21B0-F5FA-A1FBEAFE8982}"/>
              </a:ext>
            </a:extLst>
          </p:cNvPr>
          <p:cNvSpPr>
            <a:spLocks noGrp="1"/>
          </p:cNvSpPr>
          <p:nvPr>
            <p:ph type="body" sz="quarter" idx="11"/>
          </p:nvPr>
        </p:nvSpPr>
        <p:spPr>
          <a:xfrm>
            <a:off x="4475747" y="4312117"/>
            <a:ext cx="7236828" cy="1854585"/>
          </a:xfrm>
        </p:spPr>
        <p:txBody>
          <a:bodyPr>
            <a:normAutofit/>
          </a:bodyPr>
          <a:lstStyle/>
          <a:p>
            <a:pPr marL="285750" indent="-285750">
              <a:spcBef>
                <a:spcPts val="600"/>
              </a:spcBef>
              <a:buFont typeface="Arial" panose="020B0604020202020204" pitchFamily="34" charset="0"/>
              <a:buChar char="•"/>
            </a:pPr>
            <a:r>
              <a:rPr lang="nl-BE" sz="2000" dirty="0"/>
              <a:t>Herwerking van de inleiding </a:t>
            </a:r>
          </a:p>
          <a:p>
            <a:pPr marL="285750" indent="-285750">
              <a:spcBef>
                <a:spcPts val="600"/>
              </a:spcBef>
              <a:buFont typeface="Arial" panose="020B0604020202020204" pitchFamily="34" charset="0"/>
              <a:buChar char="•"/>
            </a:pPr>
            <a:r>
              <a:rPr lang="nl-BE" sz="2000" dirty="0"/>
              <a:t>Context voor de selectie van de partner </a:t>
            </a:r>
          </a:p>
          <a:p>
            <a:pPr marL="285750" indent="-285750">
              <a:spcBef>
                <a:spcPts val="600"/>
              </a:spcBef>
              <a:buFont typeface="Arial" panose="020B0604020202020204" pitchFamily="34" charset="0"/>
              <a:buChar char="•"/>
            </a:pPr>
            <a:r>
              <a:rPr lang="nl-BE" sz="2000" dirty="0"/>
              <a:t>Glossarium op te stellen aan het einde  </a:t>
            </a:r>
          </a:p>
        </p:txBody>
      </p:sp>
      <p:pic>
        <p:nvPicPr>
          <p:cNvPr id="6" name="Picture 3">
            <a:extLst>
              <a:ext uri="{FF2B5EF4-FFF2-40B4-BE49-F238E27FC236}">
                <a16:creationId xmlns:a16="http://schemas.microsoft.com/office/drawing/2014/main" id="{207F5A37-562A-868D-29E5-5DFAAFCFD60F}"/>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16848379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C4822-1763-62BC-F2BC-9BA155450DC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0C40DA6-4D2E-D7ED-CC56-EC0CBDCD1738}"/>
              </a:ext>
            </a:extLst>
          </p:cNvPr>
          <p:cNvSpPr>
            <a:spLocks noGrp="1"/>
          </p:cNvSpPr>
          <p:nvPr>
            <p:ph type="title"/>
          </p:nvPr>
        </p:nvSpPr>
        <p:spPr>
          <a:xfrm>
            <a:off x="299340" y="1914525"/>
            <a:ext cx="1881886" cy="1015663"/>
          </a:xfrm>
        </p:spPr>
        <p:txBody>
          <a:bodyPr anchor="t">
            <a:normAutofit fontScale="90000"/>
          </a:bodyPr>
          <a:lstStyle/>
          <a:p>
            <a:pPr lvl="0">
              <a:lnSpc>
                <a:spcPct val="100000"/>
              </a:lnSpc>
              <a:spcBef>
                <a:spcPts val="0"/>
              </a:spcBef>
              <a:defRPr/>
            </a:pPr>
            <a:r>
              <a:rPr lang="nl-BE" sz="2000" b="0" u="sng">
                <a:solidFill>
                  <a:srgbClr val="0070C0"/>
                </a:solidFill>
              </a:rPr>
              <a:t>Titel 3</a:t>
            </a:r>
            <a:r>
              <a:rPr lang="nl-BE" sz="2000" b="0">
                <a:solidFill>
                  <a:srgbClr val="0070C0"/>
                </a:solidFill>
              </a:rPr>
              <a:t> </a:t>
            </a:r>
            <a:br>
              <a:rPr lang="nl-BE" sz="2000" b="0">
                <a:solidFill>
                  <a:srgbClr val="0070C0"/>
                </a:solidFill>
              </a:rPr>
            </a:br>
            <a:r>
              <a:rPr lang="nl-BE" sz="2000" b="0">
                <a:solidFill>
                  <a:srgbClr val="0070C0"/>
                </a:solidFill>
              </a:rPr>
              <a:t>Partijen en voorwerp van de overeenkomst</a:t>
            </a:r>
          </a:p>
        </p:txBody>
      </p:sp>
      <p:sp>
        <p:nvSpPr>
          <p:cNvPr id="4" name="Slide Number Placeholder 3">
            <a:extLst>
              <a:ext uri="{FF2B5EF4-FFF2-40B4-BE49-F238E27FC236}">
                <a16:creationId xmlns:a16="http://schemas.microsoft.com/office/drawing/2014/main" id="{9D7C0A1C-C81F-D2E5-9140-E6DA4C59B48E}"/>
              </a:ext>
            </a:extLst>
          </p:cNvPr>
          <p:cNvSpPr>
            <a:spLocks noGrp="1"/>
          </p:cNvSpPr>
          <p:nvPr>
            <p:ph type="sldNum" sz="quarter" idx="4"/>
          </p:nvPr>
        </p:nvSpPr>
        <p:spPr/>
        <p:txBody>
          <a:bodyPr/>
          <a:lstStyle/>
          <a:p>
            <a:pPr algn="r"/>
            <a:fld id="{40A309F3-4EDD-E040-AF0C-9B3B38A0CA5F}" type="slidenum">
              <a:rPr lang="en-BE" smtClean="0"/>
              <a:pPr algn="r"/>
              <a:t>69</a:t>
            </a:fld>
            <a:endParaRPr lang="en-BE"/>
          </a:p>
        </p:txBody>
      </p:sp>
      <p:sp>
        <p:nvSpPr>
          <p:cNvPr id="7" name="Tijdelijke aanduiding voor afbeelding 6">
            <a:extLst>
              <a:ext uri="{FF2B5EF4-FFF2-40B4-BE49-F238E27FC236}">
                <a16:creationId xmlns:a16="http://schemas.microsoft.com/office/drawing/2014/main" id="{B0E1A114-898E-361E-1BC6-5A6D37FF2615}"/>
              </a:ext>
            </a:extLst>
          </p:cNvPr>
          <p:cNvSpPr>
            <a:spLocks noGrp="1"/>
          </p:cNvSpPr>
          <p:nvPr>
            <p:ph type="pic" sz="quarter" idx="14"/>
          </p:nvPr>
        </p:nvSpPr>
        <p:spPr>
          <a:xfrm>
            <a:off x="1" y="692151"/>
            <a:ext cx="3551429" cy="917573"/>
          </a:xfrm>
        </p:spPr>
        <p:txBody>
          <a:bodyPr/>
          <a:lstStyle/>
          <a:p>
            <a:r>
              <a:rPr lang="nl-BE" sz="2800" b="1" dirty="0">
                <a:solidFill>
                  <a:srgbClr val="000000"/>
                </a:solidFill>
                <a:latin typeface="Calibri" panose="020F0502020204030204" pitchFamily="34" charset="0"/>
                <a:cs typeface="Calibri" panose="020F0502020204030204" pitchFamily="34" charset="0"/>
              </a:rPr>
              <a:t>5.</a:t>
            </a:r>
            <a:r>
              <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rPr>
              <a:t> Huidige output</a:t>
            </a:r>
          </a:p>
        </p:txBody>
      </p:sp>
      <p:graphicFrame>
        <p:nvGraphicFramePr>
          <p:cNvPr id="11" name="Table 10">
            <a:extLst>
              <a:ext uri="{FF2B5EF4-FFF2-40B4-BE49-F238E27FC236}">
                <a16:creationId xmlns:a16="http://schemas.microsoft.com/office/drawing/2014/main" id="{B2483FC9-A70E-3BA6-C8CA-C033B0C19AA3}"/>
              </a:ext>
            </a:extLst>
          </p:cNvPr>
          <p:cNvGraphicFramePr>
            <a:graphicFrameLocks noGrp="1"/>
          </p:cNvGraphicFramePr>
          <p:nvPr/>
        </p:nvGraphicFramePr>
        <p:xfrm>
          <a:off x="3705225" y="1609724"/>
          <a:ext cx="8115370" cy="2180400"/>
        </p:xfrm>
        <a:graphic>
          <a:graphicData uri="http://schemas.openxmlformats.org/drawingml/2006/table">
            <a:tbl>
              <a:tblPr/>
              <a:tblGrid>
                <a:gridCol w="724463">
                  <a:extLst>
                    <a:ext uri="{9D8B030D-6E8A-4147-A177-3AD203B41FA5}">
                      <a16:colId xmlns:a16="http://schemas.microsoft.com/office/drawing/2014/main" val="450165911"/>
                    </a:ext>
                  </a:extLst>
                </a:gridCol>
                <a:gridCol w="1011270">
                  <a:extLst>
                    <a:ext uri="{9D8B030D-6E8A-4147-A177-3AD203B41FA5}">
                      <a16:colId xmlns:a16="http://schemas.microsoft.com/office/drawing/2014/main" val="2733506478"/>
                    </a:ext>
                  </a:extLst>
                </a:gridCol>
                <a:gridCol w="679002">
                  <a:extLst>
                    <a:ext uri="{9D8B030D-6E8A-4147-A177-3AD203B41FA5}">
                      <a16:colId xmlns:a16="http://schemas.microsoft.com/office/drawing/2014/main" val="1874046101"/>
                    </a:ext>
                  </a:extLst>
                </a:gridCol>
                <a:gridCol w="2671239">
                  <a:extLst>
                    <a:ext uri="{9D8B030D-6E8A-4147-A177-3AD203B41FA5}">
                      <a16:colId xmlns:a16="http://schemas.microsoft.com/office/drawing/2014/main" val="3342291489"/>
                    </a:ext>
                  </a:extLst>
                </a:gridCol>
                <a:gridCol w="679002">
                  <a:extLst>
                    <a:ext uri="{9D8B030D-6E8A-4147-A177-3AD203B41FA5}">
                      <a16:colId xmlns:a16="http://schemas.microsoft.com/office/drawing/2014/main" val="3397566593"/>
                    </a:ext>
                  </a:extLst>
                </a:gridCol>
                <a:gridCol w="223847">
                  <a:extLst>
                    <a:ext uri="{9D8B030D-6E8A-4147-A177-3AD203B41FA5}">
                      <a16:colId xmlns:a16="http://schemas.microsoft.com/office/drawing/2014/main" val="2416348719"/>
                    </a:ext>
                  </a:extLst>
                </a:gridCol>
                <a:gridCol w="2126547">
                  <a:extLst>
                    <a:ext uri="{9D8B030D-6E8A-4147-A177-3AD203B41FA5}">
                      <a16:colId xmlns:a16="http://schemas.microsoft.com/office/drawing/2014/main" val="1698281861"/>
                    </a:ext>
                  </a:extLst>
                </a:gridCol>
              </a:tblGrid>
              <a:tr h="151329">
                <a:tc gridSpan="2">
                  <a:txBody>
                    <a:bodyPr/>
                    <a:lstStyle/>
                    <a:p>
                      <a:pPr algn="l" fontAlgn="b"/>
                      <a:r>
                        <a:rPr lang="nl-BE" sz="1000" b="1" i="0" u="none" strike="noStrike" dirty="0">
                          <a:solidFill>
                            <a:srgbClr val="FFFFFF"/>
                          </a:solidFill>
                          <a:effectLst/>
                          <a:latin typeface="+mn-lt"/>
                        </a:rPr>
                        <a:t>Hoofdstuk</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gridSpan="2">
                  <a:txBody>
                    <a:bodyPr/>
                    <a:lstStyle/>
                    <a:p>
                      <a:pPr algn="l" fontAlgn="b"/>
                      <a:r>
                        <a:rPr lang="nl-BE" sz="1000" b="1" i="0" u="none" strike="noStrike">
                          <a:solidFill>
                            <a:srgbClr val="FFFFFF"/>
                          </a:solidFill>
                          <a:effectLst/>
                          <a:latin typeface="+mn-lt"/>
                        </a:rPr>
                        <a:t>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a:txBody>
                    <a:bodyPr/>
                    <a:lstStyle/>
                    <a:p>
                      <a:pPr algn="ctr" fontAlgn="b"/>
                      <a:r>
                        <a:rPr lang="nl-BE" sz="1000" b="1" i="0" u="none" strike="noStrike">
                          <a:solidFill>
                            <a:srgbClr val="FFFFFF"/>
                          </a:solidFill>
                          <a:effectLst/>
                          <a:latin typeface="+mn-lt"/>
                        </a:rPr>
                        <a:t>Vorig artikel </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chemeClr val="bg1">
                        <a:lumMod val="65000"/>
                      </a:schemeClr>
                    </a:solidFill>
                  </a:tcPr>
                </a:tc>
                <a:tc gridSpan="2">
                  <a:txBody>
                    <a:bodyPr/>
                    <a:lstStyle/>
                    <a:p>
                      <a:pPr algn="ctr" fontAlgn="b"/>
                      <a:r>
                        <a:rPr lang="nl-BE" sz="1000" b="1" i="0" u="none" strike="noStrike">
                          <a:solidFill>
                            <a:srgbClr val="FFFFFF"/>
                          </a:solidFill>
                          <a:effectLst/>
                          <a:latin typeface="+mn-lt"/>
                        </a:rPr>
                        <a:t>Mate van wijziging</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3C7D22"/>
                    </a:solidFill>
                  </a:tcPr>
                </a:tc>
                <a:tc hMerge="1">
                  <a:txBody>
                    <a:bodyPr/>
                    <a:lstStyle/>
                    <a:p>
                      <a:endParaRPr lang="fr-BE"/>
                    </a:p>
                  </a:txBody>
                  <a:tcPr/>
                </a:tc>
                <a:extLst>
                  <a:ext uri="{0D108BD9-81ED-4DB2-BD59-A6C34878D82A}">
                    <a16:rowId xmlns:a16="http://schemas.microsoft.com/office/drawing/2014/main" val="682708440"/>
                  </a:ext>
                </a:extLst>
              </a:tr>
              <a:tr h="212536">
                <a:tc rowSpan="2">
                  <a:txBody>
                    <a:bodyPr/>
                    <a:lstStyle/>
                    <a:p>
                      <a:pPr algn="l" fontAlgn="b"/>
                      <a:r>
                        <a:rPr lang="nl-BE" sz="1000" b="0" i="0" u="none" strike="noStrike" dirty="0">
                          <a:solidFill>
                            <a:srgbClr val="000000"/>
                          </a:solidFill>
                          <a:effectLst/>
                          <a:latin typeface="+mn-lt"/>
                        </a:rPr>
                        <a:t>Hoofdstuk 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rowSpan="2">
                  <a:txBody>
                    <a:bodyPr/>
                    <a:lstStyle/>
                    <a:p>
                      <a:pPr algn="l" fontAlgn="b"/>
                      <a:r>
                        <a:rPr lang="nl-BE" sz="1000" b="0" i="0" u="none" strike="noStrike" dirty="0">
                          <a:solidFill>
                            <a:srgbClr val="000000"/>
                          </a:solidFill>
                          <a:effectLst/>
                          <a:latin typeface="+mn-lt"/>
                        </a:rPr>
                        <a:t>Partijen van de overeenkomst - rollen en verbintenissen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6</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Gewestelijke subsidiërende overheid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DE75"/>
                    </a:solidFill>
                  </a:tcPr>
                </a:tc>
                <a:tc>
                  <a:txBody>
                    <a:bodyPr/>
                    <a:lstStyle/>
                    <a:p>
                      <a:pPr algn="l" fontAlgn="b"/>
                      <a:r>
                        <a:rPr lang="nl-BE" sz="800" b="0" i="1" u="none" strike="noStrike">
                          <a:solidFill>
                            <a:srgbClr val="000000"/>
                          </a:solidFill>
                          <a:effectLst/>
                          <a:latin typeface="+mn-lt"/>
                        </a:rPr>
                        <a:t>Kleine wijzigingen - herformuleringen en enkele toevoegingen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DE75"/>
                    </a:solidFill>
                  </a:tcPr>
                </a:tc>
                <a:extLst>
                  <a:ext uri="{0D108BD9-81ED-4DB2-BD59-A6C34878D82A}">
                    <a16:rowId xmlns:a16="http://schemas.microsoft.com/office/drawing/2014/main" val="865100756"/>
                  </a:ext>
                </a:extLst>
              </a:tr>
              <a:tr h="151329">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7</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Plaatselijke partners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a:solidFill>
                            <a:srgbClr val="000000"/>
                          </a:solidFill>
                          <a:effectLst/>
                          <a:latin typeface="+mn-lt"/>
                        </a:rPr>
                        <a:t>Wijzigingen en enkele belangrijke toevoegingen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1962386090"/>
                  </a:ext>
                </a:extLst>
              </a:tr>
              <a:tr h="151329">
                <a:tc rowSpan="5">
                  <a:txBody>
                    <a:bodyPr/>
                    <a:lstStyle/>
                    <a:p>
                      <a:pPr algn="l" fontAlgn="b"/>
                      <a:r>
                        <a:rPr lang="nl-BE" sz="1000" b="0" i="0" u="none" strike="noStrike" dirty="0">
                          <a:solidFill>
                            <a:srgbClr val="000000"/>
                          </a:solidFill>
                          <a:effectLst/>
                          <a:latin typeface="+mn-lt"/>
                        </a:rPr>
                        <a:t>Hoofdstuk 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rowSpan="5">
                  <a:txBody>
                    <a:bodyPr/>
                    <a:lstStyle/>
                    <a:p>
                      <a:pPr algn="l" fontAlgn="b"/>
                      <a:r>
                        <a:rPr lang="nl-BE" sz="1000" b="0" i="0" u="none" strike="noStrike">
                          <a:solidFill>
                            <a:srgbClr val="000000"/>
                          </a:solidFill>
                          <a:effectLst/>
                          <a:latin typeface="+mn-lt"/>
                        </a:rPr>
                        <a:t>Voorwerp van de overeenkomst</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8</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Algemene doelstellingen van een PSC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a:solidFill>
                            <a:srgbClr val="000000"/>
                          </a:solidFill>
                          <a:effectLst/>
                          <a:latin typeface="+mn-lt"/>
                        </a:rPr>
                        <a:t>Wijzigingen en enkele belangrijke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3489294317"/>
                  </a:ext>
                </a:extLst>
              </a:tr>
              <a:tr h="0">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9</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Strategische hoofdlijnen en operationele doelstellingen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Nieuw</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tc>
                  <a:txBody>
                    <a:bodyPr/>
                    <a:lstStyle/>
                    <a:p>
                      <a:pPr algn="l" fontAlgn="b"/>
                      <a:r>
                        <a:rPr lang="nl-BE" sz="800" b="0" i="1" u="none" strike="noStrike">
                          <a:solidFill>
                            <a:srgbClr val="000000"/>
                          </a:solidFill>
                          <a:effectLst/>
                          <a:latin typeface="+mn-lt"/>
                        </a:rPr>
                        <a:t>Nieuwe tekst</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extLst>
                  <a:ext uri="{0D108BD9-81ED-4DB2-BD59-A6C34878D82A}">
                    <a16:rowId xmlns:a16="http://schemas.microsoft.com/office/drawing/2014/main" val="2462726876"/>
                  </a:ext>
                </a:extLst>
              </a:tr>
              <a:tr h="0">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10</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Activiteiten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Nieuw</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tc>
                  <a:txBody>
                    <a:bodyPr/>
                    <a:lstStyle/>
                    <a:p>
                      <a:pPr algn="l" fontAlgn="b"/>
                      <a:r>
                        <a:rPr lang="nl-BE" sz="800" b="0" i="1" u="none" strike="noStrike">
                          <a:solidFill>
                            <a:srgbClr val="000000"/>
                          </a:solidFill>
                          <a:effectLst/>
                          <a:latin typeface="+mn-lt"/>
                        </a:rPr>
                        <a:t>Nieuwe tekst</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extLst>
                  <a:ext uri="{0D108BD9-81ED-4DB2-BD59-A6C34878D82A}">
                    <a16:rowId xmlns:a16="http://schemas.microsoft.com/office/drawing/2014/main" val="341862895"/>
                  </a:ext>
                </a:extLst>
              </a:tr>
              <a:tr h="0">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11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Methodes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7</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9933"/>
                    </a:solidFill>
                  </a:tcPr>
                </a:tc>
                <a:tc>
                  <a:txBody>
                    <a:bodyPr/>
                    <a:lstStyle/>
                    <a:p>
                      <a:pPr algn="l" fontAlgn="b"/>
                      <a:r>
                        <a:rPr lang="nl-BE" sz="800" b="0" i="1" u="none" strike="noStrike">
                          <a:solidFill>
                            <a:srgbClr val="000000"/>
                          </a:solidFill>
                          <a:effectLst/>
                          <a:latin typeface="+mn-lt"/>
                        </a:rPr>
                        <a:t>Grote wijzigingen (herschrijving)</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9933"/>
                    </a:solidFill>
                  </a:tcPr>
                </a:tc>
                <a:extLst>
                  <a:ext uri="{0D108BD9-81ED-4DB2-BD59-A6C34878D82A}">
                    <a16:rowId xmlns:a16="http://schemas.microsoft.com/office/drawing/2014/main" val="77532552"/>
                  </a:ext>
                </a:extLst>
              </a:tr>
              <a:tr h="151329">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12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Zichtbaarheid van het PSC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dirty="0">
                          <a:solidFill>
                            <a:srgbClr val="000000"/>
                          </a:solidFill>
                          <a:effectLst/>
                          <a:latin typeface="+mn-lt"/>
                        </a:rPr>
                        <a:t>Wijzigingen en enkele belangrijke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710347137"/>
                  </a:ext>
                </a:extLst>
              </a:tr>
            </a:tbl>
          </a:graphicData>
        </a:graphic>
      </p:graphicFrame>
      <p:sp>
        <p:nvSpPr>
          <p:cNvPr id="2" name="Arrow: Right 1">
            <a:extLst>
              <a:ext uri="{FF2B5EF4-FFF2-40B4-BE49-F238E27FC236}">
                <a16:creationId xmlns:a16="http://schemas.microsoft.com/office/drawing/2014/main" id="{038FF27B-EBE6-B8ED-616F-D00ABF097E72}"/>
              </a:ext>
            </a:extLst>
          </p:cNvPr>
          <p:cNvSpPr/>
          <p:nvPr/>
        </p:nvSpPr>
        <p:spPr>
          <a:xfrm>
            <a:off x="3253339" y="4523874"/>
            <a:ext cx="1068404" cy="44276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atin typeface="Hind Madurai" panose="02000000000000000000" pitchFamily="2" charset="77"/>
              <a:cs typeface="Hind Madurai" panose="02000000000000000000" pitchFamily="2" charset="77"/>
            </a:endParaRPr>
          </a:p>
        </p:txBody>
      </p:sp>
      <p:sp>
        <p:nvSpPr>
          <p:cNvPr id="3" name="Text Placeholder 7">
            <a:extLst>
              <a:ext uri="{FF2B5EF4-FFF2-40B4-BE49-F238E27FC236}">
                <a16:creationId xmlns:a16="http://schemas.microsoft.com/office/drawing/2014/main" id="{EC5BEECD-4911-FDFB-9B13-3C2FA9C8C604}"/>
              </a:ext>
            </a:extLst>
          </p:cNvPr>
          <p:cNvSpPr>
            <a:spLocks noGrp="1"/>
          </p:cNvSpPr>
          <p:nvPr>
            <p:ph type="body" sz="quarter" idx="11"/>
          </p:nvPr>
        </p:nvSpPr>
        <p:spPr>
          <a:xfrm>
            <a:off x="4475747" y="4312117"/>
            <a:ext cx="7236828" cy="1854585"/>
          </a:xfrm>
        </p:spPr>
        <p:txBody>
          <a:bodyPr>
            <a:normAutofit/>
          </a:bodyPr>
          <a:lstStyle/>
          <a:p>
            <a:pPr marL="285750" indent="-285750">
              <a:spcBef>
                <a:spcPts val="600"/>
              </a:spcBef>
              <a:buFont typeface="Arial" panose="020B0604020202020204" pitchFamily="34" charset="0"/>
              <a:buChar char="•"/>
            </a:pPr>
            <a:r>
              <a:rPr lang="nl-BE" sz="2000" dirty="0" err="1"/>
              <a:t>Herbepaling</a:t>
            </a:r>
            <a:r>
              <a:rPr lang="nl-BE" sz="2000" dirty="0"/>
              <a:t>/aanpassing van de rollen en verbintenissen van de </a:t>
            </a:r>
            <a:r>
              <a:rPr lang="nl-BE" sz="2000" b="1" dirty="0"/>
              <a:t>partners</a:t>
            </a:r>
            <a:r>
              <a:rPr lang="nl-BE" sz="2000" dirty="0"/>
              <a:t> </a:t>
            </a:r>
          </a:p>
          <a:p>
            <a:pPr marL="285750" indent="-285750">
              <a:spcBef>
                <a:spcPts val="600"/>
              </a:spcBef>
              <a:buFont typeface="Arial" panose="020B0604020202020204" pitchFamily="34" charset="0"/>
              <a:buChar char="•"/>
            </a:pPr>
            <a:r>
              <a:rPr lang="nl-BE" sz="2000" dirty="0"/>
              <a:t>Doelstellingen, activiteiten, herziene methodes, met nadruk op recente ontwikkelingen </a:t>
            </a:r>
          </a:p>
          <a:p>
            <a:pPr marL="285750" indent="-285750">
              <a:spcBef>
                <a:spcPts val="600"/>
              </a:spcBef>
              <a:buFont typeface="Arial" panose="020B0604020202020204" pitchFamily="34" charset="0"/>
              <a:buChar char="•"/>
            </a:pPr>
            <a:r>
              <a:rPr lang="nl-BE" sz="2000" dirty="0"/>
              <a:t>Belang van de zichtbaarheid </a:t>
            </a:r>
          </a:p>
        </p:txBody>
      </p:sp>
      <p:pic>
        <p:nvPicPr>
          <p:cNvPr id="6" name="Picture 3">
            <a:extLst>
              <a:ext uri="{FF2B5EF4-FFF2-40B4-BE49-F238E27FC236}">
                <a16:creationId xmlns:a16="http://schemas.microsoft.com/office/drawing/2014/main" id="{50D32718-2EAB-34D4-5A09-D6696F08FE45}"/>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1180894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03460-7C12-3807-2C9E-1F03EAF4A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C4E85-D54F-5684-4EC2-E858E55DECF7}"/>
              </a:ext>
            </a:extLst>
          </p:cNvPr>
          <p:cNvSpPr>
            <a:spLocks noGrp="1"/>
          </p:cNvSpPr>
          <p:nvPr>
            <p:ph type="title"/>
          </p:nvPr>
        </p:nvSpPr>
        <p:spPr>
          <a:xfrm>
            <a:off x="479425" y="145302"/>
            <a:ext cx="11233150" cy="701731"/>
          </a:xfrm>
        </p:spPr>
        <p:txBody>
          <a:bodyPr>
            <a:normAutofit fontScale="90000"/>
          </a:bodyPr>
          <a:lstStyle/>
          <a:p>
            <a:r>
              <a:rPr lang="nl-BE" b="0">
                <a:latin typeface="Calibri"/>
                <a:cs typeface="Calibri"/>
              </a:rPr>
              <a:t>0. Inleiding</a:t>
            </a:r>
            <a:br>
              <a:rPr lang="nl-BE" b="0">
                <a:latin typeface="Calibri"/>
                <a:cs typeface="Calibri"/>
              </a:rPr>
            </a:br>
            <a:r>
              <a:rPr lang="nl-BE" sz="2000" b="0">
                <a:solidFill>
                  <a:schemeClr val="accent1"/>
                </a:solidFill>
                <a:latin typeface="Calibri"/>
                <a:cs typeface="Calibri"/>
              </a:rPr>
              <a:t>0.2 Aanpak</a:t>
            </a:r>
          </a:p>
        </p:txBody>
      </p:sp>
      <p:sp>
        <p:nvSpPr>
          <p:cNvPr id="4" name="Slide Number Placeholder 3">
            <a:extLst>
              <a:ext uri="{FF2B5EF4-FFF2-40B4-BE49-F238E27FC236}">
                <a16:creationId xmlns:a16="http://schemas.microsoft.com/office/drawing/2014/main" id="{4F868AC7-CD9A-61FB-E63C-DE440B7D273A}"/>
              </a:ext>
            </a:extLst>
          </p:cNvPr>
          <p:cNvSpPr>
            <a:spLocks noGrp="1"/>
          </p:cNvSpPr>
          <p:nvPr>
            <p:ph type="sldNum" sz="quarter" idx="4"/>
          </p:nvPr>
        </p:nvSpPr>
        <p:spPr/>
        <p:txBody>
          <a:bodyPr/>
          <a:lstStyle/>
          <a:p>
            <a:pPr algn="r"/>
            <a:fld id="{40A309F3-4EDD-E040-AF0C-9B3B38A0CA5F}" type="slidenum">
              <a:rPr lang="en-BE" smtClean="0"/>
              <a:pPr algn="r"/>
              <a:t>7</a:t>
            </a:fld>
            <a:endParaRPr lang="en-BE"/>
          </a:p>
        </p:txBody>
      </p:sp>
      <p:grpSp>
        <p:nvGrpSpPr>
          <p:cNvPr id="3" name="Group 2">
            <a:extLst>
              <a:ext uri="{FF2B5EF4-FFF2-40B4-BE49-F238E27FC236}">
                <a16:creationId xmlns:a16="http://schemas.microsoft.com/office/drawing/2014/main" id="{0641C333-37E0-AA73-6B9E-6F24DB2008EE}"/>
              </a:ext>
            </a:extLst>
          </p:cNvPr>
          <p:cNvGrpSpPr/>
          <p:nvPr/>
        </p:nvGrpSpPr>
        <p:grpSpPr>
          <a:xfrm>
            <a:off x="1002131" y="1360734"/>
            <a:ext cx="9960755" cy="4136531"/>
            <a:chOff x="355346" y="769104"/>
            <a:chExt cx="11503278" cy="5065598"/>
          </a:xfrm>
        </p:grpSpPr>
        <p:grpSp>
          <p:nvGrpSpPr>
            <p:cNvPr id="59" name="Group 58">
              <a:extLst>
                <a:ext uri="{FF2B5EF4-FFF2-40B4-BE49-F238E27FC236}">
                  <a16:creationId xmlns:a16="http://schemas.microsoft.com/office/drawing/2014/main" id="{6EC631D8-607A-6B7B-45E7-EC6926C3D5C0}"/>
                </a:ext>
              </a:extLst>
            </p:cNvPr>
            <p:cNvGrpSpPr/>
            <p:nvPr>
              <p:custDataLst>
                <p:tags r:id="rId1"/>
              </p:custDataLst>
            </p:nvPr>
          </p:nvGrpSpPr>
          <p:grpSpPr>
            <a:xfrm>
              <a:off x="761673" y="1620884"/>
              <a:ext cx="11008984" cy="1846826"/>
              <a:chOff x="633664" y="2486599"/>
              <a:chExt cx="4280781" cy="1653209"/>
            </a:xfrm>
          </p:grpSpPr>
          <p:sp>
            <p:nvSpPr>
              <p:cNvPr id="60" name="Rectangle 59">
                <a:extLst>
                  <a:ext uri="{FF2B5EF4-FFF2-40B4-BE49-F238E27FC236}">
                    <a16:creationId xmlns:a16="http://schemas.microsoft.com/office/drawing/2014/main" id="{CD8E7117-E9E5-2920-499C-0F828B65AC3B}"/>
                  </a:ext>
                </a:extLst>
              </p:cNvPr>
              <p:cNvSpPr/>
              <p:nvPr/>
            </p:nvSpPr>
            <p:spPr>
              <a:xfrm>
                <a:off x="633664" y="2486599"/>
                <a:ext cx="1397827" cy="1096516"/>
              </a:xfrm>
              <a:prstGeom prst="rect">
                <a:avLst/>
              </a:prstGeom>
            </p:spPr>
            <p:txBody>
              <a:bodyPr wrap="square">
                <a:spAutoFit/>
              </a:bodyPr>
              <a:lstStyle/>
              <a:p>
                <a:pPr marL="228600" indent="-228600" defTabSz="867983" fontAlgn="base">
                  <a:spcBef>
                    <a:spcPts val="600"/>
                  </a:spcBef>
                  <a:buFont typeface="+mj-lt"/>
                  <a:buAutoNum type="arabicPeriod"/>
                </a:pPr>
                <a:r>
                  <a:rPr lang="nl-BE" sz="1100" b="1">
                    <a:solidFill>
                      <a:srgbClr val="000000"/>
                    </a:solidFill>
                    <a:latin typeface="Calibri Light" panose="020F0302020204030204" pitchFamily="34" charset="0"/>
                    <a:ea typeface="EYInterstate"/>
                    <a:cs typeface="Calibri Light" panose="020F0302020204030204" pitchFamily="34" charset="0"/>
                  </a:rPr>
                  <a:t>Verkennende gesprekken</a:t>
                </a:r>
              </a:p>
              <a:p>
                <a:pPr marL="228600" indent="-228600" defTabSz="867983" fontAlgn="base">
                  <a:spcBef>
                    <a:spcPts val="600"/>
                  </a:spcBef>
                  <a:buFont typeface="+mj-lt"/>
                  <a:buAutoNum type="arabicPeriod"/>
                </a:pPr>
                <a:r>
                  <a:rPr lang="nl-BE" sz="1100" b="1">
                    <a:solidFill>
                      <a:srgbClr val="000000"/>
                    </a:solidFill>
                    <a:latin typeface="Calibri Light" panose="020F0302020204030204" pitchFamily="34" charset="0"/>
                    <a:ea typeface="EYInterstate"/>
                    <a:cs typeface="Calibri Light" panose="020F0302020204030204" pitchFamily="34" charset="0"/>
                  </a:rPr>
                  <a:t>Opstellen van het analysekader</a:t>
                </a:r>
              </a:p>
              <a:p>
                <a:pPr marL="228600" indent="-228600" defTabSz="867983" fontAlgn="base">
                  <a:spcBef>
                    <a:spcPts val="600"/>
                  </a:spcBef>
                  <a:buFont typeface="+mj-lt"/>
                  <a:buAutoNum type="arabicPeriod"/>
                </a:pPr>
                <a:r>
                  <a:rPr lang="nl-BE" sz="1100" b="1">
                    <a:solidFill>
                      <a:srgbClr val="000000"/>
                    </a:solidFill>
                    <a:latin typeface="Calibri Light" panose="020F0302020204030204" pitchFamily="34" charset="0"/>
                    <a:ea typeface="EYInterstate"/>
                    <a:cs typeface="Calibri Light" panose="020F0302020204030204" pitchFamily="34" charset="0"/>
                  </a:rPr>
                  <a:t>Kick-off –  Startvergadering</a:t>
                </a:r>
              </a:p>
              <a:p>
                <a:pPr marL="228600" indent="-228600" defTabSz="867983" fontAlgn="base">
                  <a:spcBef>
                    <a:spcPts val="600"/>
                  </a:spcBef>
                  <a:buFont typeface="+mj-lt"/>
                  <a:buAutoNum type="arabicPeriod"/>
                </a:pPr>
                <a:endParaRPr lang="fr-BE" sz="1100" b="1" spc="-30">
                  <a:solidFill>
                    <a:srgbClr val="000000"/>
                  </a:solidFill>
                  <a:latin typeface="Calibri Light" panose="020F0302020204030204" pitchFamily="34" charset="0"/>
                  <a:ea typeface="EYInterstate"/>
                  <a:cs typeface="Calibri Light" panose="020F0302020204030204" pitchFamily="34" charset="0"/>
                </a:endParaRPr>
              </a:p>
            </p:txBody>
          </p:sp>
          <p:sp>
            <p:nvSpPr>
              <p:cNvPr id="61" name="Rectangle 60">
                <a:extLst>
                  <a:ext uri="{FF2B5EF4-FFF2-40B4-BE49-F238E27FC236}">
                    <a16:creationId xmlns:a16="http://schemas.microsoft.com/office/drawing/2014/main" id="{E7D8487F-01D0-F508-95B6-5D072AADE098}"/>
                  </a:ext>
                </a:extLst>
              </p:cNvPr>
              <p:cNvSpPr/>
              <p:nvPr/>
            </p:nvSpPr>
            <p:spPr>
              <a:xfrm>
                <a:off x="2098425" y="2486599"/>
                <a:ext cx="1472362" cy="1653209"/>
              </a:xfrm>
              <a:prstGeom prst="rect">
                <a:avLst/>
              </a:prstGeom>
            </p:spPr>
            <p:txBody>
              <a:bodyPr wrap="square">
                <a:spAutoFit/>
              </a:bodyPr>
              <a:lstStyle/>
              <a:p>
                <a:pPr marL="228600" indent="-228600" defTabSz="867983" fontAlgn="base">
                  <a:spcBef>
                    <a:spcPts val="600"/>
                  </a:spcBef>
                  <a:buFont typeface="+mj-lt"/>
                  <a:buAutoNum type="arabicPeriod"/>
                </a:pPr>
                <a:r>
                  <a:rPr lang="nl-BE" sz="1100" b="1" dirty="0">
                    <a:solidFill>
                      <a:srgbClr val="000000"/>
                    </a:solidFill>
                    <a:latin typeface="Calibri Light" panose="020F0302020204030204" pitchFamily="34" charset="0"/>
                    <a:cs typeface="Calibri Light" panose="020F0302020204030204" pitchFamily="34" charset="0"/>
                  </a:rPr>
                  <a:t>Grootschalig onderzoek naar de PSC’s en voorbereiding van de gesprekken</a:t>
                </a:r>
              </a:p>
              <a:p>
                <a:pPr marL="228600" indent="-228600" defTabSz="867983" fontAlgn="base">
                  <a:spcBef>
                    <a:spcPts val="600"/>
                  </a:spcBef>
                  <a:buFont typeface="+mj-lt"/>
                  <a:buAutoNum type="arabicPeriod"/>
                </a:pPr>
                <a:r>
                  <a:rPr lang="nl-BE" sz="1100" b="1" dirty="0">
                    <a:solidFill>
                      <a:srgbClr val="000000"/>
                    </a:solidFill>
                    <a:latin typeface="Calibri Light" panose="020F0302020204030204" pitchFamily="34" charset="0"/>
                    <a:cs typeface="Calibri Light" panose="020F0302020204030204" pitchFamily="34" charset="0"/>
                  </a:rPr>
                  <a:t>Gesprekken - overlegvergaderingen </a:t>
                </a:r>
              </a:p>
              <a:p>
                <a:pPr marL="228600" indent="-228600" defTabSz="867983" fontAlgn="base">
                  <a:spcBef>
                    <a:spcPts val="600"/>
                  </a:spcBef>
                  <a:buFont typeface="+mj-lt"/>
                  <a:buAutoNum type="arabicPeriod"/>
                </a:pPr>
                <a:r>
                  <a:rPr lang="nl-BE" sz="1100" b="1" dirty="0">
                    <a:solidFill>
                      <a:srgbClr val="000000"/>
                    </a:solidFill>
                    <a:latin typeface="Calibri Light" panose="020F0302020204030204" pitchFamily="34" charset="0"/>
                    <a:cs typeface="Calibri Light" panose="020F0302020204030204" pitchFamily="34" charset="0"/>
                  </a:rPr>
                  <a:t>Analyse van de verzamelde elementen en evaluatie van de verwezenlijking van de doelstellingen</a:t>
                </a:r>
              </a:p>
              <a:p>
                <a:pPr marL="228600" indent="-228600" defTabSz="867983" fontAlgn="base">
                  <a:spcBef>
                    <a:spcPts val="600"/>
                  </a:spcBef>
                  <a:buFont typeface="+mj-lt"/>
                  <a:buAutoNum type="arabicPeriod"/>
                </a:pPr>
                <a:r>
                  <a:rPr lang="nl-BE" sz="1100" b="1" dirty="0">
                    <a:solidFill>
                      <a:srgbClr val="000000"/>
                    </a:solidFill>
                    <a:latin typeface="Calibri Light" panose="020F0302020204030204" pitchFamily="34" charset="0"/>
                    <a:cs typeface="Calibri Light" panose="020F0302020204030204" pitchFamily="34" charset="0"/>
                  </a:rPr>
                  <a:t>Presentatie van de resultaten aan het begeleidingscomité</a:t>
                </a:r>
              </a:p>
            </p:txBody>
          </p:sp>
          <p:sp>
            <p:nvSpPr>
              <p:cNvPr id="62" name="Rectangle 61">
                <a:extLst>
                  <a:ext uri="{FF2B5EF4-FFF2-40B4-BE49-F238E27FC236}">
                    <a16:creationId xmlns:a16="http://schemas.microsoft.com/office/drawing/2014/main" id="{D16815DC-BA9F-AC0A-8A40-027C0EBA7916}"/>
                  </a:ext>
                </a:extLst>
              </p:cNvPr>
              <p:cNvSpPr/>
              <p:nvPr/>
            </p:nvSpPr>
            <p:spPr>
              <a:xfrm>
                <a:off x="3667156" y="2486599"/>
                <a:ext cx="1247289" cy="1568862"/>
              </a:xfrm>
              <a:prstGeom prst="rect">
                <a:avLst/>
              </a:prstGeom>
            </p:spPr>
            <p:txBody>
              <a:bodyPr wrap="square">
                <a:spAutoFit/>
              </a:bodyPr>
              <a:lstStyle/>
              <a:p>
                <a:pPr marL="228600" indent="-228600" defTabSz="867983" fontAlgn="base">
                  <a:spcBef>
                    <a:spcPts val="600"/>
                  </a:spcBef>
                  <a:buFont typeface="+mj-lt"/>
                  <a:buAutoNum type="arabicPeriod"/>
                </a:pPr>
                <a:r>
                  <a:rPr lang="nl-BE" sz="1100" b="1" dirty="0">
                    <a:solidFill>
                      <a:srgbClr val="000000"/>
                    </a:solidFill>
                    <a:latin typeface="Calibri Light" panose="020F0302020204030204" pitchFamily="34" charset="0"/>
                    <a:ea typeface="EYInterstate"/>
                    <a:cs typeface="Calibri Light" panose="020F0302020204030204" pitchFamily="34" charset="0"/>
                  </a:rPr>
                  <a:t>Opstellen van conclusies en aanbevelingen:</a:t>
                </a:r>
                <a:r>
                  <a:rPr lang="nl-BE" sz="1100" dirty="0">
                    <a:solidFill>
                      <a:srgbClr val="000000"/>
                    </a:solidFill>
                    <a:latin typeface="Calibri Light" panose="020F0302020204030204" pitchFamily="34" charset="0"/>
                    <a:ea typeface="EYInterstate"/>
                    <a:cs typeface="Calibri Light" panose="020F0302020204030204" pitchFamily="34" charset="0"/>
                  </a:rPr>
                  <a:t> over verschillende thema's in de vorm van reflectieworkshops </a:t>
                </a:r>
              </a:p>
              <a:p>
                <a:pPr marL="228600" indent="-228600" defTabSz="867983" fontAlgn="base">
                  <a:spcBef>
                    <a:spcPts val="600"/>
                  </a:spcBef>
                  <a:buFont typeface="+mj-lt"/>
                  <a:buAutoNum type="arabicPeriod"/>
                </a:pPr>
                <a:r>
                  <a:rPr lang="nl-BE" sz="1100" b="1" dirty="0">
                    <a:solidFill>
                      <a:srgbClr val="000000"/>
                    </a:solidFill>
                    <a:latin typeface="Calibri Light" panose="020F0302020204030204" pitchFamily="34" charset="0"/>
                    <a:cs typeface="Calibri Light" panose="020F0302020204030204" pitchFamily="34" charset="0"/>
                  </a:rPr>
                  <a:t>Samenstelling en opstelling van het eindevaluatieverslag</a:t>
                </a:r>
              </a:p>
              <a:p>
                <a:pPr marL="228600" indent="-228600" defTabSz="867983" fontAlgn="base">
                  <a:spcBef>
                    <a:spcPts val="600"/>
                  </a:spcBef>
                  <a:buFont typeface="+mj-lt"/>
                  <a:buAutoNum type="arabicPeriod"/>
                </a:pPr>
                <a:r>
                  <a:rPr lang="nl-BE" sz="1100" b="1" dirty="0">
                    <a:solidFill>
                      <a:srgbClr val="000000"/>
                    </a:solidFill>
                    <a:latin typeface="Calibri Light" panose="020F0302020204030204" pitchFamily="34" charset="0"/>
                    <a:cs typeface="Calibri Light" panose="020F0302020204030204" pitchFamily="34" charset="0"/>
                  </a:rPr>
                  <a:t>Presentatie van de resultaten aan het begeleidingscomité</a:t>
                </a:r>
              </a:p>
            </p:txBody>
          </p:sp>
        </p:grpSp>
        <p:sp>
          <p:nvSpPr>
            <p:cNvPr id="63" name="Rectangle 62">
              <a:extLst>
                <a:ext uri="{FF2B5EF4-FFF2-40B4-BE49-F238E27FC236}">
                  <a16:creationId xmlns:a16="http://schemas.microsoft.com/office/drawing/2014/main" id="{CA408215-6B3E-3E68-7A7F-9FD81E354176}"/>
                </a:ext>
              </a:extLst>
            </p:cNvPr>
            <p:cNvSpPr/>
            <p:nvPr>
              <p:custDataLst>
                <p:tags r:id="rId2"/>
              </p:custDataLst>
            </p:nvPr>
          </p:nvSpPr>
          <p:spPr>
            <a:xfrm rot="16200000">
              <a:off x="-236216" y="2005448"/>
              <a:ext cx="1431932" cy="248808"/>
            </a:xfrm>
            <a:prstGeom prst="rect">
              <a:avLst/>
            </a:prstGeom>
          </p:spPr>
          <p:txBody>
            <a:bodyPr wrap="square">
              <a:spAutoFit/>
            </a:bodyPr>
            <a:lstStyle/>
            <a:p>
              <a:pPr defTabSz="867983" fontAlgn="base">
                <a:spcBef>
                  <a:spcPct val="0"/>
                </a:spcBef>
              </a:pPr>
              <a:r>
                <a:rPr lang="nl-BE" sz="800" b="1" dirty="0">
                  <a:solidFill>
                    <a:srgbClr val="00152F"/>
                  </a:solidFill>
                  <a:latin typeface="Calibri Light" panose="020F0302020204030204" pitchFamily="34" charset="0"/>
                  <a:ea typeface="EYInterstate"/>
                  <a:cs typeface="Calibri Light" panose="020F0302020204030204" pitchFamily="34" charset="0"/>
                </a:rPr>
                <a:t>Voorgestelde stappen</a:t>
              </a:r>
            </a:p>
          </p:txBody>
        </p:sp>
        <p:grpSp>
          <p:nvGrpSpPr>
            <p:cNvPr id="64" name="Groupe 3">
              <a:extLst>
                <a:ext uri="{FF2B5EF4-FFF2-40B4-BE49-F238E27FC236}">
                  <a16:creationId xmlns:a16="http://schemas.microsoft.com/office/drawing/2014/main" id="{AB2AB5B7-D4D1-C452-CDCC-157BD8ADAC10}"/>
                </a:ext>
              </a:extLst>
            </p:cNvPr>
            <p:cNvGrpSpPr/>
            <p:nvPr>
              <p:custDataLst>
                <p:tags r:id="rId3"/>
              </p:custDataLst>
            </p:nvPr>
          </p:nvGrpSpPr>
          <p:grpSpPr>
            <a:xfrm>
              <a:off x="465859" y="769104"/>
              <a:ext cx="11392765" cy="843617"/>
              <a:chOff x="308374" y="1453029"/>
              <a:chExt cx="6011488" cy="843617"/>
            </a:xfrm>
          </p:grpSpPr>
          <p:sp>
            <p:nvSpPr>
              <p:cNvPr id="65" name="Pentagon 104">
                <a:extLst>
                  <a:ext uri="{FF2B5EF4-FFF2-40B4-BE49-F238E27FC236}">
                    <a16:creationId xmlns:a16="http://schemas.microsoft.com/office/drawing/2014/main" id="{2284C914-4DFC-4C8A-DC61-2FECF8AC9BA2}"/>
                  </a:ext>
                </a:extLst>
              </p:cNvPr>
              <p:cNvSpPr/>
              <p:nvPr/>
            </p:nvSpPr>
            <p:spPr>
              <a:xfrm>
                <a:off x="464462" y="1578974"/>
                <a:ext cx="1951819" cy="711581"/>
              </a:xfrm>
              <a:prstGeom prst="homePlate">
                <a:avLst>
                  <a:gd name="adj" fmla="val 12908"/>
                </a:avLst>
              </a:prstGeom>
              <a:solidFill>
                <a:srgbClr val="002776"/>
              </a:solidFill>
              <a:ln w="6350" algn="ctr">
                <a:noFill/>
                <a:miter lim="800000"/>
                <a:headEnd/>
                <a:tailEnd/>
              </a:ln>
            </p:spPr>
            <p:txBody>
              <a:bodyPr lIns="71908" tIns="36000" rIns="71908" bIns="71908" anchor="ctr"/>
              <a:lstStyle/>
              <a:p>
                <a:pPr marL="0" marR="0" lvl="0" indent="0" algn="ctr" defTabSz="867983" eaLnBrk="1" fontAlgn="auto" latinLnBrk="0" hangingPunct="1">
                  <a:lnSpc>
                    <a:spcPct val="100000"/>
                  </a:lnSpc>
                  <a:spcBef>
                    <a:spcPts val="0"/>
                  </a:spcBef>
                  <a:spcAft>
                    <a:spcPts val="0"/>
                  </a:spcAft>
                  <a:buClrTx/>
                  <a:buSzTx/>
                  <a:buFontTx/>
                  <a:buNone/>
                  <a:tabLst/>
                  <a:defRPr/>
                </a:pPr>
                <a:r>
                  <a:rPr kumimoji="0" lang="nl-BE" sz="1100" b="1" i="0" u="none" strike="noStrike" cap="none" normalizeH="0" baseline="0" noProof="0">
                    <a:ln>
                      <a:noFill/>
                    </a:ln>
                    <a:solidFill>
                      <a:srgbClr val="FFFFFF"/>
                    </a:solidFill>
                    <a:effectLst/>
                    <a:uLnTx/>
                    <a:uFillTx/>
                    <a:latin typeface="Calibri Light" panose="020F0302020204030204" pitchFamily="34" charset="0"/>
                    <a:ea typeface="EYInterstate"/>
                    <a:cs typeface="Calibri Light" panose="020F0302020204030204" pitchFamily="34" charset="0"/>
                  </a:rPr>
                  <a:t>Start en kader van de opdracht</a:t>
                </a:r>
              </a:p>
            </p:txBody>
          </p:sp>
          <p:sp>
            <p:nvSpPr>
              <p:cNvPr id="66" name="AutoShape 6">
                <a:extLst>
                  <a:ext uri="{FF2B5EF4-FFF2-40B4-BE49-F238E27FC236}">
                    <a16:creationId xmlns:a16="http://schemas.microsoft.com/office/drawing/2014/main" id="{A47F4142-37B4-5441-336F-07725D130599}"/>
                  </a:ext>
                </a:extLst>
              </p:cNvPr>
              <p:cNvSpPr>
                <a:spLocks noChangeArrowheads="1"/>
              </p:cNvSpPr>
              <p:nvPr/>
            </p:nvSpPr>
            <p:spPr bwMode="auto">
              <a:xfrm>
                <a:off x="2378731" y="1578746"/>
                <a:ext cx="2117108" cy="711581"/>
              </a:xfrm>
              <a:prstGeom prst="chevron">
                <a:avLst>
                  <a:gd name="adj" fmla="val 12838"/>
                </a:avLst>
              </a:prstGeom>
              <a:solidFill>
                <a:srgbClr val="00A1DE"/>
              </a:solidFill>
              <a:ln w="6350" algn="ctr">
                <a:noFill/>
                <a:miter lim="800000"/>
                <a:headEnd/>
                <a:tailEnd/>
              </a:ln>
            </p:spPr>
            <p:txBody>
              <a:bodyPr lIns="71908" tIns="36000" rIns="71908" bIns="71908" anchor="ctr"/>
              <a:lstStyle/>
              <a:p>
                <a:pPr marL="0" marR="0" lvl="0" indent="0" algn="ctr" defTabSz="867983" eaLnBrk="1" fontAlgn="auto" latinLnBrk="0" hangingPunct="1">
                  <a:lnSpc>
                    <a:spcPct val="100000"/>
                  </a:lnSpc>
                  <a:spcBef>
                    <a:spcPts val="0"/>
                  </a:spcBef>
                  <a:spcAft>
                    <a:spcPts val="0"/>
                  </a:spcAft>
                  <a:buClrTx/>
                  <a:buSzTx/>
                  <a:buFontTx/>
                  <a:buNone/>
                  <a:tabLst/>
                  <a:defRPr/>
                </a:pPr>
                <a:r>
                  <a:rPr kumimoji="0" lang="nl-BE" sz="1100" b="1" i="0" u="none" strike="noStrike" cap="none" normalizeH="0" baseline="0" noProof="0">
                    <a:ln>
                      <a:noFill/>
                    </a:ln>
                    <a:solidFill>
                      <a:srgbClr val="FFFFFF"/>
                    </a:solidFill>
                    <a:effectLst/>
                    <a:uLnTx/>
                    <a:uFillTx/>
                    <a:latin typeface="Calibri Light" panose="020F0302020204030204" pitchFamily="34" charset="0"/>
                    <a:ea typeface="EYInterstate"/>
                    <a:cs typeface="Calibri Light" panose="020F0302020204030204" pitchFamily="34" charset="0"/>
                  </a:rPr>
                  <a:t>De evaluatie zelf</a:t>
                </a:r>
              </a:p>
            </p:txBody>
          </p:sp>
          <p:sp>
            <p:nvSpPr>
              <p:cNvPr id="67" name="AutoShape 6">
                <a:extLst>
                  <a:ext uri="{FF2B5EF4-FFF2-40B4-BE49-F238E27FC236}">
                    <a16:creationId xmlns:a16="http://schemas.microsoft.com/office/drawing/2014/main" id="{3922CC83-1037-0DE8-6F4B-F6E3603B1EBF}"/>
                  </a:ext>
                </a:extLst>
              </p:cNvPr>
              <p:cNvSpPr>
                <a:spLocks noChangeArrowheads="1"/>
              </p:cNvSpPr>
              <p:nvPr/>
            </p:nvSpPr>
            <p:spPr bwMode="auto">
              <a:xfrm>
                <a:off x="4495839" y="1585065"/>
                <a:ext cx="1824023" cy="711581"/>
              </a:xfrm>
              <a:prstGeom prst="chevron">
                <a:avLst>
                  <a:gd name="adj" fmla="val 12838"/>
                </a:avLst>
              </a:prstGeom>
              <a:solidFill>
                <a:srgbClr val="FFFFFF">
                  <a:lumMod val="75000"/>
                </a:srgbClr>
              </a:solidFill>
              <a:ln w="6350" algn="ctr">
                <a:noFill/>
                <a:miter lim="800000"/>
                <a:headEnd/>
                <a:tailEnd/>
              </a:ln>
            </p:spPr>
            <p:txBody>
              <a:bodyPr lIns="71908" tIns="36000" rIns="71908" bIns="71908" anchor="ctr"/>
              <a:lstStyle/>
              <a:p>
                <a:pPr marL="0" marR="0" lvl="0" indent="0" algn="ctr" defTabSz="867983" eaLnBrk="1" fontAlgn="auto" latinLnBrk="0" hangingPunct="1">
                  <a:lnSpc>
                    <a:spcPct val="100000"/>
                  </a:lnSpc>
                  <a:spcBef>
                    <a:spcPts val="0"/>
                  </a:spcBef>
                  <a:spcAft>
                    <a:spcPts val="0"/>
                  </a:spcAft>
                  <a:buClrTx/>
                  <a:buSzTx/>
                  <a:buFontTx/>
                  <a:buNone/>
                  <a:tabLst/>
                  <a:defRPr/>
                </a:pPr>
                <a:r>
                  <a:rPr kumimoji="0" lang="nl-BE" sz="1100" b="1" i="0" u="none" strike="noStrike" cap="none" normalizeH="0" baseline="0" noProof="0">
                    <a:ln>
                      <a:noFill/>
                    </a:ln>
                    <a:solidFill>
                      <a:srgbClr val="FFFFFF"/>
                    </a:solidFill>
                    <a:effectLst/>
                    <a:uLnTx/>
                    <a:uFillTx/>
                    <a:latin typeface="Calibri Light" panose="020F0302020204030204" pitchFamily="34" charset="0"/>
                    <a:ea typeface="EYInterstate"/>
                    <a:cs typeface="Calibri Light" panose="020F0302020204030204" pitchFamily="34" charset="0"/>
                  </a:rPr>
                  <a:t>Conclusies, vooruitzichten en eindverslag</a:t>
                </a:r>
              </a:p>
            </p:txBody>
          </p:sp>
          <p:sp>
            <p:nvSpPr>
              <p:cNvPr id="68" name="Stroomdiagram: Verbindingslijn 57">
                <a:extLst>
                  <a:ext uri="{FF2B5EF4-FFF2-40B4-BE49-F238E27FC236}">
                    <a16:creationId xmlns:a16="http://schemas.microsoft.com/office/drawing/2014/main" id="{274964AB-2922-0103-B721-508168878B26}"/>
                  </a:ext>
                </a:extLst>
              </p:cNvPr>
              <p:cNvSpPr/>
              <p:nvPr/>
            </p:nvSpPr>
            <p:spPr>
              <a:xfrm>
                <a:off x="308374" y="1463589"/>
                <a:ext cx="189957" cy="360000"/>
              </a:xfrm>
              <a:prstGeom prst="flowChartConnector">
                <a:avLst/>
              </a:prstGeom>
              <a:solidFill>
                <a:srgbClr val="002060"/>
              </a:solidFill>
              <a:ln w="285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050" b="1" i="0" u="none" strike="noStrike" cap="none" normalizeH="0" baseline="0" noProof="0">
                    <a:ln>
                      <a:noFill/>
                    </a:ln>
                    <a:solidFill>
                      <a:srgbClr val="FFFFFF"/>
                    </a:solidFill>
                    <a:effectLst/>
                    <a:uLnTx/>
                    <a:uFillTx/>
                    <a:latin typeface="Arial"/>
                    <a:cs typeface="Arial" charset="0"/>
                  </a:rPr>
                  <a:t>1</a:t>
                </a:r>
              </a:p>
            </p:txBody>
          </p:sp>
          <p:sp>
            <p:nvSpPr>
              <p:cNvPr id="69" name="Stroomdiagram: Verbindingslijn 60">
                <a:extLst>
                  <a:ext uri="{FF2B5EF4-FFF2-40B4-BE49-F238E27FC236}">
                    <a16:creationId xmlns:a16="http://schemas.microsoft.com/office/drawing/2014/main" id="{AF7A8F9E-6E6C-4B50-E7A1-522AABD25AEF}"/>
                  </a:ext>
                </a:extLst>
              </p:cNvPr>
              <p:cNvSpPr/>
              <p:nvPr/>
            </p:nvSpPr>
            <p:spPr>
              <a:xfrm>
                <a:off x="2372181" y="1458488"/>
                <a:ext cx="189957" cy="360000"/>
              </a:xfrm>
              <a:prstGeom prst="flowChartConnector">
                <a:avLst/>
              </a:prstGeom>
              <a:solidFill>
                <a:srgbClr val="00A1DE"/>
              </a:solidFill>
              <a:ln w="285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050" b="1" i="0" u="none" strike="noStrike" cap="none" normalizeH="0" baseline="0" noProof="0">
                    <a:ln>
                      <a:noFill/>
                    </a:ln>
                    <a:solidFill>
                      <a:srgbClr val="FFFFFF"/>
                    </a:solidFill>
                    <a:effectLst/>
                    <a:uLnTx/>
                    <a:uFillTx/>
                    <a:latin typeface="Arial"/>
                    <a:cs typeface="Arial" charset="0"/>
                  </a:rPr>
                  <a:t>2</a:t>
                </a:r>
              </a:p>
            </p:txBody>
          </p:sp>
          <p:sp>
            <p:nvSpPr>
              <p:cNvPr id="70" name="Stroomdiagram: Verbindingslijn 61">
                <a:extLst>
                  <a:ext uri="{FF2B5EF4-FFF2-40B4-BE49-F238E27FC236}">
                    <a16:creationId xmlns:a16="http://schemas.microsoft.com/office/drawing/2014/main" id="{1C76B525-2136-141D-6658-B8F327AB2CB6}"/>
                  </a:ext>
                </a:extLst>
              </p:cNvPr>
              <p:cNvSpPr/>
              <p:nvPr/>
            </p:nvSpPr>
            <p:spPr>
              <a:xfrm>
                <a:off x="4450113" y="1453029"/>
                <a:ext cx="189957" cy="360000"/>
              </a:xfrm>
              <a:prstGeom prst="flowChartConnector">
                <a:avLst/>
              </a:prstGeom>
              <a:solidFill>
                <a:srgbClr val="F0F0F0">
                  <a:lumMod val="75000"/>
                </a:srgbClr>
              </a:solidFill>
              <a:ln w="285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050" b="1" i="0" u="none" strike="noStrike" cap="none" normalizeH="0" baseline="0" noProof="0">
                    <a:ln>
                      <a:noFill/>
                    </a:ln>
                    <a:solidFill>
                      <a:srgbClr val="FFFFFF"/>
                    </a:solidFill>
                    <a:effectLst/>
                    <a:uLnTx/>
                    <a:uFillTx/>
                    <a:latin typeface="Arial"/>
                    <a:cs typeface="Arial" charset="0"/>
                  </a:rPr>
                  <a:t>3</a:t>
                </a:r>
              </a:p>
            </p:txBody>
          </p:sp>
        </p:grpSp>
        <p:grpSp>
          <p:nvGrpSpPr>
            <p:cNvPr id="71" name="Group 70">
              <a:extLst>
                <a:ext uri="{FF2B5EF4-FFF2-40B4-BE49-F238E27FC236}">
                  <a16:creationId xmlns:a16="http://schemas.microsoft.com/office/drawing/2014/main" id="{F2A9D377-7C42-2745-6BBD-5083F5F136B1}"/>
                </a:ext>
              </a:extLst>
            </p:cNvPr>
            <p:cNvGrpSpPr/>
            <p:nvPr>
              <p:custDataLst>
                <p:tags r:id="rId4"/>
              </p:custDataLst>
            </p:nvPr>
          </p:nvGrpSpPr>
          <p:grpSpPr>
            <a:xfrm>
              <a:off x="761672" y="4752992"/>
              <a:ext cx="10972008" cy="989403"/>
              <a:chOff x="686343" y="2743367"/>
              <a:chExt cx="5989862" cy="656116"/>
            </a:xfrm>
          </p:grpSpPr>
          <p:sp>
            <p:nvSpPr>
              <p:cNvPr id="72" name="Rectangle 71">
                <a:extLst>
                  <a:ext uri="{FF2B5EF4-FFF2-40B4-BE49-F238E27FC236}">
                    <a16:creationId xmlns:a16="http://schemas.microsoft.com/office/drawing/2014/main" id="{8137B40D-B968-DF88-CA27-42084DAA91B4}"/>
                  </a:ext>
                </a:extLst>
              </p:cNvPr>
              <p:cNvSpPr/>
              <p:nvPr/>
            </p:nvSpPr>
            <p:spPr>
              <a:xfrm>
                <a:off x="686343" y="2743389"/>
                <a:ext cx="1962494" cy="656094"/>
              </a:xfrm>
              <a:prstGeom prst="rect">
                <a:avLst/>
              </a:prstGeom>
            </p:spPr>
            <p:txBody>
              <a:bodyPr wrap="square">
                <a:spAutoFit/>
              </a:bodyPr>
              <a:lstStyle/>
              <a:p>
                <a:pPr marL="285750" indent="-285750" defTabSz="867983" fontAlgn="base">
                  <a:spcBef>
                    <a:spcPct val="0"/>
                  </a:spcBef>
                  <a:buFont typeface="Arial" panose="020B0604020202020204" pitchFamily="34" charset="0"/>
                  <a:buChar char="•"/>
                </a:pPr>
                <a:r>
                  <a:rPr lang="nl-BE" sz="1100">
                    <a:solidFill>
                      <a:srgbClr val="000000"/>
                    </a:solidFill>
                    <a:latin typeface="Calibri Light" panose="020F0302020204030204" pitchFamily="34" charset="0"/>
                    <a:ea typeface="EYInterstate"/>
                    <a:cs typeface="Calibri Light" panose="020F0302020204030204" pitchFamily="34" charset="0"/>
                  </a:rPr>
                  <a:t>Kader: Doelstellingen van de opdracht en verwachtingen</a:t>
                </a:r>
              </a:p>
              <a:p>
                <a:pPr marL="285750" indent="-285750" defTabSz="867983" fontAlgn="base">
                  <a:spcBef>
                    <a:spcPct val="0"/>
                  </a:spcBef>
                  <a:buFont typeface="Arial" panose="020B0604020202020204" pitchFamily="34" charset="0"/>
                  <a:buChar char="•"/>
                </a:pPr>
                <a:r>
                  <a:rPr lang="nl-BE" sz="1100">
                    <a:solidFill>
                      <a:srgbClr val="000000"/>
                    </a:solidFill>
                    <a:latin typeface="Calibri Light" panose="020F0302020204030204" pitchFamily="34" charset="0"/>
                    <a:ea typeface="EYInterstate"/>
                    <a:cs typeface="Calibri Light" panose="020F0302020204030204" pitchFamily="34" charset="0"/>
                  </a:rPr>
                  <a:t>Verfijnde planning, methodologie en uitgangspunten</a:t>
                </a:r>
              </a:p>
              <a:p>
                <a:pPr marL="285750" indent="-285750" defTabSz="867983" fontAlgn="base">
                  <a:spcBef>
                    <a:spcPts val="300"/>
                  </a:spcBef>
                  <a:buFont typeface="Arial" panose="020B0604020202020204" pitchFamily="34" charset="0"/>
                  <a:buChar char="•"/>
                </a:pPr>
                <a:r>
                  <a:rPr lang="nl-BE" sz="1100">
                    <a:solidFill>
                      <a:srgbClr val="000000"/>
                    </a:solidFill>
                    <a:latin typeface="Calibri Light" panose="020F0302020204030204" pitchFamily="34" charset="0"/>
                    <a:ea typeface="EYInterstate"/>
                    <a:cs typeface="Calibri Light" panose="020F0302020204030204" pitchFamily="34" charset="0"/>
                  </a:rPr>
                  <a:t>Verzamelen van documentatie</a:t>
                </a:r>
              </a:p>
            </p:txBody>
          </p:sp>
          <p:sp>
            <p:nvSpPr>
              <p:cNvPr id="73" name="Rectangle 72">
                <a:extLst>
                  <a:ext uri="{FF2B5EF4-FFF2-40B4-BE49-F238E27FC236}">
                    <a16:creationId xmlns:a16="http://schemas.microsoft.com/office/drawing/2014/main" id="{45183299-1771-10FC-D6FF-BF3F769CBD12}"/>
                  </a:ext>
                </a:extLst>
              </p:cNvPr>
              <p:cNvSpPr/>
              <p:nvPr/>
            </p:nvSpPr>
            <p:spPr>
              <a:xfrm>
                <a:off x="2716485" y="2743389"/>
                <a:ext cx="2067139" cy="381160"/>
              </a:xfrm>
              <a:prstGeom prst="rect">
                <a:avLst/>
              </a:prstGeom>
            </p:spPr>
            <p:txBody>
              <a:bodyPr wrap="square">
                <a:spAutoFit/>
              </a:bodyPr>
              <a:lstStyle/>
              <a:p>
                <a:pPr marL="285750" indent="-285750" defTabSz="867983" fontAlgn="base">
                  <a:spcBef>
                    <a:spcPts val="300"/>
                  </a:spcBef>
                  <a:buFont typeface="Arial" panose="020B0604020202020204" pitchFamily="34" charset="0"/>
                  <a:buChar char="•"/>
                </a:pPr>
                <a:r>
                  <a:rPr lang="nl-BE" sz="1100" dirty="0">
                    <a:solidFill>
                      <a:srgbClr val="000000"/>
                    </a:solidFill>
                    <a:latin typeface="Calibri Light" panose="020F0302020204030204" pitchFamily="34" charset="0"/>
                    <a:ea typeface="EYInterstate"/>
                    <a:cs typeface="Calibri Light" panose="020F0302020204030204" pitchFamily="34" charset="0"/>
                  </a:rPr>
                  <a:t>Gesprekshandleidingen</a:t>
                </a:r>
              </a:p>
              <a:p>
                <a:pPr marL="285750" indent="-285750" defTabSz="867983" fontAlgn="base">
                  <a:spcBef>
                    <a:spcPts val="300"/>
                  </a:spcBef>
                  <a:buFont typeface="Arial" panose="020B0604020202020204" pitchFamily="34" charset="0"/>
                  <a:buChar char="•"/>
                </a:pPr>
                <a:r>
                  <a:rPr lang="nl-BE" sz="1100" dirty="0">
                    <a:solidFill>
                      <a:srgbClr val="000000"/>
                    </a:solidFill>
                    <a:latin typeface="Calibri Light" panose="020F0302020204030204" pitchFamily="34" charset="0"/>
                    <a:ea typeface="EYInterstate"/>
                    <a:cs typeface="Calibri Light" panose="020F0302020204030204" pitchFamily="34" charset="0"/>
                  </a:rPr>
                  <a:t>Analyse- en evaluatieverslag - Tussentijds verslag</a:t>
                </a:r>
              </a:p>
            </p:txBody>
          </p:sp>
          <p:sp>
            <p:nvSpPr>
              <p:cNvPr id="74" name="Rectangle 73">
                <a:extLst>
                  <a:ext uri="{FF2B5EF4-FFF2-40B4-BE49-F238E27FC236}">
                    <a16:creationId xmlns:a16="http://schemas.microsoft.com/office/drawing/2014/main" id="{D5AB4370-75EA-4761-D1AC-B564B9B5C706}"/>
                  </a:ext>
                </a:extLst>
              </p:cNvPr>
              <p:cNvSpPr/>
              <p:nvPr/>
            </p:nvSpPr>
            <p:spPr>
              <a:xfrm flipH="1">
                <a:off x="4921992" y="2743367"/>
                <a:ext cx="1754213" cy="487385"/>
              </a:xfrm>
              <a:prstGeom prst="rect">
                <a:avLst/>
              </a:prstGeom>
            </p:spPr>
            <p:txBody>
              <a:bodyPr wrap="square">
                <a:spAutoFit/>
              </a:bodyPr>
              <a:lstStyle/>
              <a:p>
                <a:pPr marL="285750" indent="-285750" defTabSz="867983" fontAlgn="base">
                  <a:spcBef>
                    <a:spcPct val="0"/>
                  </a:spcBef>
                  <a:buFont typeface="Arial" panose="020B0604020202020204" pitchFamily="34" charset="0"/>
                  <a:buChar char="•"/>
                </a:pPr>
                <a:r>
                  <a:rPr lang="nl-BE" sz="1100" dirty="0">
                    <a:solidFill>
                      <a:srgbClr val="000000"/>
                    </a:solidFill>
                    <a:latin typeface="Calibri Light" panose="020F0302020204030204" pitchFamily="34" charset="0"/>
                    <a:ea typeface="EYInterstate"/>
                    <a:cs typeface="Calibri Light" panose="020F0302020204030204" pitchFamily="34" charset="0"/>
                  </a:rPr>
                  <a:t>Samenvattingen en aanbevelingen</a:t>
                </a:r>
              </a:p>
              <a:p>
                <a:pPr marL="285750" indent="-285750" defTabSz="867983" fontAlgn="base">
                  <a:spcBef>
                    <a:spcPct val="0"/>
                  </a:spcBef>
                  <a:buFont typeface="Arial" panose="020B0604020202020204" pitchFamily="34" charset="0"/>
                  <a:buChar char="•"/>
                </a:pPr>
                <a:r>
                  <a:rPr lang="nl-BE" sz="1100" dirty="0">
                    <a:solidFill>
                      <a:srgbClr val="000000"/>
                    </a:solidFill>
                    <a:latin typeface="Calibri Light" panose="020F0302020204030204" pitchFamily="34" charset="0"/>
                    <a:ea typeface="EYInterstate"/>
                    <a:cs typeface="Calibri Light" panose="020F0302020204030204" pitchFamily="34" charset="0"/>
                  </a:rPr>
                  <a:t>Analyse- en evaluatieverslag - Eindverslag</a:t>
                </a:r>
              </a:p>
            </p:txBody>
          </p:sp>
        </p:grpSp>
        <p:sp>
          <p:nvSpPr>
            <p:cNvPr id="75" name="Rectangle 74">
              <a:extLst>
                <a:ext uri="{FF2B5EF4-FFF2-40B4-BE49-F238E27FC236}">
                  <a16:creationId xmlns:a16="http://schemas.microsoft.com/office/drawing/2014/main" id="{0A75F9C0-7E30-01A5-F218-A0E98AC22DB2}"/>
                </a:ext>
              </a:extLst>
            </p:cNvPr>
            <p:cNvSpPr/>
            <p:nvPr>
              <p:custDataLst>
                <p:tags r:id="rId5"/>
              </p:custDataLst>
            </p:nvPr>
          </p:nvSpPr>
          <p:spPr>
            <a:xfrm rot="16200000">
              <a:off x="-252403" y="4930833"/>
              <a:ext cx="1558931" cy="248808"/>
            </a:xfrm>
            <a:prstGeom prst="rect">
              <a:avLst/>
            </a:prstGeom>
          </p:spPr>
          <p:txBody>
            <a:bodyPr wrap="square">
              <a:spAutoFit/>
            </a:bodyPr>
            <a:lstStyle/>
            <a:p>
              <a:pPr defTabSz="867983" fontAlgn="base">
                <a:spcBef>
                  <a:spcPct val="0"/>
                </a:spcBef>
              </a:pPr>
              <a:r>
                <a:rPr lang="nl-BE" sz="800" b="1">
                  <a:solidFill>
                    <a:srgbClr val="00152F"/>
                  </a:solidFill>
                  <a:latin typeface="Calibri Light" panose="020F0302020204030204" pitchFamily="34" charset="0"/>
                  <a:ea typeface="EYInterstate"/>
                  <a:cs typeface="Calibri Light" panose="020F0302020204030204" pitchFamily="34" charset="0"/>
                </a:rPr>
                <a:t>Voorgestelde deliverables</a:t>
              </a:r>
            </a:p>
          </p:txBody>
        </p:sp>
        <p:cxnSp>
          <p:nvCxnSpPr>
            <p:cNvPr id="76" name="Straight Connector 75">
              <a:extLst>
                <a:ext uri="{FF2B5EF4-FFF2-40B4-BE49-F238E27FC236}">
                  <a16:creationId xmlns:a16="http://schemas.microsoft.com/office/drawing/2014/main" id="{A65DC17B-2257-7C4E-3D11-4C2FB95E9DC2}"/>
                </a:ext>
              </a:extLst>
            </p:cNvPr>
            <p:cNvCxnSpPr>
              <a:cxnSpLocks/>
            </p:cNvCxnSpPr>
            <p:nvPr>
              <p:custDataLst>
                <p:tags r:id="rId6"/>
              </p:custDataLst>
            </p:nvPr>
          </p:nvCxnSpPr>
          <p:spPr>
            <a:xfrm>
              <a:off x="780521" y="4707573"/>
              <a:ext cx="11078103" cy="0"/>
            </a:xfrm>
            <a:prstGeom prst="line">
              <a:avLst/>
            </a:prstGeom>
            <a:noFill/>
            <a:ln w="9525" cap="flat" cmpd="sng" algn="ctr">
              <a:solidFill>
                <a:srgbClr val="00152F"/>
              </a:solidFill>
              <a:prstDash val="dash"/>
            </a:ln>
            <a:effectLst/>
          </p:spPr>
        </p:cxnSp>
        <p:grpSp>
          <p:nvGrpSpPr>
            <p:cNvPr id="77" name="Group 76">
              <a:extLst>
                <a:ext uri="{FF2B5EF4-FFF2-40B4-BE49-F238E27FC236}">
                  <a16:creationId xmlns:a16="http://schemas.microsoft.com/office/drawing/2014/main" id="{ABB76531-12C4-4D21-FBB0-5D2FC7507388}"/>
                </a:ext>
              </a:extLst>
            </p:cNvPr>
            <p:cNvGrpSpPr/>
            <p:nvPr/>
          </p:nvGrpSpPr>
          <p:grpSpPr>
            <a:xfrm>
              <a:off x="928188" y="3568046"/>
              <a:ext cx="10402848" cy="1054508"/>
              <a:chOff x="1027480" y="4934025"/>
              <a:chExt cx="10402848" cy="1054508"/>
            </a:xfrm>
          </p:grpSpPr>
          <p:pic>
            <p:nvPicPr>
              <p:cNvPr id="78" name="Picture 77">
                <a:extLst>
                  <a:ext uri="{FF2B5EF4-FFF2-40B4-BE49-F238E27FC236}">
                    <a16:creationId xmlns:a16="http://schemas.microsoft.com/office/drawing/2014/main" id="{90A9A8EA-D00A-F8C4-6E09-FACBB37EFF34}"/>
                  </a:ext>
                </a:extLst>
              </p:cNvPr>
              <p:cNvPicPr>
                <a:picLocks noChangeAspect="1"/>
              </p:cNvPicPr>
              <p:nvPr>
                <p:custDataLst>
                  <p:tags r:id="rId7"/>
                </p:custDataLst>
              </p:nvPr>
            </p:nvPicPr>
            <p:blipFill>
              <a:blip r:embed="rId20" cstate="print">
                <a:duotone>
                  <a:prstClr val="black"/>
                  <a:srgbClr val="00152F">
                    <a:tint val="45000"/>
                    <a:satMod val="400000"/>
                  </a:srgbClr>
                </a:duotone>
                <a:extLst>
                  <a:ext uri="{28A0092B-C50C-407E-A947-70E740481C1C}">
                    <a14:useLocalDpi xmlns:a14="http://schemas.microsoft.com/office/drawing/2010/main" val="0"/>
                  </a:ext>
                </a:extLst>
              </a:blip>
              <a:stretch>
                <a:fillRect/>
              </a:stretch>
            </p:blipFill>
            <p:spPr>
              <a:xfrm>
                <a:off x="2541926" y="5296163"/>
                <a:ext cx="404895" cy="381554"/>
              </a:xfrm>
              <a:prstGeom prst="rect">
                <a:avLst/>
              </a:prstGeom>
            </p:spPr>
          </p:pic>
          <p:sp>
            <p:nvSpPr>
              <p:cNvPr id="79" name="ZoneTexte 99">
                <a:extLst>
                  <a:ext uri="{FF2B5EF4-FFF2-40B4-BE49-F238E27FC236}">
                    <a16:creationId xmlns:a16="http://schemas.microsoft.com/office/drawing/2014/main" id="{6EDBB4A7-D44C-57B6-A140-CA8297A051AE}"/>
                  </a:ext>
                </a:extLst>
              </p:cNvPr>
              <p:cNvSpPr txBox="1"/>
              <p:nvPr>
                <p:custDataLst>
                  <p:tags r:id="rId8"/>
                </p:custDataLst>
              </p:nvPr>
            </p:nvSpPr>
            <p:spPr>
              <a:xfrm>
                <a:off x="5208476" y="5399517"/>
                <a:ext cx="1615659" cy="140671"/>
              </a:xfrm>
              <a:prstGeom prst="rect">
                <a:avLst/>
              </a:prstGeom>
              <a:noFill/>
            </p:spPr>
            <p:txBody>
              <a:bodyPr wrap="square" rtlCol="0" anchor="ctr">
                <a:noAutofit/>
              </a:bodyPr>
              <a:lstStyle/>
              <a:p>
                <a:pPr algn="ctr">
                  <a:defRPr/>
                </a:pPr>
                <a:r>
                  <a:rPr lang="nl-BE" sz="700" b="1" i="1">
                    <a:solidFill>
                      <a:srgbClr val="00152F"/>
                    </a:solidFill>
                    <a:latin typeface="Calibri Light" panose="020F0302020204030204" pitchFamily="34" charset="0"/>
                    <a:cs typeface="Calibri Light" panose="020F0302020204030204" pitchFamily="34" charset="0"/>
                  </a:rPr>
                  <a:t>Enquête, gesprekken en ontmoetingen</a:t>
                </a:r>
              </a:p>
            </p:txBody>
          </p:sp>
          <p:pic>
            <p:nvPicPr>
              <p:cNvPr id="80" name="Picture 79">
                <a:extLst>
                  <a:ext uri="{FF2B5EF4-FFF2-40B4-BE49-F238E27FC236}">
                    <a16:creationId xmlns:a16="http://schemas.microsoft.com/office/drawing/2014/main" id="{0F4B2C3D-2BBF-7EB2-69F5-8A9094BA6B69}"/>
                  </a:ext>
                </a:extLst>
              </p:cNvPr>
              <p:cNvPicPr>
                <a:picLocks noChangeAspect="1"/>
              </p:cNvPicPr>
              <p:nvPr>
                <p:custDataLst>
                  <p:tags r:id="rId9"/>
                </p:custDataLst>
              </p:nvPr>
            </p:nvPicPr>
            <p:blipFill>
              <a:blip r:embed="rId20" cstate="print">
                <a:duotone>
                  <a:prstClr val="black"/>
                  <a:srgbClr val="00152F">
                    <a:tint val="45000"/>
                    <a:satMod val="400000"/>
                  </a:srgbClr>
                </a:duotone>
                <a:extLst>
                  <a:ext uri="{28A0092B-C50C-407E-A947-70E740481C1C}">
                    <a14:useLocalDpi xmlns:a14="http://schemas.microsoft.com/office/drawing/2010/main" val="0"/>
                  </a:ext>
                </a:extLst>
              </a:blip>
              <a:stretch>
                <a:fillRect/>
              </a:stretch>
            </p:blipFill>
            <p:spPr>
              <a:xfrm>
                <a:off x="6810908" y="5296163"/>
                <a:ext cx="404895" cy="381554"/>
              </a:xfrm>
              <a:prstGeom prst="rect">
                <a:avLst/>
              </a:prstGeom>
            </p:spPr>
          </p:pic>
          <p:sp>
            <p:nvSpPr>
              <p:cNvPr id="81" name="ZoneTexte 99">
                <a:extLst>
                  <a:ext uri="{FF2B5EF4-FFF2-40B4-BE49-F238E27FC236}">
                    <a16:creationId xmlns:a16="http://schemas.microsoft.com/office/drawing/2014/main" id="{F533539E-CD94-4E5A-3C24-7ADB714E4EAF}"/>
                  </a:ext>
                </a:extLst>
              </p:cNvPr>
              <p:cNvSpPr txBox="1"/>
              <p:nvPr>
                <p:custDataLst>
                  <p:tags r:id="rId10"/>
                </p:custDataLst>
              </p:nvPr>
            </p:nvSpPr>
            <p:spPr>
              <a:xfrm>
                <a:off x="8878853" y="5311182"/>
                <a:ext cx="1166460" cy="253645"/>
              </a:xfrm>
              <a:prstGeom prst="rect">
                <a:avLst/>
              </a:prstGeom>
              <a:noFill/>
            </p:spPr>
            <p:txBody>
              <a:bodyPr wrap="square" rtlCol="0" anchor="ctr">
                <a:noAutofit/>
              </a:bodyPr>
              <a:lstStyle/>
              <a:p>
                <a:pPr algn="ctr">
                  <a:defRPr/>
                </a:pPr>
                <a:r>
                  <a:rPr lang="nl-BE" sz="700" b="1" i="1">
                    <a:solidFill>
                      <a:srgbClr val="00152F"/>
                    </a:solidFill>
                    <a:latin typeface="Calibri Light" panose="020F0302020204030204" pitchFamily="34" charset="0"/>
                    <a:cs typeface="Calibri Light" panose="020F0302020204030204" pitchFamily="34" charset="0"/>
                  </a:rPr>
                  <a:t>Werksessies</a:t>
                </a:r>
              </a:p>
            </p:txBody>
          </p:sp>
          <p:sp>
            <p:nvSpPr>
              <p:cNvPr id="82" name="ZoneTexte 99">
                <a:extLst>
                  <a:ext uri="{FF2B5EF4-FFF2-40B4-BE49-F238E27FC236}">
                    <a16:creationId xmlns:a16="http://schemas.microsoft.com/office/drawing/2014/main" id="{3C715078-186F-5BBD-C74B-6363EDCE3BCE}"/>
                  </a:ext>
                </a:extLst>
              </p:cNvPr>
              <p:cNvSpPr txBox="1"/>
              <p:nvPr>
                <p:custDataLst>
                  <p:tags r:id="rId11"/>
                </p:custDataLst>
              </p:nvPr>
            </p:nvSpPr>
            <p:spPr>
              <a:xfrm>
                <a:off x="1027480" y="5311182"/>
                <a:ext cx="1241833" cy="253645"/>
              </a:xfrm>
              <a:prstGeom prst="rect">
                <a:avLst/>
              </a:prstGeom>
              <a:noFill/>
            </p:spPr>
            <p:txBody>
              <a:bodyPr wrap="square" rtlCol="0" anchor="ctr">
                <a:noAutofit/>
              </a:bodyPr>
              <a:lstStyle/>
              <a:p>
                <a:pPr algn="ctr">
                  <a:defRPr/>
                </a:pPr>
                <a:r>
                  <a:rPr lang="nl-BE" sz="700" b="1" i="1">
                    <a:solidFill>
                      <a:srgbClr val="00152F"/>
                    </a:solidFill>
                    <a:latin typeface="Calibri Light" panose="020F0302020204030204" pitchFamily="34" charset="0"/>
                    <a:cs typeface="Calibri Light" panose="020F0302020204030204" pitchFamily="34" charset="0"/>
                  </a:rPr>
                  <a:t>Raadpleging en gesprekken</a:t>
                </a:r>
              </a:p>
            </p:txBody>
          </p:sp>
          <p:pic>
            <p:nvPicPr>
              <p:cNvPr id="83" name="Picture 2" descr="C:\Users\KNguyen\Downloads\noun_8501_cc.png">
                <a:extLst>
                  <a:ext uri="{FF2B5EF4-FFF2-40B4-BE49-F238E27FC236}">
                    <a16:creationId xmlns:a16="http://schemas.microsoft.com/office/drawing/2014/main" id="{B9053EAA-A6F8-EBE6-F2B9-CF321CB54475}"/>
                  </a:ext>
                </a:extLst>
              </p:cNvPr>
              <p:cNvPicPr>
                <a:picLocks noChangeAspect="1" noChangeArrowheads="1"/>
              </p:cNvPicPr>
              <p:nvPr>
                <p:custDataLst>
                  <p:tags r:id="rId12"/>
                </p:custDataLst>
              </p:nvPr>
            </p:nvPicPr>
            <p:blipFill rotWithShape="1">
              <a:blip r:embed="rId21" cstate="print">
                <a:duotone>
                  <a:prstClr val="black"/>
                  <a:srgbClr val="00152F">
                    <a:tint val="45000"/>
                    <a:satMod val="400000"/>
                  </a:srgbClr>
                </a:duotone>
                <a:extLst>
                  <a:ext uri="{28A0092B-C50C-407E-A947-70E740481C1C}">
                    <a14:useLocalDpi xmlns:a14="http://schemas.microsoft.com/office/drawing/2010/main" val="0"/>
                  </a:ext>
                </a:extLst>
              </a:blip>
              <a:srcRect b="13875"/>
              <a:stretch/>
            </p:blipFill>
            <p:spPr bwMode="auto">
              <a:xfrm>
                <a:off x="1425663" y="4934025"/>
                <a:ext cx="445471" cy="336389"/>
              </a:xfrm>
              <a:prstGeom prst="rect">
                <a:avLst/>
              </a:prstGeom>
              <a:noFill/>
              <a:extLst>
                <a:ext uri="{909E8E84-426E-40DD-AFC4-6F175D3DCCD1}">
                  <a14:hiddenFill xmlns:a14="http://schemas.microsoft.com/office/drawing/2010/main">
                    <a:solidFill>
                      <a:srgbClr val="FFFFFF"/>
                    </a:solidFill>
                  </a14:hiddenFill>
                </a:ext>
              </a:extLst>
            </p:spPr>
          </p:pic>
          <p:sp>
            <p:nvSpPr>
              <p:cNvPr id="84" name="ZoneTexte 99">
                <a:extLst>
                  <a:ext uri="{FF2B5EF4-FFF2-40B4-BE49-F238E27FC236}">
                    <a16:creationId xmlns:a16="http://schemas.microsoft.com/office/drawing/2014/main" id="{BC72FBBD-A824-4C69-95E0-607FD0170824}"/>
                  </a:ext>
                </a:extLst>
              </p:cNvPr>
              <p:cNvSpPr txBox="1"/>
              <p:nvPr>
                <p:custDataLst>
                  <p:tags r:id="rId13"/>
                </p:custDataLst>
              </p:nvPr>
            </p:nvSpPr>
            <p:spPr>
              <a:xfrm>
                <a:off x="5814407" y="5717282"/>
                <a:ext cx="2196881" cy="245728"/>
              </a:xfrm>
              <a:prstGeom prst="rect">
                <a:avLst/>
              </a:prstGeom>
              <a:noFill/>
            </p:spPr>
            <p:txBody>
              <a:bodyPr wrap="square" rtlCol="0" anchor="ctr">
                <a:noAutofit/>
              </a:bodyPr>
              <a:lstStyle/>
              <a:p>
                <a:pPr algn="ctr">
                  <a:defRPr/>
                </a:pPr>
                <a:r>
                  <a:rPr lang="nl-BE" sz="700" b="1" i="1">
                    <a:solidFill>
                      <a:srgbClr val="00152F"/>
                    </a:solidFill>
                    <a:latin typeface="Calibri Light" panose="020F0302020204030204" pitchFamily="34" charset="0"/>
                    <a:cs typeface="Calibri Light" panose="020F0302020204030204" pitchFamily="34" charset="0"/>
                  </a:rPr>
                  <a:t>- Begeleidingscomité</a:t>
                </a:r>
              </a:p>
            </p:txBody>
          </p:sp>
          <p:sp>
            <p:nvSpPr>
              <p:cNvPr id="85" name="ZoneTexte 99">
                <a:extLst>
                  <a:ext uri="{FF2B5EF4-FFF2-40B4-BE49-F238E27FC236}">
                    <a16:creationId xmlns:a16="http://schemas.microsoft.com/office/drawing/2014/main" id="{B913975B-0FDD-7195-C604-0EFE25C1534A}"/>
                  </a:ext>
                </a:extLst>
              </p:cNvPr>
              <p:cNvSpPr txBox="1"/>
              <p:nvPr>
                <p:custDataLst>
                  <p:tags r:id="rId14"/>
                </p:custDataLst>
              </p:nvPr>
            </p:nvSpPr>
            <p:spPr>
              <a:xfrm>
                <a:off x="2156197" y="5717282"/>
                <a:ext cx="1161590" cy="271251"/>
              </a:xfrm>
              <a:prstGeom prst="rect">
                <a:avLst/>
              </a:prstGeom>
              <a:noFill/>
            </p:spPr>
            <p:txBody>
              <a:bodyPr wrap="square" rtlCol="0" anchor="ctr">
                <a:noAutofit/>
              </a:bodyPr>
              <a:lstStyle/>
              <a:p>
                <a:pPr algn="ctr">
                  <a:defRPr/>
                </a:pPr>
                <a:r>
                  <a:rPr lang="nl-BE" sz="700" b="1" i="1">
                    <a:solidFill>
                      <a:srgbClr val="00152F"/>
                    </a:solidFill>
                    <a:latin typeface="Calibri Light" panose="020F0302020204030204" pitchFamily="34" charset="0"/>
                    <a:cs typeface="Calibri Light" panose="020F0302020204030204" pitchFamily="34" charset="0"/>
                  </a:rPr>
                  <a:t>Startvergadering</a:t>
                </a:r>
              </a:p>
            </p:txBody>
          </p:sp>
          <p:sp>
            <p:nvSpPr>
              <p:cNvPr id="86" name="ZoneTexte 99">
                <a:extLst>
                  <a:ext uri="{FF2B5EF4-FFF2-40B4-BE49-F238E27FC236}">
                    <a16:creationId xmlns:a16="http://schemas.microsoft.com/office/drawing/2014/main" id="{4AF51DCA-472C-0894-97B9-80764C4DA0BE}"/>
                  </a:ext>
                </a:extLst>
              </p:cNvPr>
              <p:cNvSpPr txBox="1"/>
              <p:nvPr>
                <p:custDataLst>
                  <p:tags r:id="rId15"/>
                </p:custDataLst>
              </p:nvPr>
            </p:nvSpPr>
            <p:spPr>
              <a:xfrm>
                <a:off x="9210177" y="5750842"/>
                <a:ext cx="2220151" cy="221322"/>
              </a:xfrm>
              <a:prstGeom prst="rect">
                <a:avLst/>
              </a:prstGeom>
              <a:noFill/>
            </p:spPr>
            <p:txBody>
              <a:bodyPr wrap="square" rtlCol="0" anchor="ctr">
                <a:noAutofit/>
              </a:bodyPr>
              <a:lstStyle/>
              <a:p>
                <a:pPr algn="ctr">
                  <a:defRPr/>
                </a:pPr>
                <a:r>
                  <a:rPr lang="nl-BE" sz="700" b="1" i="1">
                    <a:solidFill>
                      <a:srgbClr val="00152F"/>
                    </a:solidFill>
                    <a:latin typeface="Calibri Light" panose="020F0302020204030204" pitchFamily="34" charset="0"/>
                    <a:cs typeface="Calibri Light" panose="020F0302020204030204" pitchFamily="34" charset="0"/>
                  </a:rPr>
                  <a:t>Begeleidingscomité:</a:t>
                </a:r>
              </a:p>
              <a:p>
                <a:pPr algn="ctr">
                  <a:defRPr/>
                </a:pPr>
                <a:r>
                  <a:rPr lang="nl-BE" sz="700" b="1" i="1">
                    <a:solidFill>
                      <a:srgbClr val="00152F"/>
                    </a:solidFill>
                    <a:latin typeface="Calibri Light" panose="020F0302020204030204" pitchFamily="34" charset="0"/>
                    <a:cs typeface="Calibri Light" panose="020F0302020204030204" pitchFamily="34" charset="0"/>
                  </a:rPr>
                  <a:t>en afronding</a:t>
                </a:r>
              </a:p>
            </p:txBody>
          </p:sp>
          <p:pic>
            <p:nvPicPr>
              <p:cNvPr id="87" name="Picture 86">
                <a:extLst>
                  <a:ext uri="{FF2B5EF4-FFF2-40B4-BE49-F238E27FC236}">
                    <a16:creationId xmlns:a16="http://schemas.microsoft.com/office/drawing/2014/main" id="{56B51EF5-C246-8131-EDD4-25CBF46E6D7F}"/>
                  </a:ext>
                </a:extLst>
              </p:cNvPr>
              <p:cNvPicPr>
                <a:picLocks noChangeAspect="1"/>
              </p:cNvPicPr>
              <p:nvPr>
                <p:custDataLst>
                  <p:tags r:id="rId16"/>
                </p:custDataLst>
              </p:nvPr>
            </p:nvPicPr>
            <p:blipFill>
              <a:blip r:embed="rId20" cstate="print">
                <a:duotone>
                  <a:prstClr val="black"/>
                  <a:srgbClr val="00152F">
                    <a:tint val="45000"/>
                    <a:satMod val="400000"/>
                  </a:srgbClr>
                </a:duotone>
                <a:extLst>
                  <a:ext uri="{28A0092B-C50C-407E-A947-70E740481C1C}">
                    <a14:useLocalDpi xmlns:a14="http://schemas.microsoft.com/office/drawing/2010/main" val="0"/>
                  </a:ext>
                </a:extLst>
              </a:blip>
              <a:stretch>
                <a:fillRect/>
              </a:stretch>
            </p:blipFill>
            <p:spPr>
              <a:xfrm>
                <a:off x="10087449" y="5296163"/>
                <a:ext cx="404895" cy="381554"/>
              </a:xfrm>
              <a:prstGeom prst="rect">
                <a:avLst/>
              </a:prstGeom>
            </p:spPr>
          </p:pic>
          <p:pic>
            <p:nvPicPr>
              <p:cNvPr id="88" name="Picture 2" descr="C:\Users\KNguyen\Downloads\noun_8501_cc.png">
                <a:extLst>
                  <a:ext uri="{FF2B5EF4-FFF2-40B4-BE49-F238E27FC236}">
                    <a16:creationId xmlns:a16="http://schemas.microsoft.com/office/drawing/2014/main" id="{97969641-751B-C5D6-F46E-054B9E349DE8}"/>
                  </a:ext>
                </a:extLst>
              </p:cNvPr>
              <p:cNvPicPr>
                <a:picLocks noChangeAspect="1" noChangeArrowheads="1"/>
              </p:cNvPicPr>
              <p:nvPr>
                <p:custDataLst>
                  <p:tags r:id="rId17"/>
                </p:custDataLst>
              </p:nvPr>
            </p:nvPicPr>
            <p:blipFill rotWithShape="1">
              <a:blip r:embed="rId21" cstate="print">
                <a:duotone>
                  <a:prstClr val="black"/>
                  <a:srgbClr val="00152F">
                    <a:tint val="45000"/>
                    <a:satMod val="400000"/>
                  </a:srgbClr>
                </a:duotone>
                <a:extLst>
                  <a:ext uri="{28A0092B-C50C-407E-A947-70E740481C1C}">
                    <a14:useLocalDpi xmlns:a14="http://schemas.microsoft.com/office/drawing/2010/main" val="0"/>
                  </a:ext>
                </a:extLst>
              </a:blip>
              <a:srcRect b="13875"/>
              <a:stretch/>
            </p:blipFill>
            <p:spPr bwMode="auto">
              <a:xfrm>
                <a:off x="5793571" y="4934025"/>
                <a:ext cx="445471" cy="33638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C:\Users\KNguyen\Downloads\noun_8501_cc.png">
                <a:extLst>
                  <a:ext uri="{FF2B5EF4-FFF2-40B4-BE49-F238E27FC236}">
                    <a16:creationId xmlns:a16="http://schemas.microsoft.com/office/drawing/2014/main" id="{2813F88E-9B3D-A8BA-7CCE-C0111963EDF3}"/>
                  </a:ext>
                </a:extLst>
              </p:cNvPr>
              <p:cNvPicPr>
                <a:picLocks noChangeAspect="1" noChangeArrowheads="1"/>
              </p:cNvPicPr>
              <p:nvPr>
                <p:custDataLst>
                  <p:tags r:id="rId18"/>
                </p:custDataLst>
              </p:nvPr>
            </p:nvPicPr>
            <p:blipFill rotWithShape="1">
              <a:blip r:embed="rId21" cstate="print">
                <a:duotone>
                  <a:prstClr val="black"/>
                  <a:srgbClr val="00152F">
                    <a:tint val="45000"/>
                    <a:satMod val="400000"/>
                  </a:srgbClr>
                </a:duotone>
                <a:extLst>
                  <a:ext uri="{28A0092B-C50C-407E-A947-70E740481C1C}">
                    <a14:useLocalDpi xmlns:a14="http://schemas.microsoft.com/office/drawing/2010/main" val="0"/>
                  </a:ext>
                </a:extLst>
              </a:blip>
              <a:srcRect b="13875"/>
              <a:stretch/>
            </p:blipFill>
            <p:spPr bwMode="auto">
              <a:xfrm>
                <a:off x="9239865" y="4934025"/>
                <a:ext cx="445471" cy="3363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5065875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4295E-3ED5-CC44-0951-5E2A67C14559}"/>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3B6C120A-BCD7-9867-BAB3-18A1557B008F}"/>
              </a:ext>
            </a:extLst>
          </p:cNvPr>
          <p:cNvSpPr>
            <a:spLocks noGrp="1"/>
          </p:cNvSpPr>
          <p:nvPr>
            <p:ph type="title"/>
          </p:nvPr>
        </p:nvSpPr>
        <p:spPr>
          <a:xfrm>
            <a:off x="299340" y="1914525"/>
            <a:ext cx="1881886" cy="1015663"/>
          </a:xfrm>
        </p:spPr>
        <p:txBody>
          <a:bodyPr anchor="t"/>
          <a:lstStyle/>
          <a:p>
            <a:pPr lvl="0">
              <a:lnSpc>
                <a:spcPct val="100000"/>
              </a:lnSpc>
              <a:spcBef>
                <a:spcPts val="0"/>
              </a:spcBef>
              <a:defRPr/>
            </a:pPr>
            <a:r>
              <a:rPr kumimoji="0" lang="nl-BE" sz="2000" b="0" i="0" u="sng" strike="noStrike" cap="none" normalizeH="0" baseline="0" noProof="0" dirty="0">
                <a:ln>
                  <a:noFill/>
                </a:ln>
                <a:solidFill>
                  <a:srgbClr val="0070C0"/>
                </a:solidFill>
                <a:effectLst/>
                <a:uLnTx/>
                <a:uFillTx/>
                <a:latin typeface="Calibri" panose="020F0502020204030204" pitchFamily="34" charset="0"/>
                <a:cs typeface="Calibri" panose="020F0502020204030204" pitchFamily="34" charset="0"/>
              </a:rPr>
              <a:t>Titel 4</a:t>
            </a:r>
            <a:br>
              <a:rPr kumimoji="0" lang="nl-BE" sz="2000" b="0" i="0" u="none" strike="noStrike" cap="none" normalizeH="0" baseline="0" noProof="0" dirty="0">
                <a:ln>
                  <a:noFill/>
                </a:ln>
                <a:solidFill>
                  <a:srgbClr val="0070C0"/>
                </a:solidFill>
                <a:effectLst/>
                <a:uLnTx/>
                <a:uFillTx/>
                <a:latin typeface="Calibri" panose="020F0502020204030204" pitchFamily="34" charset="0"/>
                <a:cs typeface="Calibri" panose="020F0502020204030204" pitchFamily="34" charset="0"/>
              </a:rPr>
            </a:br>
            <a:r>
              <a:rPr kumimoji="0" lang="nl-BE" sz="2000" b="0" i="0" u="none" strike="noStrike" cap="none" normalizeH="0" baseline="0" noProof="0" dirty="0">
                <a:ln>
                  <a:noFill/>
                </a:ln>
                <a:solidFill>
                  <a:srgbClr val="0070C0"/>
                </a:solidFill>
                <a:effectLst/>
                <a:uLnTx/>
                <a:uFillTx/>
                <a:latin typeface="Calibri" panose="020F0502020204030204" pitchFamily="34" charset="0"/>
                <a:cs typeface="Calibri" panose="020F0502020204030204" pitchFamily="34" charset="0"/>
              </a:rPr>
              <a:t>Uitvoerings-mechanisme </a:t>
            </a:r>
          </a:p>
        </p:txBody>
      </p:sp>
      <p:sp>
        <p:nvSpPr>
          <p:cNvPr id="4" name="Slide Number Placeholder 3">
            <a:extLst>
              <a:ext uri="{FF2B5EF4-FFF2-40B4-BE49-F238E27FC236}">
                <a16:creationId xmlns:a16="http://schemas.microsoft.com/office/drawing/2014/main" id="{D78429F2-D3E1-C182-448D-4294508F5618}"/>
              </a:ext>
            </a:extLst>
          </p:cNvPr>
          <p:cNvSpPr>
            <a:spLocks noGrp="1"/>
          </p:cNvSpPr>
          <p:nvPr>
            <p:ph type="sldNum" sz="quarter" idx="4"/>
          </p:nvPr>
        </p:nvSpPr>
        <p:spPr/>
        <p:txBody>
          <a:bodyPr/>
          <a:lstStyle/>
          <a:p>
            <a:pPr algn="r"/>
            <a:fld id="{40A309F3-4EDD-E040-AF0C-9B3B38A0CA5F}" type="slidenum">
              <a:rPr lang="en-BE" smtClean="0"/>
              <a:pPr algn="r"/>
              <a:t>70</a:t>
            </a:fld>
            <a:endParaRPr lang="en-BE"/>
          </a:p>
        </p:txBody>
      </p:sp>
      <p:sp>
        <p:nvSpPr>
          <p:cNvPr id="7" name="Tijdelijke aanduiding voor afbeelding 6">
            <a:extLst>
              <a:ext uri="{FF2B5EF4-FFF2-40B4-BE49-F238E27FC236}">
                <a16:creationId xmlns:a16="http://schemas.microsoft.com/office/drawing/2014/main" id="{A542C083-60B5-4F21-D835-88B3060CA0CE}"/>
              </a:ext>
            </a:extLst>
          </p:cNvPr>
          <p:cNvSpPr>
            <a:spLocks noGrp="1"/>
          </p:cNvSpPr>
          <p:nvPr>
            <p:ph type="pic" sz="quarter" idx="14"/>
          </p:nvPr>
        </p:nvSpPr>
        <p:spPr>
          <a:xfrm>
            <a:off x="1" y="692151"/>
            <a:ext cx="3551429" cy="917573"/>
          </a:xfrm>
        </p:spPr>
        <p:txBody>
          <a:bodyPr/>
          <a:lstStyle/>
          <a:p>
            <a:r>
              <a:rPr lang="nl-BE" sz="2800" b="1" dirty="0">
                <a:solidFill>
                  <a:srgbClr val="000000"/>
                </a:solidFill>
                <a:latin typeface="Calibri" panose="020F0502020204030204" pitchFamily="34" charset="0"/>
                <a:cs typeface="Calibri" panose="020F0502020204030204" pitchFamily="34" charset="0"/>
              </a:rPr>
              <a:t>5.</a:t>
            </a:r>
            <a:r>
              <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rPr>
              <a:t> Huidige output</a:t>
            </a:r>
          </a:p>
        </p:txBody>
      </p:sp>
      <p:graphicFrame>
        <p:nvGraphicFramePr>
          <p:cNvPr id="11" name="Table 10">
            <a:extLst>
              <a:ext uri="{FF2B5EF4-FFF2-40B4-BE49-F238E27FC236}">
                <a16:creationId xmlns:a16="http://schemas.microsoft.com/office/drawing/2014/main" id="{A0BEAF96-ED7A-C947-2B02-11A38640B5F4}"/>
              </a:ext>
            </a:extLst>
          </p:cNvPr>
          <p:cNvGraphicFramePr>
            <a:graphicFrameLocks noGrp="1"/>
          </p:cNvGraphicFramePr>
          <p:nvPr/>
        </p:nvGraphicFramePr>
        <p:xfrm>
          <a:off x="3787541" y="1150937"/>
          <a:ext cx="8039663" cy="2934000"/>
        </p:xfrm>
        <a:graphic>
          <a:graphicData uri="http://schemas.openxmlformats.org/drawingml/2006/table">
            <a:tbl>
              <a:tblPr/>
              <a:tblGrid>
                <a:gridCol w="724463">
                  <a:extLst>
                    <a:ext uri="{9D8B030D-6E8A-4147-A177-3AD203B41FA5}">
                      <a16:colId xmlns:a16="http://schemas.microsoft.com/office/drawing/2014/main" val="450165911"/>
                    </a:ext>
                  </a:extLst>
                </a:gridCol>
                <a:gridCol w="1000911">
                  <a:extLst>
                    <a:ext uri="{9D8B030D-6E8A-4147-A177-3AD203B41FA5}">
                      <a16:colId xmlns:a16="http://schemas.microsoft.com/office/drawing/2014/main" val="2733506478"/>
                    </a:ext>
                  </a:extLst>
                </a:gridCol>
                <a:gridCol w="672047">
                  <a:extLst>
                    <a:ext uri="{9D8B030D-6E8A-4147-A177-3AD203B41FA5}">
                      <a16:colId xmlns:a16="http://schemas.microsoft.com/office/drawing/2014/main" val="1874046101"/>
                    </a:ext>
                  </a:extLst>
                </a:gridCol>
                <a:gridCol w="2643877">
                  <a:extLst>
                    <a:ext uri="{9D8B030D-6E8A-4147-A177-3AD203B41FA5}">
                      <a16:colId xmlns:a16="http://schemas.microsoft.com/office/drawing/2014/main" val="3342291489"/>
                    </a:ext>
                  </a:extLst>
                </a:gridCol>
                <a:gridCol w="672047">
                  <a:extLst>
                    <a:ext uri="{9D8B030D-6E8A-4147-A177-3AD203B41FA5}">
                      <a16:colId xmlns:a16="http://schemas.microsoft.com/office/drawing/2014/main" val="3397566593"/>
                    </a:ext>
                  </a:extLst>
                </a:gridCol>
                <a:gridCol w="221554">
                  <a:extLst>
                    <a:ext uri="{9D8B030D-6E8A-4147-A177-3AD203B41FA5}">
                      <a16:colId xmlns:a16="http://schemas.microsoft.com/office/drawing/2014/main" val="2416348719"/>
                    </a:ext>
                  </a:extLst>
                </a:gridCol>
                <a:gridCol w="2104764">
                  <a:extLst>
                    <a:ext uri="{9D8B030D-6E8A-4147-A177-3AD203B41FA5}">
                      <a16:colId xmlns:a16="http://schemas.microsoft.com/office/drawing/2014/main" val="1698281861"/>
                    </a:ext>
                  </a:extLst>
                </a:gridCol>
              </a:tblGrid>
              <a:tr h="151329">
                <a:tc gridSpan="2">
                  <a:txBody>
                    <a:bodyPr/>
                    <a:lstStyle/>
                    <a:p>
                      <a:pPr algn="l" fontAlgn="b"/>
                      <a:r>
                        <a:rPr lang="nl-BE" sz="1000" b="1" i="0" u="none" strike="noStrike" dirty="0">
                          <a:solidFill>
                            <a:srgbClr val="FFFFFF"/>
                          </a:solidFill>
                          <a:effectLst/>
                          <a:latin typeface="+mn-lt"/>
                        </a:rPr>
                        <a:t>Hoofdstuk</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gridSpan="2">
                  <a:txBody>
                    <a:bodyPr/>
                    <a:lstStyle/>
                    <a:p>
                      <a:pPr algn="l" fontAlgn="b"/>
                      <a:r>
                        <a:rPr lang="nl-BE" sz="1000" b="1" i="0" u="none" strike="noStrike" dirty="0">
                          <a:solidFill>
                            <a:srgbClr val="FFFFFF"/>
                          </a:solidFill>
                          <a:effectLst/>
                          <a:latin typeface="+mn-lt"/>
                        </a:rPr>
                        <a:t>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a:txBody>
                    <a:bodyPr/>
                    <a:lstStyle/>
                    <a:p>
                      <a:pPr algn="ctr" fontAlgn="b"/>
                      <a:r>
                        <a:rPr lang="nl-BE" sz="1000" b="1" i="0" u="none" strike="noStrike">
                          <a:solidFill>
                            <a:srgbClr val="FFFFFF"/>
                          </a:solidFill>
                          <a:effectLst/>
                          <a:latin typeface="+mn-lt"/>
                        </a:rPr>
                        <a:t>Vorig 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chemeClr val="bg1">
                        <a:lumMod val="65000"/>
                      </a:schemeClr>
                    </a:solidFill>
                  </a:tcPr>
                </a:tc>
                <a:tc gridSpan="2">
                  <a:txBody>
                    <a:bodyPr/>
                    <a:lstStyle/>
                    <a:p>
                      <a:pPr algn="ctr" fontAlgn="b"/>
                      <a:r>
                        <a:rPr lang="nl-BE" sz="1000" b="1" i="0" u="none" strike="noStrike">
                          <a:solidFill>
                            <a:srgbClr val="FFFFFF"/>
                          </a:solidFill>
                          <a:effectLst/>
                          <a:latin typeface="+mn-lt"/>
                        </a:rPr>
                        <a:t>Mate van wijziging</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3C7D22"/>
                    </a:solidFill>
                  </a:tcPr>
                </a:tc>
                <a:tc hMerge="1">
                  <a:txBody>
                    <a:bodyPr/>
                    <a:lstStyle/>
                    <a:p>
                      <a:endParaRPr lang="fr-BE"/>
                    </a:p>
                  </a:txBody>
                  <a:tcPr/>
                </a:tc>
                <a:extLst>
                  <a:ext uri="{0D108BD9-81ED-4DB2-BD59-A6C34878D82A}">
                    <a16:rowId xmlns:a16="http://schemas.microsoft.com/office/drawing/2014/main" val="682708440"/>
                  </a:ext>
                </a:extLst>
              </a:tr>
              <a:tr h="212536">
                <a:tc rowSpan="2">
                  <a:txBody>
                    <a:bodyPr/>
                    <a:lstStyle/>
                    <a:p>
                      <a:pPr algn="l" fontAlgn="b"/>
                      <a:r>
                        <a:rPr lang="nl-BE" sz="1000" b="0" i="0" u="none" strike="noStrike" dirty="0">
                          <a:solidFill>
                            <a:srgbClr val="000000"/>
                          </a:solidFill>
                          <a:effectLst/>
                          <a:latin typeface="+mn-lt"/>
                        </a:rPr>
                        <a:t>Hoofdstuk 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rowSpan="2">
                  <a:txBody>
                    <a:bodyPr/>
                    <a:lstStyle/>
                    <a:p>
                      <a:pPr algn="l" fontAlgn="b"/>
                      <a:r>
                        <a:rPr lang="nl-BE" sz="1000" b="0" i="0" u="none" strike="noStrike" dirty="0">
                          <a:solidFill>
                            <a:srgbClr val="000000"/>
                          </a:solidFill>
                          <a:effectLst/>
                          <a:latin typeface="+mn-lt"/>
                        </a:rPr>
                        <a:t>Bestuur en samenwerkings-modaliteiten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13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Gewestelijke opvolging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a:solidFill>
                            <a:srgbClr val="000000"/>
                          </a:solidFill>
                          <a:effectLst/>
                          <a:latin typeface="+mn-lt"/>
                        </a:rPr>
                        <a:t>Wijzigingen en enkele belangrijke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2009799481"/>
                  </a:ext>
                </a:extLst>
              </a:tr>
              <a:tr h="0">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14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Plaatselijk opvolgingscomité (POC)</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tc>
                  <a:txBody>
                    <a:bodyPr/>
                    <a:lstStyle/>
                    <a:p>
                      <a:pPr algn="l" fontAlgn="b"/>
                      <a:r>
                        <a:rPr lang="nl-BE" sz="800" b="0" i="1" u="none" strike="noStrike">
                          <a:solidFill>
                            <a:srgbClr val="000000"/>
                          </a:solidFill>
                          <a:effectLst/>
                          <a:latin typeface="+mn-lt"/>
                        </a:rPr>
                        <a:t>Zeer kleine wijzigingen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42693065"/>
                  </a:ext>
                </a:extLst>
              </a:tr>
              <a:tr h="151329">
                <a:tc rowSpan="3">
                  <a:txBody>
                    <a:bodyPr/>
                    <a:lstStyle/>
                    <a:p>
                      <a:pPr algn="l" fontAlgn="b"/>
                      <a:r>
                        <a:rPr lang="nl-BE" sz="1000" b="0" i="0" u="none" strike="noStrike">
                          <a:solidFill>
                            <a:srgbClr val="000000"/>
                          </a:solidFill>
                          <a:effectLst/>
                          <a:latin typeface="+mn-lt"/>
                        </a:rPr>
                        <a:t>Hoofdstuk 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rowSpan="3">
                  <a:txBody>
                    <a:bodyPr/>
                    <a:lstStyle/>
                    <a:p>
                      <a:pPr algn="l" fontAlgn="b"/>
                      <a:r>
                        <a:rPr lang="nl-BE" sz="1000" b="0" i="0" u="none" strike="noStrike" dirty="0">
                          <a:solidFill>
                            <a:srgbClr val="000000"/>
                          </a:solidFill>
                          <a:effectLst/>
                          <a:latin typeface="+mn-lt"/>
                        </a:rPr>
                        <a:t>Methodologische ondersteuning</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dirty="0">
                          <a:solidFill>
                            <a:srgbClr val="000000"/>
                          </a:solidFill>
                          <a:effectLst/>
                          <a:latin typeface="+mn-lt"/>
                        </a:rPr>
                        <a:t>Artikel 15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Door de BGHM verstrekte methodologische ondersteuning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a:solidFill>
                            <a:srgbClr val="000000"/>
                          </a:solidFill>
                          <a:effectLst/>
                          <a:latin typeface="+mn-lt"/>
                        </a:rPr>
                        <a:t>Wijzigingen en enkele belangrijke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780245782"/>
                  </a:ext>
                </a:extLst>
              </a:tr>
              <a:tr h="151329">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16</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Methodologische ondersteuning op initiatief van de VZW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a:solidFill>
                            <a:srgbClr val="000000"/>
                          </a:solidFill>
                          <a:effectLst/>
                          <a:latin typeface="+mn-lt"/>
                        </a:rPr>
                        <a:t>Wijzigingen en enkele belangrijke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3541452035"/>
                  </a:ext>
                </a:extLst>
              </a:tr>
              <a:tr h="0">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17</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Methodologische ondersteuning van de partners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Nieuw</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tc>
                  <a:txBody>
                    <a:bodyPr/>
                    <a:lstStyle/>
                    <a:p>
                      <a:pPr algn="l" fontAlgn="b"/>
                      <a:r>
                        <a:rPr lang="nl-BE" sz="800" b="0" i="1" u="none" strike="noStrike">
                          <a:solidFill>
                            <a:srgbClr val="000000"/>
                          </a:solidFill>
                          <a:effectLst/>
                          <a:latin typeface="+mn-lt"/>
                        </a:rPr>
                        <a:t>Nieuwe tekst</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extLst>
                  <a:ext uri="{0D108BD9-81ED-4DB2-BD59-A6C34878D82A}">
                    <a16:rowId xmlns:a16="http://schemas.microsoft.com/office/drawing/2014/main" val="1164431979"/>
                  </a:ext>
                </a:extLst>
              </a:tr>
              <a:tr h="151329">
                <a:tc rowSpan="4">
                  <a:txBody>
                    <a:bodyPr/>
                    <a:lstStyle/>
                    <a:p>
                      <a:pPr algn="l" fontAlgn="b"/>
                      <a:r>
                        <a:rPr lang="nl-BE" sz="1000" b="0" i="0" u="none" strike="noStrike">
                          <a:solidFill>
                            <a:srgbClr val="000000"/>
                          </a:solidFill>
                          <a:effectLst/>
                          <a:latin typeface="+mn-lt"/>
                        </a:rPr>
                        <a:t>Hoofdstuk 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rowSpan="4">
                  <a:txBody>
                    <a:bodyPr/>
                    <a:lstStyle/>
                    <a:p>
                      <a:pPr algn="l" fontAlgn="b"/>
                      <a:r>
                        <a:rPr lang="nl-BE" sz="1000" b="0" i="0" u="none" strike="noStrike">
                          <a:solidFill>
                            <a:srgbClr val="000000"/>
                          </a:solidFill>
                          <a:effectLst/>
                          <a:latin typeface="+mn-lt"/>
                        </a:rPr>
                        <a:t>Instrumenten voor uitvoering en opvolging</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18</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Conform gebruik van de voorgestelde instrumenten en sjablonen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Nieuw</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tc>
                  <a:txBody>
                    <a:bodyPr/>
                    <a:lstStyle/>
                    <a:p>
                      <a:pPr algn="l" fontAlgn="b"/>
                      <a:r>
                        <a:rPr lang="nl-BE" sz="800" b="0" i="1" u="none" strike="noStrike">
                          <a:solidFill>
                            <a:srgbClr val="000000"/>
                          </a:solidFill>
                          <a:effectLst/>
                          <a:latin typeface="+mn-lt"/>
                        </a:rPr>
                        <a:t>Nieuwe tekst</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27900"/>
                    </a:solidFill>
                  </a:tcPr>
                </a:tc>
                <a:extLst>
                  <a:ext uri="{0D108BD9-81ED-4DB2-BD59-A6C34878D82A}">
                    <a16:rowId xmlns:a16="http://schemas.microsoft.com/office/drawing/2014/main" val="3715732177"/>
                  </a:ext>
                </a:extLst>
              </a:tr>
              <a:tr h="0">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19</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Diepgaande plaatselijke diagnose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8</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a:solidFill>
                            <a:srgbClr val="000000"/>
                          </a:solidFill>
                          <a:effectLst/>
                          <a:latin typeface="+mn-lt"/>
                        </a:rPr>
                        <a:t>Wijzigingen en enkele belangrijke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2849683659"/>
                  </a:ext>
                </a:extLst>
              </a:tr>
              <a:tr h="151329">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20</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Meerjarig actieplan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9</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a:solidFill>
                            <a:srgbClr val="000000"/>
                          </a:solidFill>
                          <a:effectLst/>
                          <a:latin typeface="+mn-lt"/>
                        </a:rPr>
                        <a:t>Wijzigingen en enkele belangrijke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1224805729"/>
                  </a:ext>
                </a:extLst>
              </a:tr>
              <a:tr h="151329">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21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Activiteiten- en zelfevaluatieverslag</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10 + 11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dirty="0">
                          <a:solidFill>
                            <a:srgbClr val="000000"/>
                          </a:solidFill>
                          <a:effectLst/>
                          <a:latin typeface="+mn-lt"/>
                        </a:rPr>
                        <a:t>Wijzigingen en enkele belangrijke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541958396"/>
                  </a:ext>
                </a:extLst>
              </a:tr>
            </a:tbl>
          </a:graphicData>
        </a:graphic>
      </p:graphicFrame>
      <p:sp>
        <p:nvSpPr>
          <p:cNvPr id="2" name="Arrow: Right 1">
            <a:extLst>
              <a:ext uri="{FF2B5EF4-FFF2-40B4-BE49-F238E27FC236}">
                <a16:creationId xmlns:a16="http://schemas.microsoft.com/office/drawing/2014/main" id="{2861C9EF-FB37-7BAF-4504-2836FE18082A}"/>
              </a:ext>
            </a:extLst>
          </p:cNvPr>
          <p:cNvSpPr/>
          <p:nvPr/>
        </p:nvSpPr>
        <p:spPr>
          <a:xfrm>
            <a:off x="3253339" y="4523874"/>
            <a:ext cx="1068404" cy="44276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atin typeface="Hind Madurai" panose="02000000000000000000" pitchFamily="2" charset="77"/>
              <a:cs typeface="Hind Madurai" panose="02000000000000000000" pitchFamily="2" charset="77"/>
            </a:endParaRPr>
          </a:p>
        </p:txBody>
      </p:sp>
      <p:sp>
        <p:nvSpPr>
          <p:cNvPr id="3" name="Text Placeholder 7">
            <a:extLst>
              <a:ext uri="{FF2B5EF4-FFF2-40B4-BE49-F238E27FC236}">
                <a16:creationId xmlns:a16="http://schemas.microsoft.com/office/drawing/2014/main" id="{A7D39062-B852-DF0E-E8BF-B2C125480B1F}"/>
              </a:ext>
            </a:extLst>
          </p:cNvPr>
          <p:cNvSpPr>
            <a:spLocks noGrp="1"/>
          </p:cNvSpPr>
          <p:nvPr>
            <p:ph type="body" sz="quarter" idx="11"/>
          </p:nvPr>
        </p:nvSpPr>
        <p:spPr>
          <a:xfrm>
            <a:off x="4475747" y="4312117"/>
            <a:ext cx="7236828" cy="2099837"/>
          </a:xfrm>
        </p:spPr>
        <p:txBody>
          <a:bodyPr>
            <a:normAutofit/>
          </a:bodyPr>
          <a:lstStyle/>
          <a:p>
            <a:pPr marL="285750" indent="-285750">
              <a:spcBef>
                <a:spcPts val="600"/>
              </a:spcBef>
              <a:buFont typeface="Arial" panose="020B0604020202020204" pitchFamily="34" charset="0"/>
              <a:buChar char="•"/>
            </a:pPr>
            <a:r>
              <a:rPr lang="nl-BE" sz="2000" dirty="0"/>
              <a:t>Reorganisatie van de methodologische ondersteuning (BGHM, vzw’s, andere partners) </a:t>
            </a:r>
          </a:p>
          <a:p>
            <a:pPr marL="285750" indent="-285750">
              <a:spcBef>
                <a:spcPts val="600"/>
              </a:spcBef>
              <a:buFont typeface="Arial" panose="020B0604020202020204" pitchFamily="34" charset="0"/>
              <a:buChar char="•"/>
            </a:pPr>
            <a:r>
              <a:rPr lang="nl-BE" sz="2000" dirty="0"/>
              <a:t>Conform gebruik van de instrumenten en sjablonen </a:t>
            </a:r>
          </a:p>
          <a:p>
            <a:pPr marL="285750" indent="-285750">
              <a:spcBef>
                <a:spcPts val="600"/>
              </a:spcBef>
              <a:buFont typeface="Arial" panose="020B0604020202020204" pitchFamily="34" charset="0"/>
              <a:buChar char="•"/>
            </a:pPr>
            <a:r>
              <a:rPr lang="nl-BE" sz="2000" dirty="0"/>
              <a:t>Aanpassing van de te ontwikkelen instrumenten (inhoud en data) </a:t>
            </a:r>
          </a:p>
          <a:p>
            <a:pPr marL="558800" lvl="1" indent="-285750">
              <a:spcBef>
                <a:spcPts val="600"/>
              </a:spcBef>
              <a:buFont typeface="Arial" panose="020B0604020202020204" pitchFamily="34" charset="0"/>
              <a:buChar char="•"/>
            </a:pPr>
            <a:r>
              <a:rPr lang="nl-BE" sz="2000" dirty="0"/>
              <a:t>Streven naar vereenvoudiging </a:t>
            </a:r>
          </a:p>
          <a:p>
            <a:pPr marL="558800" lvl="1" indent="-285750">
              <a:spcBef>
                <a:spcPts val="600"/>
              </a:spcBef>
              <a:buFont typeface="Arial" panose="020B0604020202020204" pitchFamily="34" charset="0"/>
              <a:buChar char="•"/>
            </a:pPr>
            <a:r>
              <a:rPr lang="nl-BE" sz="2000" dirty="0"/>
              <a:t>Herziene tijdlijn </a:t>
            </a:r>
          </a:p>
        </p:txBody>
      </p:sp>
      <p:pic>
        <p:nvPicPr>
          <p:cNvPr id="6" name="Picture 3">
            <a:extLst>
              <a:ext uri="{FF2B5EF4-FFF2-40B4-BE49-F238E27FC236}">
                <a16:creationId xmlns:a16="http://schemas.microsoft.com/office/drawing/2014/main" id="{AC1CC51F-3B8C-BF44-D697-DB8F93324390}"/>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18250104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BC019-2E42-8F50-C369-25CA8E077DC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81C8DEC-1D27-E3C2-F944-948213DA4041}"/>
              </a:ext>
            </a:extLst>
          </p:cNvPr>
          <p:cNvSpPr>
            <a:spLocks noGrp="1"/>
          </p:cNvSpPr>
          <p:nvPr>
            <p:ph type="title"/>
          </p:nvPr>
        </p:nvSpPr>
        <p:spPr>
          <a:xfrm>
            <a:off x="299340" y="1914525"/>
            <a:ext cx="1881886" cy="1015663"/>
          </a:xfrm>
        </p:spPr>
        <p:txBody>
          <a:bodyPr anchor="t"/>
          <a:lstStyle/>
          <a:p>
            <a:pPr lvl="0">
              <a:lnSpc>
                <a:spcPct val="100000"/>
              </a:lnSpc>
              <a:spcBef>
                <a:spcPts val="0"/>
              </a:spcBef>
              <a:defRPr/>
            </a:pPr>
            <a:r>
              <a:rPr kumimoji="0" lang="nl-BE" sz="2000" b="0" i="0" u="sng"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Titel 4</a:t>
            </a:r>
            <a:br>
              <a:rPr kumimoji="0" lang="nl-BE" sz="20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br>
            <a:r>
              <a:rPr lang="nl-BE" sz="2000" b="0" noProof="0" dirty="0">
                <a:solidFill>
                  <a:srgbClr val="0070C0"/>
                </a:solidFill>
              </a:rPr>
              <a:t>Uitvoerings-mechanisme</a:t>
            </a:r>
            <a:endParaRPr kumimoji="0" lang="nl-BE" sz="20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81513E3-F383-6045-20ED-43F520BE3303}"/>
              </a:ext>
            </a:extLst>
          </p:cNvPr>
          <p:cNvSpPr>
            <a:spLocks noGrp="1"/>
          </p:cNvSpPr>
          <p:nvPr>
            <p:ph type="sldNum" sz="quarter" idx="4"/>
          </p:nvPr>
        </p:nvSpPr>
        <p:spPr/>
        <p:txBody>
          <a:bodyPr/>
          <a:lstStyle/>
          <a:p>
            <a:pPr algn="r"/>
            <a:fld id="{40A309F3-4EDD-E040-AF0C-9B3B38A0CA5F}" type="slidenum">
              <a:rPr lang="nl-BE" noProof="0" smtClean="0"/>
              <a:pPr algn="r"/>
              <a:t>71</a:t>
            </a:fld>
            <a:endParaRPr lang="nl-BE" noProof="0" dirty="0"/>
          </a:p>
        </p:txBody>
      </p:sp>
      <p:sp>
        <p:nvSpPr>
          <p:cNvPr id="7" name="Tijdelijke aanduiding voor afbeelding 6">
            <a:extLst>
              <a:ext uri="{FF2B5EF4-FFF2-40B4-BE49-F238E27FC236}">
                <a16:creationId xmlns:a16="http://schemas.microsoft.com/office/drawing/2014/main" id="{33FD4997-37C3-6524-D8FD-8ABAE80058E4}"/>
              </a:ext>
            </a:extLst>
          </p:cNvPr>
          <p:cNvSpPr>
            <a:spLocks noGrp="1"/>
          </p:cNvSpPr>
          <p:nvPr>
            <p:ph type="pic" sz="quarter" idx="14"/>
          </p:nvPr>
        </p:nvSpPr>
        <p:spPr>
          <a:xfrm>
            <a:off x="1" y="692151"/>
            <a:ext cx="3551429" cy="917573"/>
          </a:xfrm>
        </p:spPr>
        <p:txBody>
          <a:bodyPr/>
          <a:lstStyle/>
          <a:p>
            <a:r>
              <a:rPr lang="nl-BE" sz="2800" b="1" noProof="0" dirty="0">
                <a:solidFill>
                  <a:srgbClr val="000000"/>
                </a:solidFill>
                <a:latin typeface="Calibri" panose="020F0502020204030204" pitchFamily="34" charset="0"/>
                <a:cs typeface="Calibri" panose="020F0502020204030204" pitchFamily="34" charset="0"/>
              </a:rPr>
              <a:t>5</a:t>
            </a:r>
            <a:r>
              <a:rPr kumimoji="0" lang="nl-BE" sz="2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Huidige output</a:t>
            </a:r>
            <a:endParaRPr kumimoji="0" lang="nl-BE" sz="28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2" name="Arrow: Right 1">
            <a:extLst>
              <a:ext uri="{FF2B5EF4-FFF2-40B4-BE49-F238E27FC236}">
                <a16:creationId xmlns:a16="http://schemas.microsoft.com/office/drawing/2014/main" id="{58BF302E-15C4-159A-C65D-67F96C8D2B7A}"/>
              </a:ext>
            </a:extLst>
          </p:cNvPr>
          <p:cNvSpPr/>
          <p:nvPr/>
        </p:nvSpPr>
        <p:spPr>
          <a:xfrm>
            <a:off x="3017228" y="1693144"/>
            <a:ext cx="1068404" cy="44276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noProof="0" dirty="0">
              <a:latin typeface="Hind Madurai" panose="02000000000000000000" pitchFamily="2" charset="77"/>
              <a:cs typeface="Hind Madurai" panose="02000000000000000000" pitchFamily="2" charset="77"/>
            </a:endParaRPr>
          </a:p>
        </p:txBody>
      </p:sp>
      <p:sp>
        <p:nvSpPr>
          <p:cNvPr id="3" name="Text Placeholder 7">
            <a:extLst>
              <a:ext uri="{FF2B5EF4-FFF2-40B4-BE49-F238E27FC236}">
                <a16:creationId xmlns:a16="http://schemas.microsoft.com/office/drawing/2014/main" id="{9D07E816-1BCF-7F4C-051C-97ED90BB32D4}"/>
              </a:ext>
            </a:extLst>
          </p:cNvPr>
          <p:cNvSpPr>
            <a:spLocks noGrp="1"/>
          </p:cNvSpPr>
          <p:nvPr>
            <p:ph type="body" sz="quarter" idx="11"/>
          </p:nvPr>
        </p:nvSpPr>
        <p:spPr>
          <a:xfrm>
            <a:off x="4302492" y="1495063"/>
            <a:ext cx="7236828" cy="1854585"/>
          </a:xfrm>
        </p:spPr>
        <p:txBody>
          <a:bodyPr>
            <a:normAutofit/>
          </a:bodyPr>
          <a:lstStyle/>
          <a:p>
            <a:pPr marL="558800" lvl="1" indent="-285750">
              <a:spcBef>
                <a:spcPts val="600"/>
              </a:spcBef>
              <a:buFont typeface="Arial" panose="020B0604020202020204" pitchFamily="34" charset="0"/>
              <a:buChar char="•"/>
            </a:pPr>
            <a:r>
              <a:rPr lang="nl-BE" sz="2400" noProof="0" dirty="0"/>
              <a:t>Tijdlijn aangepast aan de output</a:t>
            </a:r>
          </a:p>
        </p:txBody>
      </p:sp>
      <p:pic>
        <p:nvPicPr>
          <p:cNvPr id="6" name="Picture 3">
            <a:extLst>
              <a:ext uri="{FF2B5EF4-FFF2-40B4-BE49-F238E27FC236}">
                <a16:creationId xmlns:a16="http://schemas.microsoft.com/office/drawing/2014/main" id="{B71FDB8C-534E-08A7-ADB2-12AFFBB9F279}"/>
              </a:ext>
            </a:extLst>
          </p:cNvPr>
          <p:cNvPicPr>
            <a:picLocks noChangeAspect="1"/>
          </p:cNvPicPr>
          <p:nvPr/>
        </p:nvPicPr>
        <p:blipFill>
          <a:blip r:embed="rId2"/>
          <a:stretch>
            <a:fillRect/>
          </a:stretch>
        </p:blipFill>
        <p:spPr>
          <a:xfrm>
            <a:off x="479425" y="5627950"/>
            <a:ext cx="1248266" cy="634099"/>
          </a:xfrm>
          <a:prstGeom prst="rect">
            <a:avLst/>
          </a:prstGeom>
        </p:spPr>
      </p:pic>
      <p:graphicFrame>
        <p:nvGraphicFramePr>
          <p:cNvPr id="28" name="Diagramme 3">
            <a:extLst>
              <a:ext uri="{FF2B5EF4-FFF2-40B4-BE49-F238E27FC236}">
                <a16:creationId xmlns:a16="http://schemas.microsoft.com/office/drawing/2014/main" id="{7A025049-E34E-7118-189D-04CE451B3B2A}"/>
              </a:ext>
            </a:extLst>
          </p:cNvPr>
          <p:cNvGraphicFramePr/>
          <p:nvPr>
            <p:extLst>
              <p:ext uri="{D42A27DB-BD31-4B8C-83A1-F6EECF244321}">
                <p14:modId xmlns:p14="http://schemas.microsoft.com/office/powerpoint/2010/main" val="1991317824"/>
              </p:ext>
            </p:extLst>
          </p:nvPr>
        </p:nvGraphicFramePr>
        <p:xfrm>
          <a:off x="576674" y="1911563"/>
          <a:ext cx="11004756" cy="4032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a:extLst>
              <a:ext uri="{FF2B5EF4-FFF2-40B4-BE49-F238E27FC236}">
                <a16:creationId xmlns:a16="http://schemas.microsoft.com/office/drawing/2014/main" id="{38F33A45-995A-2ADA-F2B7-E142A7406947}"/>
              </a:ext>
            </a:extLst>
          </p:cNvPr>
          <p:cNvGrpSpPr/>
          <p:nvPr/>
        </p:nvGrpSpPr>
        <p:grpSpPr>
          <a:xfrm>
            <a:off x="1440120" y="5064401"/>
            <a:ext cx="3953169" cy="518399"/>
            <a:chOff x="5741471" y="1746714"/>
            <a:chExt cx="1190802" cy="518399"/>
          </a:xfrm>
          <a:solidFill>
            <a:srgbClr val="406FC4">
              <a:lumMod val="60000"/>
              <a:lumOff val="40000"/>
            </a:srgbClr>
          </a:solidFill>
        </p:grpSpPr>
        <p:sp>
          <p:nvSpPr>
            <p:cNvPr id="30" name="Rectangle: Rounded Corners 29">
              <a:extLst>
                <a:ext uri="{FF2B5EF4-FFF2-40B4-BE49-F238E27FC236}">
                  <a16:creationId xmlns:a16="http://schemas.microsoft.com/office/drawing/2014/main" id="{903099AA-CB30-4520-2FDD-E6831A540E42}"/>
                </a:ext>
              </a:extLst>
            </p:cNvPr>
            <p:cNvSpPr/>
            <p:nvPr/>
          </p:nvSpPr>
          <p:spPr>
            <a:xfrm>
              <a:off x="5741471" y="1746714"/>
              <a:ext cx="1190802" cy="518399"/>
            </a:xfrm>
            <a:prstGeom prst="roundRect">
              <a:avLst>
                <a:gd name="adj" fmla="val 10000"/>
              </a:avLst>
            </a:prstGeom>
            <a:grpFill/>
            <a:ln w="12700" cap="flat" cmpd="sng" algn="ctr">
              <a:solidFill>
                <a:srgbClr val="007E8F">
                  <a:shade val="80000"/>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BE" sz="2400" b="0" i="0" u="none" strike="noStrike" kern="0" cap="none" spc="0" normalizeH="0" baseline="0" noProof="0" dirty="0">
                <a:ln>
                  <a:noFill/>
                </a:ln>
                <a:solidFill>
                  <a:srgbClr val="002652">
                    <a:hueOff val="0"/>
                    <a:satOff val="0"/>
                    <a:lumOff val="0"/>
                    <a:alphaOff val="0"/>
                  </a:srgbClr>
                </a:solidFill>
                <a:effectLst/>
                <a:uLnTx/>
                <a:uFillTx/>
                <a:latin typeface="Calibri" panose="020F0502020204030204"/>
                <a:ea typeface="+mn-ea"/>
                <a:cs typeface="+mn-cs"/>
              </a:endParaRPr>
            </a:p>
          </p:txBody>
        </p:sp>
        <p:sp>
          <p:nvSpPr>
            <p:cNvPr id="31" name="Rectangle: Rounded Corners 4">
              <a:extLst>
                <a:ext uri="{FF2B5EF4-FFF2-40B4-BE49-F238E27FC236}">
                  <a16:creationId xmlns:a16="http://schemas.microsoft.com/office/drawing/2014/main" id="{EE04E9B7-59AE-88EE-3602-952AA364D7C7}"/>
                </a:ext>
              </a:extLst>
            </p:cNvPr>
            <p:cNvSpPr txBox="1"/>
            <p:nvPr/>
          </p:nvSpPr>
          <p:spPr>
            <a:xfrm>
              <a:off x="5741471" y="1746714"/>
              <a:ext cx="1190802" cy="345600"/>
            </a:xfrm>
            <a:prstGeom prst="rect">
              <a:avLst/>
            </a:prstGeom>
            <a:grpFill/>
            <a:ln>
              <a:noFill/>
            </a:ln>
            <a:effectLst/>
          </p:spPr>
          <p:txBody>
            <a:bodyPr spcFirstLastPara="0" vert="horz" wrap="square" lIns="85344" tIns="85344" rIns="85344" bIns="45720" numCol="1" spcCol="1270" anchor="t"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nl-BE" sz="16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81A77519-8714-76C4-75DA-99DCA272607D}"/>
              </a:ext>
            </a:extLst>
          </p:cNvPr>
          <p:cNvGrpSpPr/>
          <p:nvPr/>
        </p:nvGrpSpPr>
        <p:grpSpPr>
          <a:xfrm>
            <a:off x="6977521" y="5064401"/>
            <a:ext cx="1886769" cy="518399"/>
            <a:chOff x="5739141" y="1746714"/>
            <a:chExt cx="1193132" cy="518399"/>
          </a:xfrm>
        </p:grpSpPr>
        <p:sp>
          <p:nvSpPr>
            <p:cNvPr id="33" name="Rectangle: Rounded Corners 32">
              <a:extLst>
                <a:ext uri="{FF2B5EF4-FFF2-40B4-BE49-F238E27FC236}">
                  <a16:creationId xmlns:a16="http://schemas.microsoft.com/office/drawing/2014/main" id="{DCF89EC3-5590-D1E9-DCBA-B652BD4A55D5}"/>
                </a:ext>
              </a:extLst>
            </p:cNvPr>
            <p:cNvSpPr/>
            <p:nvPr/>
          </p:nvSpPr>
          <p:spPr>
            <a:xfrm>
              <a:off x="5741471" y="1746714"/>
              <a:ext cx="1190802" cy="518399"/>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2800" b="0" i="0" u="none" strike="noStrike" kern="0" cap="none" spc="0" normalizeH="0" baseline="0" noProof="0" dirty="0">
                <a:ln>
                  <a:noFill/>
                </a:ln>
                <a:solidFill>
                  <a:srgbClr val="002652">
                    <a:hueOff val="0"/>
                    <a:satOff val="0"/>
                    <a:lumOff val="0"/>
                    <a:alphaOff val="0"/>
                  </a:srgbClr>
                </a:solidFill>
                <a:effectLst/>
                <a:uLnTx/>
                <a:uFillTx/>
                <a:latin typeface="Calibri" panose="020F0502020204030204"/>
                <a:ea typeface="+mn-ea"/>
                <a:cs typeface="+mn-cs"/>
              </a:endParaRPr>
            </a:p>
          </p:txBody>
        </p:sp>
        <p:sp>
          <p:nvSpPr>
            <p:cNvPr id="34" name="Rectangle: Rounded Corners 4">
              <a:extLst>
                <a:ext uri="{FF2B5EF4-FFF2-40B4-BE49-F238E27FC236}">
                  <a16:creationId xmlns:a16="http://schemas.microsoft.com/office/drawing/2014/main" id="{DE26D6D3-1464-2C65-453D-211B5CE55FD7}"/>
                </a:ext>
              </a:extLst>
            </p:cNvPr>
            <p:cNvSpPr txBox="1"/>
            <p:nvPr/>
          </p:nvSpPr>
          <p:spPr>
            <a:xfrm>
              <a:off x="5739141" y="1794358"/>
              <a:ext cx="1190802" cy="345600"/>
            </a:xfrm>
            <a:prstGeom prst="rect">
              <a:avLst/>
            </a:prstGeom>
            <a:noFill/>
            <a:ln>
              <a:noFill/>
            </a:ln>
            <a:effectLst/>
          </p:spPr>
          <p:txBody>
            <a:bodyPr spcFirstLastPara="0" vert="horz" wrap="square" lIns="85344" tIns="85344" rIns="85344" bIns="45720" numCol="1" spcCol="1270" anchor="t"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nl-BE" sz="1300" b="1" i="0" u="none" strike="noStrike" kern="0" cap="none" spc="0" normalizeH="0" baseline="0" noProof="0" dirty="0">
                  <a:ln>
                    <a:noFill/>
                  </a:ln>
                  <a:solidFill>
                    <a:srgbClr val="FFFFFF"/>
                  </a:solidFill>
                  <a:effectLst/>
                  <a:uLnTx/>
                  <a:uFillTx/>
                  <a:latin typeface="Calibri" panose="020F0502020204030204"/>
                  <a:ea typeface="+mn-ea"/>
                  <a:cs typeface="+mn-cs"/>
                </a:rPr>
                <a:t>Juni</a:t>
              </a:r>
              <a:r>
                <a:rPr kumimoji="0" lang="nl-BE" b="1" i="0" u="none" strike="noStrike" kern="0" cap="none" spc="0" normalizeH="0" baseline="0" noProof="0" dirty="0">
                  <a:ln>
                    <a:noFill/>
                  </a:ln>
                  <a:solidFill>
                    <a:srgbClr val="FFFFFF"/>
                  </a:solidFill>
                  <a:effectLst/>
                  <a:uLnTx/>
                  <a:uFillTx/>
                  <a:latin typeface="Calibri" panose="020F0502020204030204"/>
                  <a:ea typeface="+mn-ea"/>
                  <a:cs typeface="+mn-cs"/>
                </a:rPr>
                <a:t> 2029</a:t>
              </a:r>
            </a:p>
          </p:txBody>
        </p:sp>
      </p:grpSp>
      <p:grpSp>
        <p:nvGrpSpPr>
          <p:cNvPr id="35" name="Group 34">
            <a:extLst>
              <a:ext uri="{FF2B5EF4-FFF2-40B4-BE49-F238E27FC236}">
                <a16:creationId xmlns:a16="http://schemas.microsoft.com/office/drawing/2014/main" id="{DFF22D96-C90C-6D82-56CF-EC29FC2BF260}"/>
              </a:ext>
            </a:extLst>
          </p:cNvPr>
          <p:cNvGrpSpPr/>
          <p:nvPr/>
        </p:nvGrpSpPr>
        <p:grpSpPr>
          <a:xfrm>
            <a:off x="6887117" y="5639965"/>
            <a:ext cx="2192842" cy="1094611"/>
            <a:chOff x="5985370" y="2092313"/>
            <a:chExt cx="1246063" cy="2260601"/>
          </a:xfrm>
        </p:grpSpPr>
        <p:sp>
          <p:nvSpPr>
            <p:cNvPr id="36" name="Rectangle: Rounded Corners 35">
              <a:extLst>
                <a:ext uri="{FF2B5EF4-FFF2-40B4-BE49-F238E27FC236}">
                  <a16:creationId xmlns:a16="http://schemas.microsoft.com/office/drawing/2014/main" id="{11E350B8-3D83-704E-503D-F3381DCA7895}"/>
                </a:ext>
              </a:extLst>
            </p:cNvPr>
            <p:cNvSpPr/>
            <p:nvPr/>
          </p:nvSpPr>
          <p:spPr>
            <a:xfrm>
              <a:off x="5985370" y="2092313"/>
              <a:ext cx="1190802" cy="22059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srgbClr val="002652">
                    <a:hueOff val="0"/>
                    <a:satOff val="0"/>
                    <a:lumOff val="0"/>
                    <a:alphaOff val="0"/>
                  </a:srgbClr>
                </a:solidFill>
                <a:effectLst/>
                <a:uLnTx/>
                <a:uFillTx/>
                <a:latin typeface="Calibri" panose="020F0502020204030204"/>
                <a:ea typeface="+mn-ea"/>
                <a:cs typeface="+mn-cs"/>
              </a:endParaRPr>
            </a:p>
          </p:txBody>
        </p:sp>
        <p:sp>
          <p:nvSpPr>
            <p:cNvPr id="37" name="Rectangle: Rounded Corners 6">
              <a:extLst>
                <a:ext uri="{FF2B5EF4-FFF2-40B4-BE49-F238E27FC236}">
                  <a16:creationId xmlns:a16="http://schemas.microsoft.com/office/drawing/2014/main" id="{B36E1A99-50A5-D39B-E068-F9B0459ED74E}"/>
                </a:ext>
              </a:extLst>
            </p:cNvPr>
            <p:cNvSpPr txBox="1"/>
            <p:nvPr/>
          </p:nvSpPr>
          <p:spPr>
            <a:xfrm>
              <a:off x="6012043" y="2216769"/>
              <a:ext cx="1219390" cy="2136145"/>
            </a:xfrm>
            <a:prstGeom prst="rect">
              <a:avLst/>
            </a:prstGeom>
            <a:noFill/>
            <a:ln>
              <a:noFill/>
            </a:ln>
            <a:effectLst/>
          </p:spPr>
          <p:txBody>
            <a:bodyPr spcFirstLastPara="0" vert="horz" wrap="square" lIns="85344" tIns="85344" rIns="85344" bIns="85344" numCol="1" spcCol="1270" anchor="t" anchorCtr="0">
              <a:noAutofit/>
            </a:bodyPr>
            <a:lstStyle/>
            <a:p>
              <a:pPr marL="114300" marR="0" lvl="1" indent="-114300" defTabSz="533400" eaLnBrk="1" fontAlgn="auto" latinLnBrk="0" hangingPunct="1">
                <a:lnSpc>
                  <a:spcPct val="90000"/>
                </a:lnSpc>
                <a:spcBef>
                  <a:spcPct val="0"/>
                </a:spcBef>
                <a:spcAft>
                  <a:spcPct val="15000"/>
                </a:spcAft>
                <a:buClrTx/>
                <a:buSzTx/>
                <a:buFontTx/>
                <a:buChar char="•"/>
                <a:tabLst/>
                <a:defRPr/>
              </a:pPr>
              <a:r>
                <a:rPr kumimoji="0" lang="nl-BE" sz="1200" b="0" i="0" u="none" strike="noStrike" kern="0" cap="none" spc="0" normalizeH="0" baseline="0" noProof="0" dirty="0">
                  <a:ln>
                    <a:noFill/>
                  </a:ln>
                  <a:solidFill>
                    <a:srgbClr val="002652">
                      <a:hueOff val="0"/>
                      <a:satOff val="0"/>
                      <a:lumOff val="0"/>
                      <a:alphaOff val="0"/>
                    </a:srgbClr>
                  </a:solidFill>
                  <a:effectLst/>
                  <a:uLnTx/>
                  <a:uFillTx/>
                  <a:latin typeface="Calibri" panose="020F0502020204030204"/>
                  <a:ea typeface="+mn-ea"/>
                  <a:cs typeface="+mn-cs"/>
                </a:rPr>
                <a:t>Bijgewerkte sociale diagnose</a:t>
              </a:r>
            </a:p>
            <a:p>
              <a:pPr marL="114300" marR="0" lvl="1" indent="-114300" defTabSz="533400" eaLnBrk="1" fontAlgn="auto" latinLnBrk="0" hangingPunct="1">
                <a:lnSpc>
                  <a:spcPct val="90000"/>
                </a:lnSpc>
                <a:spcBef>
                  <a:spcPct val="0"/>
                </a:spcBef>
                <a:spcAft>
                  <a:spcPct val="15000"/>
                </a:spcAft>
                <a:buClrTx/>
                <a:buSzTx/>
                <a:buFontTx/>
                <a:buChar char="•"/>
                <a:tabLst/>
                <a:defRPr/>
              </a:pPr>
              <a:r>
                <a:rPr kumimoji="0" lang="nl-BE" sz="1200" b="0" i="0" u="none" strike="noStrike" kern="0" cap="none" spc="0" normalizeH="0" baseline="0" noProof="0" dirty="0">
                  <a:ln>
                    <a:noFill/>
                  </a:ln>
                  <a:solidFill>
                    <a:srgbClr val="002652">
                      <a:hueOff val="0"/>
                      <a:satOff val="0"/>
                      <a:lumOff val="0"/>
                      <a:alphaOff val="0"/>
                    </a:srgbClr>
                  </a:solidFill>
                  <a:effectLst/>
                  <a:uLnTx/>
                  <a:uFillTx/>
                  <a:latin typeface="Calibri" panose="020F0502020204030204"/>
                  <a:ea typeface="+mn-ea"/>
                  <a:cs typeface="+mn-cs"/>
                </a:rPr>
                <a:t>Aangepast actieplan op basis van de diagnose</a:t>
              </a:r>
            </a:p>
          </p:txBody>
        </p:sp>
      </p:grpSp>
      <p:grpSp>
        <p:nvGrpSpPr>
          <p:cNvPr id="38" name="Group 37">
            <a:extLst>
              <a:ext uri="{FF2B5EF4-FFF2-40B4-BE49-F238E27FC236}">
                <a16:creationId xmlns:a16="http://schemas.microsoft.com/office/drawing/2014/main" id="{F45D211F-A2B9-C0DB-4F93-40806D2BB033}"/>
              </a:ext>
            </a:extLst>
          </p:cNvPr>
          <p:cNvGrpSpPr/>
          <p:nvPr/>
        </p:nvGrpSpPr>
        <p:grpSpPr>
          <a:xfrm>
            <a:off x="5074572" y="5064401"/>
            <a:ext cx="1574155" cy="518399"/>
            <a:chOff x="5741471" y="1746714"/>
            <a:chExt cx="1190802" cy="518399"/>
          </a:xfrm>
        </p:grpSpPr>
        <p:sp>
          <p:nvSpPr>
            <p:cNvPr id="39" name="Rectangle: Rounded Corners 38">
              <a:extLst>
                <a:ext uri="{FF2B5EF4-FFF2-40B4-BE49-F238E27FC236}">
                  <a16:creationId xmlns:a16="http://schemas.microsoft.com/office/drawing/2014/main" id="{BED258B3-B5CB-B373-F637-0EB96BBE6C63}"/>
                </a:ext>
              </a:extLst>
            </p:cNvPr>
            <p:cNvSpPr/>
            <p:nvPr/>
          </p:nvSpPr>
          <p:spPr>
            <a:xfrm>
              <a:off x="5741471" y="1746714"/>
              <a:ext cx="1190802" cy="518399"/>
            </a:xfrm>
            <a:prstGeom prst="roundRect">
              <a:avLst>
                <a:gd name="adj" fmla="val 10000"/>
              </a:avLst>
            </a:prstGeom>
            <a:solidFill>
              <a:srgbClr val="2F5597">
                <a:hueOff val="0"/>
                <a:satOff val="0"/>
                <a:lumOff val="0"/>
                <a:alphaOff val="0"/>
              </a:srgbClr>
            </a:solidFill>
            <a:ln w="12700" cap="flat" cmpd="sng" algn="ctr">
              <a:solidFill>
                <a:srgbClr val="007E8F">
                  <a:shade val="80000"/>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BE" sz="2000" b="0" i="0" u="none" strike="noStrike" kern="0" cap="none" spc="0" normalizeH="0" baseline="0" noProof="0" dirty="0">
                <a:ln>
                  <a:noFill/>
                </a:ln>
                <a:solidFill>
                  <a:srgbClr val="002652">
                    <a:hueOff val="0"/>
                    <a:satOff val="0"/>
                    <a:lumOff val="0"/>
                    <a:alphaOff val="0"/>
                  </a:srgbClr>
                </a:solidFill>
                <a:effectLst/>
                <a:uLnTx/>
                <a:uFillTx/>
                <a:latin typeface="Calibri" panose="020F0502020204030204"/>
                <a:ea typeface="+mn-ea"/>
                <a:cs typeface="+mn-cs"/>
              </a:endParaRPr>
            </a:p>
          </p:txBody>
        </p:sp>
        <p:sp>
          <p:nvSpPr>
            <p:cNvPr id="40" name="Rectangle: Rounded Corners 4">
              <a:extLst>
                <a:ext uri="{FF2B5EF4-FFF2-40B4-BE49-F238E27FC236}">
                  <a16:creationId xmlns:a16="http://schemas.microsoft.com/office/drawing/2014/main" id="{AE96E8C4-93E2-C15D-0B1D-E96F849823FC}"/>
                </a:ext>
              </a:extLst>
            </p:cNvPr>
            <p:cNvSpPr txBox="1"/>
            <p:nvPr/>
          </p:nvSpPr>
          <p:spPr>
            <a:xfrm>
              <a:off x="5741471" y="1746714"/>
              <a:ext cx="1190802" cy="345600"/>
            </a:xfrm>
            <a:prstGeom prst="rect">
              <a:avLst/>
            </a:prstGeom>
            <a:noFill/>
            <a:ln>
              <a:noFill/>
            </a:ln>
            <a:effectLst/>
          </p:spPr>
          <p:txBody>
            <a:bodyPr spcFirstLastPara="0" vert="horz" wrap="square" lIns="85344" tIns="85344" rIns="85344" bIns="45720" numCol="1" spcCol="1270" anchor="t"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nl-BE" sz="1400" b="1" i="0" u="none" strike="noStrike" kern="0" cap="none" spc="0" normalizeH="0" baseline="0" noProof="0" dirty="0">
                  <a:ln>
                    <a:noFill/>
                  </a:ln>
                  <a:solidFill>
                    <a:srgbClr val="FFFFFF"/>
                  </a:solidFill>
                  <a:effectLst/>
                  <a:uLnTx/>
                  <a:uFillTx/>
                  <a:latin typeface="Calibri" panose="020F0502020204030204"/>
                  <a:ea typeface="+mn-ea"/>
                  <a:cs typeface="+mn-cs"/>
                </a:rPr>
                <a:t>Uiterlijk maart 2029</a:t>
              </a:r>
            </a:p>
          </p:txBody>
        </p:sp>
      </p:grpSp>
      <p:grpSp>
        <p:nvGrpSpPr>
          <p:cNvPr id="42" name="Group 41">
            <a:extLst>
              <a:ext uri="{FF2B5EF4-FFF2-40B4-BE49-F238E27FC236}">
                <a16:creationId xmlns:a16="http://schemas.microsoft.com/office/drawing/2014/main" id="{A83A0B03-F785-6737-5410-3269357993CD}"/>
              </a:ext>
            </a:extLst>
          </p:cNvPr>
          <p:cNvGrpSpPr/>
          <p:nvPr/>
        </p:nvGrpSpPr>
        <p:grpSpPr>
          <a:xfrm>
            <a:off x="4735284" y="5627950"/>
            <a:ext cx="2104979" cy="617899"/>
            <a:chOff x="5681164" y="2256854"/>
            <a:chExt cx="1497953" cy="2251818"/>
          </a:xfrm>
        </p:grpSpPr>
        <p:sp>
          <p:nvSpPr>
            <p:cNvPr id="43" name="Rectangle: Rounded Corners 42">
              <a:extLst>
                <a:ext uri="{FF2B5EF4-FFF2-40B4-BE49-F238E27FC236}">
                  <a16:creationId xmlns:a16="http://schemas.microsoft.com/office/drawing/2014/main" id="{C6DA33C7-CEC3-8BC1-6B75-6CCCFC08BA2F}"/>
                </a:ext>
              </a:extLst>
            </p:cNvPr>
            <p:cNvSpPr/>
            <p:nvPr/>
          </p:nvSpPr>
          <p:spPr>
            <a:xfrm>
              <a:off x="5681164" y="2302772"/>
              <a:ext cx="1497953" cy="2205900"/>
            </a:xfrm>
            <a:prstGeom prst="roundRect">
              <a:avLst>
                <a:gd name="adj" fmla="val 10000"/>
              </a:avLst>
            </a:prstGeom>
            <a:solidFill>
              <a:srgbClr val="007E8F">
                <a:alpha val="90000"/>
                <a:tint val="40000"/>
                <a:hueOff val="0"/>
                <a:satOff val="0"/>
                <a:lumOff val="0"/>
                <a:alphaOff val="0"/>
              </a:srgbClr>
            </a:solidFill>
            <a:ln w="12700" cap="flat" cmpd="sng" algn="ctr">
              <a:solidFill>
                <a:srgbClr val="007E8F">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srgbClr val="002652">
                    <a:hueOff val="0"/>
                    <a:satOff val="0"/>
                    <a:lumOff val="0"/>
                    <a:alphaOff val="0"/>
                  </a:srgbClr>
                </a:solidFill>
                <a:effectLst/>
                <a:uLnTx/>
                <a:uFillTx/>
                <a:latin typeface="Calibri" panose="020F0502020204030204"/>
                <a:ea typeface="+mn-ea"/>
                <a:cs typeface="+mn-cs"/>
              </a:endParaRPr>
            </a:p>
          </p:txBody>
        </p:sp>
        <p:sp>
          <p:nvSpPr>
            <p:cNvPr id="44" name="Rectangle: Rounded Corners 6">
              <a:extLst>
                <a:ext uri="{FF2B5EF4-FFF2-40B4-BE49-F238E27FC236}">
                  <a16:creationId xmlns:a16="http://schemas.microsoft.com/office/drawing/2014/main" id="{279B4F59-0083-02C1-EEF8-08B24AE463EC}"/>
                </a:ext>
              </a:extLst>
            </p:cNvPr>
            <p:cNvSpPr txBox="1"/>
            <p:nvPr/>
          </p:nvSpPr>
          <p:spPr>
            <a:xfrm>
              <a:off x="5982424" y="2256854"/>
              <a:ext cx="1121048" cy="2136148"/>
            </a:xfrm>
            <a:prstGeom prst="rect">
              <a:avLst/>
            </a:prstGeom>
            <a:noFill/>
            <a:ln>
              <a:noFill/>
            </a:ln>
            <a:effectLst/>
          </p:spPr>
          <p:txBody>
            <a:bodyPr spcFirstLastPara="0" vert="horz" wrap="square" lIns="85344" tIns="85344" rIns="85344" bIns="85344" numCol="1" spcCol="1270" anchor="t" anchorCtr="0">
              <a:noAutofit/>
            </a:bodyPr>
            <a:lstStyle/>
            <a:p>
              <a:pPr marL="114300" marR="0" lvl="1" indent="-114300" defTabSz="533400" eaLnBrk="1" fontAlgn="auto" latinLnBrk="0" hangingPunct="1">
                <a:lnSpc>
                  <a:spcPct val="90000"/>
                </a:lnSpc>
                <a:spcBef>
                  <a:spcPct val="0"/>
                </a:spcBef>
                <a:spcAft>
                  <a:spcPct val="15000"/>
                </a:spcAft>
                <a:buClrTx/>
                <a:buSzTx/>
                <a:buFontTx/>
                <a:buChar char="•"/>
                <a:tabLst/>
                <a:defRPr/>
              </a:pPr>
              <a:r>
                <a:rPr lang="nl-BE" sz="1200" kern="0" dirty="0">
                  <a:solidFill>
                    <a:srgbClr val="002652">
                      <a:hueOff val="0"/>
                      <a:satOff val="0"/>
                      <a:lumOff val="0"/>
                      <a:alphaOff val="0"/>
                    </a:srgbClr>
                  </a:solidFill>
                  <a:latin typeface="Calibri" panose="020F0502020204030204"/>
                </a:rPr>
                <a:t>Beslissing om de diagnose al dan niet aan te passen</a:t>
              </a:r>
              <a:endParaRPr kumimoji="0" lang="nl-BE" sz="1200" b="0" i="0" u="none" strike="noStrike" kern="0" cap="none" spc="0" normalizeH="0" baseline="0" noProof="0" dirty="0">
                <a:ln>
                  <a:noFill/>
                </a:ln>
                <a:solidFill>
                  <a:srgbClr val="002652">
                    <a:hueOff val="0"/>
                    <a:satOff val="0"/>
                    <a:lumOff val="0"/>
                    <a:alphaOff val="0"/>
                  </a:srgbClr>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90FB4F35-455A-2655-6092-A16B05598698}"/>
              </a:ext>
            </a:extLst>
          </p:cNvPr>
          <p:cNvGrpSpPr/>
          <p:nvPr/>
        </p:nvGrpSpPr>
        <p:grpSpPr>
          <a:xfrm rot="16200000">
            <a:off x="7165858" y="4523810"/>
            <a:ext cx="462973" cy="358657"/>
            <a:chOff x="6293513" y="1260920"/>
            <a:chExt cx="462973" cy="358657"/>
          </a:xfrm>
        </p:grpSpPr>
        <p:sp>
          <p:nvSpPr>
            <p:cNvPr id="46" name="Arrow: Right 45">
              <a:extLst>
                <a:ext uri="{FF2B5EF4-FFF2-40B4-BE49-F238E27FC236}">
                  <a16:creationId xmlns:a16="http://schemas.microsoft.com/office/drawing/2014/main" id="{4A18D2E9-D51F-E859-E71E-96F162D3393B}"/>
                </a:ext>
              </a:extLst>
            </p:cNvPr>
            <p:cNvSpPr/>
            <p:nvPr/>
          </p:nvSpPr>
          <p:spPr>
            <a:xfrm>
              <a:off x="6293513" y="1260920"/>
              <a:ext cx="462973" cy="358657"/>
            </a:xfrm>
            <a:prstGeom prst="rightArrow">
              <a:avLst>
                <a:gd name="adj1" fmla="val 60000"/>
                <a:gd name="adj2" fmla="val 50000"/>
              </a:avLst>
            </a:prstGeom>
            <a:solidFill>
              <a:srgbClr val="007E8F">
                <a:tint val="6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srgbClr val="002652">
                    <a:hueOff val="0"/>
                    <a:satOff val="0"/>
                    <a:lumOff val="0"/>
                    <a:alphaOff val="0"/>
                  </a:srgbClr>
                </a:solidFill>
                <a:effectLst/>
                <a:uLnTx/>
                <a:uFillTx/>
                <a:latin typeface="Calibri" panose="020F0502020204030204"/>
                <a:ea typeface="+mn-ea"/>
                <a:cs typeface="+mn-cs"/>
              </a:endParaRPr>
            </a:p>
          </p:txBody>
        </p:sp>
        <p:sp>
          <p:nvSpPr>
            <p:cNvPr id="47" name="Arrow: Right 4">
              <a:extLst>
                <a:ext uri="{FF2B5EF4-FFF2-40B4-BE49-F238E27FC236}">
                  <a16:creationId xmlns:a16="http://schemas.microsoft.com/office/drawing/2014/main" id="{7CEE03B4-C7DB-BB7E-36C9-3777B8A6A92C}"/>
                </a:ext>
              </a:extLst>
            </p:cNvPr>
            <p:cNvSpPr txBox="1"/>
            <p:nvPr/>
          </p:nvSpPr>
          <p:spPr>
            <a:xfrm>
              <a:off x="6293513" y="1332651"/>
              <a:ext cx="355376" cy="215195"/>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endParaRPr kumimoji="0" lang="nl-BE" sz="1500" b="0" i="0" u="none" strike="noStrike" kern="0" cap="none" spc="0" normalizeH="0" baseline="0" noProof="0" dirty="0">
                <a:ln>
                  <a:noFill/>
                </a:ln>
                <a:solidFill>
                  <a:srgbClr val="002652">
                    <a:hueOff val="0"/>
                    <a:satOff val="0"/>
                    <a:lumOff val="0"/>
                    <a:alphaOff val="0"/>
                  </a:srgbClr>
                </a:solidFill>
                <a:effectLst/>
                <a:uLnTx/>
                <a:uFillTx/>
                <a:latin typeface="Calibri" panose="020F0502020204030204"/>
                <a:ea typeface="+mn-ea"/>
                <a:cs typeface="+mn-cs"/>
              </a:endParaRPr>
            </a:p>
          </p:txBody>
        </p:sp>
      </p:grpSp>
      <p:sp>
        <p:nvSpPr>
          <p:cNvPr id="48" name="TextBox 47">
            <a:extLst>
              <a:ext uri="{FF2B5EF4-FFF2-40B4-BE49-F238E27FC236}">
                <a16:creationId xmlns:a16="http://schemas.microsoft.com/office/drawing/2014/main" id="{82A5664D-4185-26D1-B6F3-61A60C2E8364}"/>
              </a:ext>
            </a:extLst>
          </p:cNvPr>
          <p:cNvSpPr txBox="1"/>
          <p:nvPr/>
        </p:nvSpPr>
        <p:spPr>
          <a:xfrm>
            <a:off x="3384665" y="561710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b="1" i="1" noProof="0" dirty="0">
                <a:solidFill>
                  <a:srgbClr val="13CCBD"/>
                </a:solidFill>
                <a:latin typeface="Calibri" panose="020F0502020204030204"/>
                <a:ea typeface="Calibri"/>
                <a:cs typeface="Calibri"/>
              </a:rPr>
              <a:t>Optioneel</a:t>
            </a:r>
          </a:p>
        </p:txBody>
      </p:sp>
    </p:spTree>
    <p:extLst>
      <p:ext uri="{BB962C8B-B14F-4D97-AF65-F5344CB8AC3E}">
        <p14:creationId xmlns:p14="http://schemas.microsoft.com/office/powerpoint/2010/main" val="1675886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BC019-2E42-8F50-C369-25CA8E077DC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81C8DEC-1D27-E3C2-F944-948213DA4041}"/>
              </a:ext>
            </a:extLst>
          </p:cNvPr>
          <p:cNvSpPr>
            <a:spLocks noGrp="1"/>
          </p:cNvSpPr>
          <p:nvPr>
            <p:ph type="title"/>
          </p:nvPr>
        </p:nvSpPr>
        <p:spPr>
          <a:xfrm>
            <a:off x="299340" y="1914525"/>
            <a:ext cx="1881886" cy="1015663"/>
          </a:xfrm>
        </p:spPr>
        <p:txBody>
          <a:bodyPr anchor="t"/>
          <a:lstStyle/>
          <a:p>
            <a:pPr lvl="0">
              <a:lnSpc>
                <a:spcPct val="100000"/>
              </a:lnSpc>
              <a:spcBef>
                <a:spcPts val="0"/>
              </a:spcBef>
              <a:defRPr/>
            </a:pPr>
            <a:r>
              <a:rPr kumimoji="0" lang="nl-BE" sz="2000" b="0" i="0" u="sng" strike="noStrike" cap="none" normalizeH="0" baseline="0" noProof="0" dirty="0">
                <a:ln>
                  <a:noFill/>
                </a:ln>
                <a:solidFill>
                  <a:srgbClr val="0070C0"/>
                </a:solidFill>
                <a:effectLst/>
                <a:uLnTx/>
                <a:uFillTx/>
                <a:latin typeface="Calibri" panose="020F0502020204030204" pitchFamily="34" charset="0"/>
                <a:cs typeface="Calibri" panose="020F0502020204030204" pitchFamily="34" charset="0"/>
              </a:rPr>
              <a:t>Titel 4</a:t>
            </a:r>
            <a:br>
              <a:rPr kumimoji="0" lang="nl-BE" sz="2000" b="0" i="0" u="none" strike="noStrike" cap="none" normalizeH="0" baseline="0" noProof="0" dirty="0">
                <a:ln>
                  <a:noFill/>
                </a:ln>
                <a:solidFill>
                  <a:srgbClr val="0070C0"/>
                </a:solidFill>
                <a:effectLst/>
                <a:uLnTx/>
                <a:uFillTx/>
                <a:latin typeface="Calibri" panose="020F0502020204030204" pitchFamily="34" charset="0"/>
                <a:cs typeface="Calibri" panose="020F0502020204030204" pitchFamily="34" charset="0"/>
              </a:rPr>
            </a:br>
            <a:r>
              <a:rPr kumimoji="0" lang="nl-BE" sz="2000" b="0" i="0" u="none" strike="noStrike" cap="none" normalizeH="0" baseline="0" noProof="0" dirty="0">
                <a:ln>
                  <a:noFill/>
                </a:ln>
                <a:solidFill>
                  <a:srgbClr val="0070C0"/>
                </a:solidFill>
                <a:effectLst/>
                <a:uLnTx/>
                <a:uFillTx/>
                <a:latin typeface="Calibri" panose="020F0502020204030204" pitchFamily="34" charset="0"/>
                <a:cs typeface="Calibri" panose="020F0502020204030204" pitchFamily="34" charset="0"/>
              </a:rPr>
              <a:t>Uitvoerings-mechanisme </a:t>
            </a:r>
          </a:p>
        </p:txBody>
      </p:sp>
      <p:sp>
        <p:nvSpPr>
          <p:cNvPr id="4" name="Slide Number Placeholder 3">
            <a:extLst>
              <a:ext uri="{FF2B5EF4-FFF2-40B4-BE49-F238E27FC236}">
                <a16:creationId xmlns:a16="http://schemas.microsoft.com/office/drawing/2014/main" id="{E81513E3-F383-6045-20ED-43F520BE3303}"/>
              </a:ext>
            </a:extLst>
          </p:cNvPr>
          <p:cNvSpPr>
            <a:spLocks noGrp="1"/>
          </p:cNvSpPr>
          <p:nvPr>
            <p:ph type="sldNum" sz="quarter" idx="4"/>
          </p:nvPr>
        </p:nvSpPr>
        <p:spPr/>
        <p:txBody>
          <a:bodyPr/>
          <a:lstStyle/>
          <a:p>
            <a:pPr algn="r"/>
            <a:fld id="{40A309F3-4EDD-E040-AF0C-9B3B38A0CA5F}" type="slidenum">
              <a:rPr lang="en-BE" smtClean="0"/>
              <a:pPr algn="r"/>
              <a:t>72</a:t>
            </a:fld>
            <a:endParaRPr lang="en-BE"/>
          </a:p>
        </p:txBody>
      </p:sp>
      <p:sp>
        <p:nvSpPr>
          <p:cNvPr id="7" name="Tijdelijke aanduiding voor afbeelding 6">
            <a:extLst>
              <a:ext uri="{FF2B5EF4-FFF2-40B4-BE49-F238E27FC236}">
                <a16:creationId xmlns:a16="http://schemas.microsoft.com/office/drawing/2014/main" id="{33FD4997-37C3-6524-D8FD-8ABAE80058E4}"/>
              </a:ext>
            </a:extLst>
          </p:cNvPr>
          <p:cNvSpPr>
            <a:spLocks noGrp="1"/>
          </p:cNvSpPr>
          <p:nvPr>
            <p:ph type="pic" sz="quarter" idx="14"/>
          </p:nvPr>
        </p:nvSpPr>
        <p:spPr>
          <a:xfrm>
            <a:off x="1" y="692151"/>
            <a:ext cx="3551429" cy="917573"/>
          </a:xfrm>
        </p:spPr>
        <p:txBody>
          <a:bodyPr/>
          <a:lstStyle/>
          <a:p>
            <a:r>
              <a:rPr lang="nl-BE" sz="2800" b="1" dirty="0">
                <a:solidFill>
                  <a:srgbClr val="000000"/>
                </a:solidFill>
                <a:latin typeface="Calibri" panose="020F0502020204030204" pitchFamily="34" charset="0"/>
                <a:cs typeface="Calibri" panose="020F0502020204030204" pitchFamily="34" charset="0"/>
              </a:rPr>
              <a:t>5.</a:t>
            </a:r>
            <a:r>
              <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rPr>
              <a:t> Huidige output</a:t>
            </a:r>
          </a:p>
        </p:txBody>
      </p:sp>
      <p:sp>
        <p:nvSpPr>
          <p:cNvPr id="2" name="Arrow: Right 1">
            <a:extLst>
              <a:ext uri="{FF2B5EF4-FFF2-40B4-BE49-F238E27FC236}">
                <a16:creationId xmlns:a16="http://schemas.microsoft.com/office/drawing/2014/main" id="{58BF302E-15C4-159A-C65D-67F96C8D2B7A}"/>
              </a:ext>
            </a:extLst>
          </p:cNvPr>
          <p:cNvSpPr/>
          <p:nvPr/>
        </p:nvSpPr>
        <p:spPr>
          <a:xfrm>
            <a:off x="3017228" y="1693144"/>
            <a:ext cx="1068404" cy="44276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atin typeface="Hind Madurai" panose="02000000000000000000" pitchFamily="2" charset="77"/>
              <a:cs typeface="Hind Madurai" panose="02000000000000000000" pitchFamily="2" charset="77"/>
            </a:endParaRPr>
          </a:p>
        </p:txBody>
      </p:sp>
      <p:sp>
        <p:nvSpPr>
          <p:cNvPr id="3" name="Text Placeholder 7">
            <a:extLst>
              <a:ext uri="{FF2B5EF4-FFF2-40B4-BE49-F238E27FC236}">
                <a16:creationId xmlns:a16="http://schemas.microsoft.com/office/drawing/2014/main" id="{9D07E816-1BCF-7F4C-051C-97ED90BB32D4}"/>
              </a:ext>
            </a:extLst>
          </p:cNvPr>
          <p:cNvSpPr>
            <a:spLocks noGrp="1"/>
          </p:cNvSpPr>
          <p:nvPr>
            <p:ph type="body" sz="quarter" idx="11"/>
          </p:nvPr>
        </p:nvSpPr>
        <p:spPr>
          <a:xfrm>
            <a:off x="4302492" y="1495063"/>
            <a:ext cx="7236828" cy="1854585"/>
          </a:xfrm>
        </p:spPr>
        <p:txBody>
          <a:bodyPr>
            <a:normAutofit/>
          </a:bodyPr>
          <a:lstStyle/>
          <a:p>
            <a:pPr marL="558800" lvl="1" indent="-285750">
              <a:spcBef>
                <a:spcPts val="600"/>
              </a:spcBef>
              <a:buFont typeface="Arial" panose="020B0604020202020204" pitchFamily="34" charset="0"/>
              <a:buChar char="•"/>
            </a:pPr>
            <a:r>
              <a:rPr lang="nl-BE" dirty="0"/>
              <a:t>Tijdlijn aangepast aan de output  </a:t>
            </a:r>
          </a:p>
        </p:txBody>
      </p:sp>
      <p:pic>
        <p:nvPicPr>
          <p:cNvPr id="41" name="Picture 40">
            <a:extLst>
              <a:ext uri="{FF2B5EF4-FFF2-40B4-BE49-F238E27FC236}">
                <a16:creationId xmlns:a16="http://schemas.microsoft.com/office/drawing/2014/main" id="{A7941B94-483E-A75B-BB6E-4E22595D61ED}"/>
              </a:ext>
            </a:extLst>
          </p:cNvPr>
          <p:cNvPicPr>
            <a:picLocks noChangeAspect="1"/>
          </p:cNvPicPr>
          <p:nvPr/>
        </p:nvPicPr>
        <p:blipFill>
          <a:blip r:embed="rId2"/>
          <a:stretch>
            <a:fillRect/>
          </a:stretch>
        </p:blipFill>
        <p:spPr>
          <a:xfrm>
            <a:off x="3551430" y="2015186"/>
            <a:ext cx="7805874" cy="4337099"/>
          </a:xfrm>
          <a:prstGeom prst="rect">
            <a:avLst/>
          </a:prstGeom>
        </p:spPr>
      </p:pic>
      <p:pic>
        <p:nvPicPr>
          <p:cNvPr id="6" name="Picture 3">
            <a:extLst>
              <a:ext uri="{FF2B5EF4-FFF2-40B4-BE49-F238E27FC236}">
                <a16:creationId xmlns:a16="http://schemas.microsoft.com/office/drawing/2014/main" id="{B71FDB8C-534E-08A7-ADB2-12AFFBB9F279}"/>
              </a:ext>
            </a:extLst>
          </p:cNvPr>
          <p:cNvPicPr>
            <a:picLocks noChangeAspect="1"/>
          </p:cNvPicPr>
          <p:nvPr/>
        </p:nvPicPr>
        <p:blipFill>
          <a:blip r:embed="rId3"/>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34571356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3739A-4E74-5130-6BD2-798B67AB4CC7}"/>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EF4D5AF-C08F-EF02-3626-EF6719A070DE}"/>
              </a:ext>
            </a:extLst>
          </p:cNvPr>
          <p:cNvSpPr>
            <a:spLocks noGrp="1"/>
          </p:cNvSpPr>
          <p:nvPr>
            <p:ph type="title"/>
          </p:nvPr>
        </p:nvSpPr>
        <p:spPr>
          <a:xfrm>
            <a:off x="299340" y="1914525"/>
            <a:ext cx="1881886" cy="1015663"/>
          </a:xfrm>
        </p:spPr>
        <p:txBody>
          <a:bodyPr anchor="t"/>
          <a:lstStyle/>
          <a:p>
            <a:pPr lvl="0">
              <a:lnSpc>
                <a:spcPct val="100000"/>
              </a:lnSpc>
              <a:spcBef>
                <a:spcPts val="0"/>
              </a:spcBef>
              <a:defRPr/>
            </a:pPr>
            <a:r>
              <a:rPr kumimoji="0" lang="nl-BE" sz="2000" b="0" i="0" u="sng"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t>Titel 5</a:t>
            </a:r>
            <a:br>
              <a:rPr kumimoji="0" lang="nl-BE" sz="2000" b="0" i="0" u="none" strike="noStrike" cap="none" normalizeH="0" baseline="0" noProof="0">
                <a:ln>
                  <a:noFill/>
                </a:ln>
                <a:solidFill>
                  <a:srgbClr val="0070C0"/>
                </a:solidFill>
                <a:effectLst/>
                <a:uLnTx/>
                <a:uFillTx/>
                <a:latin typeface="Calibri" panose="020F0502020204030204" pitchFamily="34" charset="0"/>
                <a:cs typeface="Calibri" panose="020F0502020204030204" pitchFamily="34" charset="0"/>
              </a:rPr>
            </a:br>
            <a:r>
              <a:rPr lang="nl-BE" sz="2000" b="0">
                <a:solidFill>
                  <a:srgbClr val="0070C0"/>
                </a:solidFill>
              </a:rPr>
              <a:t>Evaluatie en jaarlijkse opvolging</a:t>
            </a:r>
          </a:p>
        </p:txBody>
      </p:sp>
      <p:sp>
        <p:nvSpPr>
          <p:cNvPr id="4" name="Slide Number Placeholder 3">
            <a:extLst>
              <a:ext uri="{FF2B5EF4-FFF2-40B4-BE49-F238E27FC236}">
                <a16:creationId xmlns:a16="http://schemas.microsoft.com/office/drawing/2014/main" id="{ADE54BF7-B307-C89B-40A3-B99CD8CFDF33}"/>
              </a:ext>
            </a:extLst>
          </p:cNvPr>
          <p:cNvSpPr>
            <a:spLocks noGrp="1"/>
          </p:cNvSpPr>
          <p:nvPr>
            <p:ph type="sldNum" sz="quarter" idx="4"/>
          </p:nvPr>
        </p:nvSpPr>
        <p:spPr/>
        <p:txBody>
          <a:bodyPr/>
          <a:lstStyle/>
          <a:p>
            <a:pPr algn="r"/>
            <a:fld id="{40A309F3-4EDD-E040-AF0C-9B3B38A0CA5F}" type="slidenum">
              <a:rPr lang="en-BE" smtClean="0"/>
              <a:pPr algn="r"/>
              <a:t>73</a:t>
            </a:fld>
            <a:endParaRPr lang="en-BE"/>
          </a:p>
        </p:txBody>
      </p:sp>
      <p:sp>
        <p:nvSpPr>
          <p:cNvPr id="7" name="Tijdelijke aanduiding voor afbeelding 6">
            <a:extLst>
              <a:ext uri="{FF2B5EF4-FFF2-40B4-BE49-F238E27FC236}">
                <a16:creationId xmlns:a16="http://schemas.microsoft.com/office/drawing/2014/main" id="{4FA7888A-A6F1-17A9-579C-BE20151D9B8E}"/>
              </a:ext>
            </a:extLst>
          </p:cNvPr>
          <p:cNvSpPr>
            <a:spLocks noGrp="1"/>
          </p:cNvSpPr>
          <p:nvPr>
            <p:ph type="pic" sz="quarter" idx="14"/>
          </p:nvPr>
        </p:nvSpPr>
        <p:spPr>
          <a:xfrm>
            <a:off x="1" y="692151"/>
            <a:ext cx="3551429" cy="917573"/>
          </a:xfrm>
        </p:spPr>
        <p:txBody>
          <a:bodyPr/>
          <a:lstStyle/>
          <a:p>
            <a:r>
              <a:rPr lang="nl-BE" sz="2800" b="1" dirty="0">
                <a:solidFill>
                  <a:srgbClr val="000000"/>
                </a:solidFill>
                <a:latin typeface="Calibri" panose="020F0502020204030204" pitchFamily="34" charset="0"/>
                <a:cs typeface="Calibri" panose="020F0502020204030204" pitchFamily="34" charset="0"/>
              </a:rPr>
              <a:t>5.</a:t>
            </a:r>
            <a:r>
              <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rPr>
              <a:t> Huidige output</a:t>
            </a:r>
          </a:p>
        </p:txBody>
      </p:sp>
      <p:graphicFrame>
        <p:nvGraphicFramePr>
          <p:cNvPr id="11" name="Table 10">
            <a:extLst>
              <a:ext uri="{FF2B5EF4-FFF2-40B4-BE49-F238E27FC236}">
                <a16:creationId xmlns:a16="http://schemas.microsoft.com/office/drawing/2014/main" id="{4D781FFB-CB99-018F-73DF-26A0E0CB5A96}"/>
              </a:ext>
            </a:extLst>
          </p:cNvPr>
          <p:cNvGraphicFramePr>
            <a:graphicFrameLocks noGrp="1"/>
          </p:cNvGraphicFramePr>
          <p:nvPr/>
        </p:nvGraphicFramePr>
        <p:xfrm>
          <a:off x="3787541" y="1609724"/>
          <a:ext cx="7953790" cy="1501359"/>
        </p:xfrm>
        <a:graphic>
          <a:graphicData uri="http://schemas.openxmlformats.org/drawingml/2006/table">
            <a:tbl>
              <a:tblPr/>
              <a:tblGrid>
                <a:gridCol w="638590">
                  <a:extLst>
                    <a:ext uri="{9D8B030D-6E8A-4147-A177-3AD203B41FA5}">
                      <a16:colId xmlns:a16="http://schemas.microsoft.com/office/drawing/2014/main" val="450165911"/>
                    </a:ext>
                  </a:extLst>
                </a:gridCol>
                <a:gridCol w="1000911">
                  <a:extLst>
                    <a:ext uri="{9D8B030D-6E8A-4147-A177-3AD203B41FA5}">
                      <a16:colId xmlns:a16="http://schemas.microsoft.com/office/drawing/2014/main" val="2733506478"/>
                    </a:ext>
                  </a:extLst>
                </a:gridCol>
                <a:gridCol w="672047">
                  <a:extLst>
                    <a:ext uri="{9D8B030D-6E8A-4147-A177-3AD203B41FA5}">
                      <a16:colId xmlns:a16="http://schemas.microsoft.com/office/drawing/2014/main" val="1874046101"/>
                    </a:ext>
                  </a:extLst>
                </a:gridCol>
                <a:gridCol w="2643877">
                  <a:extLst>
                    <a:ext uri="{9D8B030D-6E8A-4147-A177-3AD203B41FA5}">
                      <a16:colId xmlns:a16="http://schemas.microsoft.com/office/drawing/2014/main" val="3342291489"/>
                    </a:ext>
                  </a:extLst>
                </a:gridCol>
                <a:gridCol w="672047">
                  <a:extLst>
                    <a:ext uri="{9D8B030D-6E8A-4147-A177-3AD203B41FA5}">
                      <a16:colId xmlns:a16="http://schemas.microsoft.com/office/drawing/2014/main" val="3397566593"/>
                    </a:ext>
                  </a:extLst>
                </a:gridCol>
                <a:gridCol w="221554">
                  <a:extLst>
                    <a:ext uri="{9D8B030D-6E8A-4147-A177-3AD203B41FA5}">
                      <a16:colId xmlns:a16="http://schemas.microsoft.com/office/drawing/2014/main" val="2416348719"/>
                    </a:ext>
                  </a:extLst>
                </a:gridCol>
                <a:gridCol w="2104764">
                  <a:extLst>
                    <a:ext uri="{9D8B030D-6E8A-4147-A177-3AD203B41FA5}">
                      <a16:colId xmlns:a16="http://schemas.microsoft.com/office/drawing/2014/main" val="1698281861"/>
                    </a:ext>
                  </a:extLst>
                </a:gridCol>
              </a:tblGrid>
              <a:tr h="500453">
                <a:tc gridSpan="2">
                  <a:txBody>
                    <a:bodyPr/>
                    <a:lstStyle/>
                    <a:p>
                      <a:pPr algn="l" fontAlgn="b"/>
                      <a:r>
                        <a:rPr lang="nl-BE" sz="1000" b="1" i="0" u="none" strike="noStrike">
                          <a:solidFill>
                            <a:srgbClr val="FFFFFF"/>
                          </a:solidFill>
                          <a:effectLst/>
                          <a:latin typeface="+mn-lt"/>
                        </a:rPr>
                        <a:t>Hoofdstuk</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gridSpan="2">
                  <a:txBody>
                    <a:bodyPr/>
                    <a:lstStyle/>
                    <a:p>
                      <a:pPr algn="l" fontAlgn="b"/>
                      <a:r>
                        <a:rPr lang="nl-BE" sz="1000" b="1" i="0" u="none" strike="noStrike">
                          <a:solidFill>
                            <a:srgbClr val="FFFFFF"/>
                          </a:solidFill>
                          <a:effectLst/>
                          <a:latin typeface="+mn-lt"/>
                        </a:rPr>
                        <a:t>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a:txBody>
                    <a:bodyPr/>
                    <a:lstStyle/>
                    <a:p>
                      <a:pPr algn="ctr" fontAlgn="b"/>
                      <a:r>
                        <a:rPr lang="nl-BE" sz="1000" b="1" i="0" u="none" strike="noStrike">
                          <a:solidFill>
                            <a:srgbClr val="FFFFFF"/>
                          </a:solidFill>
                          <a:effectLst/>
                          <a:latin typeface="+mn-lt"/>
                        </a:rPr>
                        <a:t>Vorig 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chemeClr val="bg1">
                        <a:lumMod val="65000"/>
                      </a:schemeClr>
                    </a:solidFill>
                  </a:tcPr>
                </a:tc>
                <a:tc gridSpan="2">
                  <a:txBody>
                    <a:bodyPr/>
                    <a:lstStyle/>
                    <a:p>
                      <a:pPr algn="ctr" fontAlgn="b"/>
                      <a:r>
                        <a:rPr lang="nl-BE" sz="1000" b="1" i="0" u="none" strike="noStrike">
                          <a:solidFill>
                            <a:srgbClr val="FFFFFF"/>
                          </a:solidFill>
                          <a:effectLst/>
                          <a:latin typeface="+mn-lt"/>
                        </a:rPr>
                        <a:t>Mate van wijziging </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3C7D22"/>
                    </a:solidFill>
                  </a:tcPr>
                </a:tc>
                <a:tc hMerge="1">
                  <a:txBody>
                    <a:bodyPr/>
                    <a:lstStyle/>
                    <a:p>
                      <a:endParaRPr lang="fr-BE"/>
                    </a:p>
                  </a:txBody>
                  <a:tcPr/>
                </a:tc>
                <a:extLst>
                  <a:ext uri="{0D108BD9-81ED-4DB2-BD59-A6C34878D82A}">
                    <a16:rowId xmlns:a16="http://schemas.microsoft.com/office/drawing/2014/main" val="682708440"/>
                  </a:ext>
                </a:extLst>
              </a:tr>
              <a:tr h="500453">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22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Jaarlijkse - plaatselijke - analyse van de naleving van de bepalingen van de overeenkomst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16 + 11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9933"/>
                    </a:solidFill>
                  </a:tcPr>
                </a:tc>
                <a:tc>
                  <a:txBody>
                    <a:bodyPr/>
                    <a:lstStyle/>
                    <a:p>
                      <a:pPr algn="l" fontAlgn="b"/>
                      <a:r>
                        <a:rPr lang="nl-BE" sz="800" b="0" i="1" u="none" strike="noStrike">
                          <a:solidFill>
                            <a:srgbClr val="000000"/>
                          </a:solidFill>
                          <a:effectLst/>
                          <a:latin typeface="+mn-lt"/>
                        </a:rPr>
                        <a:t>Grote wijzigingen (herschrijving)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9933"/>
                    </a:solidFill>
                  </a:tcPr>
                </a:tc>
                <a:extLst>
                  <a:ext uri="{0D108BD9-81ED-4DB2-BD59-A6C34878D82A}">
                    <a16:rowId xmlns:a16="http://schemas.microsoft.com/office/drawing/2014/main" val="2553349820"/>
                  </a:ext>
                </a:extLst>
              </a:tr>
              <a:tr h="500453">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23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Algemene (gewestelijke) evaluatie van het systeem, op het einde van de overeenkomst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16</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DE75"/>
                    </a:solidFill>
                  </a:tcPr>
                </a:tc>
                <a:tc>
                  <a:txBody>
                    <a:bodyPr/>
                    <a:lstStyle/>
                    <a:p>
                      <a:pPr algn="l" fontAlgn="b"/>
                      <a:r>
                        <a:rPr lang="nl-BE" sz="800" b="0" i="1" u="none" strike="noStrike">
                          <a:solidFill>
                            <a:srgbClr val="000000"/>
                          </a:solidFill>
                          <a:effectLst/>
                          <a:latin typeface="+mn-lt"/>
                        </a:rPr>
                        <a:t>Kleine wijzigingen - herformuleringen en enkele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DE75"/>
                    </a:solidFill>
                  </a:tcPr>
                </a:tc>
                <a:extLst>
                  <a:ext uri="{0D108BD9-81ED-4DB2-BD59-A6C34878D82A}">
                    <a16:rowId xmlns:a16="http://schemas.microsoft.com/office/drawing/2014/main" val="3059050237"/>
                  </a:ext>
                </a:extLst>
              </a:tr>
            </a:tbl>
          </a:graphicData>
        </a:graphic>
      </p:graphicFrame>
      <p:sp>
        <p:nvSpPr>
          <p:cNvPr id="2" name="Arrow: Right 1">
            <a:extLst>
              <a:ext uri="{FF2B5EF4-FFF2-40B4-BE49-F238E27FC236}">
                <a16:creationId xmlns:a16="http://schemas.microsoft.com/office/drawing/2014/main" id="{4E89EEC1-8E14-2113-9EE8-11718600BE24}"/>
              </a:ext>
            </a:extLst>
          </p:cNvPr>
          <p:cNvSpPr/>
          <p:nvPr/>
        </p:nvSpPr>
        <p:spPr>
          <a:xfrm>
            <a:off x="3253339" y="4523874"/>
            <a:ext cx="1068404" cy="44276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atin typeface="Hind Madurai" panose="02000000000000000000" pitchFamily="2" charset="77"/>
              <a:cs typeface="Hind Madurai" panose="02000000000000000000" pitchFamily="2" charset="77"/>
            </a:endParaRPr>
          </a:p>
        </p:txBody>
      </p:sp>
      <p:sp>
        <p:nvSpPr>
          <p:cNvPr id="3" name="Text Placeholder 7">
            <a:extLst>
              <a:ext uri="{FF2B5EF4-FFF2-40B4-BE49-F238E27FC236}">
                <a16:creationId xmlns:a16="http://schemas.microsoft.com/office/drawing/2014/main" id="{C123E42D-F848-FDA7-72B6-DD5536709E39}"/>
              </a:ext>
            </a:extLst>
          </p:cNvPr>
          <p:cNvSpPr>
            <a:spLocks noGrp="1"/>
          </p:cNvSpPr>
          <p:nvPr>
            <p:ph type="body" sz="quarter" idx="11"/>
          </p:nvPr>
        </p:nvSpPr>
        <p:spPr>
          <a:xfrm>
            <a:off x="4475747" y="4312117"/>
            <a:ext cx="7236828" cy="1854585"/>
          </a:xfrm>
        </p:spPr>
        <p:txBody>
          <a:bodyPr>
            <a:normAutofit/>
          </a:bodyPr>
          <a:lstStyle/>
          <a:p>
            <a:pPr marL="285750" indent="-285750">
              <a:spcBef>
                <a:spcPts val="600"/>
              </a:spcBef>
              <a:buFont typeface="Arial" panose="020B0604020202020204" pitchFamily="34" charset="0"/>
              <a:buChar char="•"/>
            </a:pPr>
            <a:r>
              <a:rPr lang="nl-BE" sz="2000" dirty="0"/>
              <a:t>Belangrijke wijzigingen: </a:t>
            </a:r>
          </a:p>
          <a:p>
            <a:pPr marL="558800" lvl="1" indent="-285750">
              <a:spcBef>
                <a:spcPts val="600"/>
              </a:spcBef>
              <a:buFont typeface="Arial" panose="020B0604020202020204" pitchFamily="34" charset="0"/>
              <a:buChar char="•"/>
            </a:pPr>
            <a:r>
              <a:rPr lang="nl-BE" sz="2000" dirty="0"/>
              <a:t>In de jaarlijkse analyse en de terugkoppeling van de BGHM over de verstrekte elementen </a:t>
            </a:r>
          </a:p>
          <a:p>
            <a:pPr marL="558800" lvl="1" indent="-285750">
              <a:spcBef>
                <a:spcPts val="600"/>
              </a:spcBef>
              <a:buFont typeface="Arial" panose="020B0604020202020204" pitchFamily="34" charset="0"/>
              <a:buChar char="•"/>
            </a:pPr>
            <a:r>
              <a:rPr lang="nl-BE" sz="2000" dirty="0"/>
              <a:t>(Her)bepaling van de visie op terugkoppeling </a:t>
            </a:r>
          </a:p>
        </p:txBody>
      </p:sp>
      <p:pic>
        <p:nvPicPr>
          <p:cNvPr id="6" name="Picture 3">
            <a:extLst>
              <a:ext uri="{FF2B5EF4-FFF2-40B4-BE49-F238E27FC236}">
                <a16:creationId xmlns:a16="http://schemas.microsoft.com/office/drawing/2014/main" id="{E7575F81-5F33-1EBD-BE81-4323AE8248CE}"/>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24848375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E40F6-DADF-1FA1-52CE-853D42CA553E}"/>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0A8EAD1-001D-781C-EB9B-2A3C19E66D1C}"/>
              </a:ext>
            </a:extLst>
          </p:cNvPr>
          <p:cNvSpPr>
            <a:spLocks noGrp="1"/>
          </p:cNvSpPr>
          <p:nvPr>
            <p:ph type="title"/>
          </p:nvPr>
        </p:nvSpPr>
        <p:spPr>
          <a:xfrm>
            <a:off x="299339" y="1914525"/>
            <a:ext cx="2222479" cy="1015663"/>
          </a:xfrm>
        </p:spPr>
        <p:txBody>
          <a:bodyPr anchor="t"/>
          <a:lstStyle/>
          <a:p>
            <a:pPr lvl="0">
              <a:lnSpc>
                <a:spcPct val="100000"/>
              </a:lnSpc>
              <a:spcBef>
                <a:spcPts val="0"/>
              </a:spcBef>
              <a:defRPr/>
            </a:pPr>
            <a:r>
              <a:rPr kumimoji="0" lang="nl-BE" sz="2000" b="0" i="0" u="sng" strike="noStrike" cap="none" normalizeH="0" baseline="0" noProof="0" dirty="0">
                <a:ln>
                  <a:noFill/>
                </a:ln>
                <a:solidFill>
                  <a:srgbClr val="0070C0"/>
                </a:solidFill>
                <a:effectLst/>
                <a:uLnTx/>
                <a:uFillTx/>
                <a:latin typeface="Calibri" panose="020F0502020204030204" pitchFamily="34" charset="0"/>
                <a:cs typeface="Calibri" panose="020F0502020204030204" pitchFamily="34" charset="0"/>
              </a:rPr>
              <a:t>Titel 6</a:t>
            </a:r>
            <a:br>
              <a:rPr kumimoji="0" lang="nl-BE" sz="2000" b="0" i="0" u="none" strike="noStrike" cap="none" normalizeH="0" baseline="0" noProof="0" dirty="0">
                <a:ln>
                  <a:noFill/>
                </a:ln>
                <a:solidFill>
                  <a:srgbClr val="0070C0"/>
                </a:solidFill>
                <a:effectLst/>
                <a:uLnTx/>
                <a:uFillTx/>
                <a:latin typeface="Calibri" panose="020F0502020204030204" pitchFamily="34" charset="0"/>
                <a:cs typeface="Calibri" panose="020F0502020204030204" pitchFamily="34" charset="0"/>
              </a:rPr>
            </a:br>
            <a:r>
              <a:rPr lang="nl-BE" sz="2000" b="0" dirty="0">
                <a:solidFill>
                  <a:srgbClr val="0070C0"/>
                </a:solidFill>
              </a:rPr>
              <a:t>Financiering/</a:t>
            </a:r>
            <a:br>
              <a:rPr lang="nl-BE" sz="2000" b="0" dirty="0">
                <a:solidFill>
                  <a:srgbClr val="0070C0"/>
                </a:solidFill>
              </a:rPr>
            </a:br>
            <a:r>
              <a:rPr lang="nl-BE" sz="2000" b="0" dirty="0">
                <a:solidFill>
                  <a:srgbClr val="0070C0"/>
                </a:solidFill>
              </a:rPr>
              <a:t>subsidiëring</a:t>
            </a:r>
          </a:p>
        </p:txBody>
      </p:sp>
      <p:sp>
        <p:nvSpPr>
          <p:cNvPr id="4" name="Slide Number Placeholder 3">
            <a:extLst>
              <a:ext uri="{FF2B5EF4-FFF2-40B4-BE49-F238E27FC236}">
                <a16:creationId xmlns:a16="http://schemas.microsoft.com/office/drawing/2014/main" id="{0F64D754-4344-BB54-577C-51B0E9418F94}"/>
              </a:ext>
            </a:extLst>
          </p:cNvPr>
          <p:cNvSpPr>
            <a:spLocks noGrp="1"/>
          </p:cNvSpPr>
          <p:nvPr>
            <p:ph type="sldNum" sz="quarter" idx="4"/>
          </p:nvPr>
        </p:nvSpPr>
        <p:spPr/>
        <p:txBody>
          <a:bodyPr/>
          <a:lstStyle/>
          <a:p>
            <a:pPr algn="r"/>
            <a:fld id="{40A309F3-4EDD-E040-AF0C-9B3B38A0CA5F}" type="slidenum">
              <a:rPr lang="en-BE" smtClean="0"/>
              <a:pPr algn="r"/>
              <a:t>74</a:t>
            </a:fld>
            <a:endParaRPr lang="en-BE"/>
          </a:p>
        </p:txBody>
      </p:sp>
      <p:sp>
        <p:nvSpPr>
          <p:cNvPr id="7" name="Tijdelijke aanduiding voor afbeelding 6">
            <a:extLst>
              <a:ext uri="{FF2B5EF4-FFF2-40B4-BE49-F238E27FC236}">
                <a16:creationId xmlns:a16="http://schemas.microsoft.com/office/drawing/2014/main" id="{D06FEDD7-A2CC-2BD9-7223-D54D38596BDC}"/>
              </a:ext>
            </a:extLst>
          </p:cNvPr>
          <p:cNvSpPr>
            <a:spLocks noGrp="1"/>
          </p:cNvSpPr>
          <p:nvPr>
            <p:ph type="pic" sz="quarter" idx="14"/>
          </p:nvPr>
        </p:nvSpPr>
        <p:spPr>
          <a:xfrm>
            <a:off x="1" y="692151"/>
            <a:ext cx="3551429" cy="917573"/>
          </a:xfrm>
        </p:spPr>
        <p:txBody>
          <a:bodyPr/>
          <a:lstStyle/>
          <a:p>
            <a:r>
              <a:rPr lang="nl-BE" sz="2800" b="1" dirty="0">
                <a:solidFill>
                  <a:srgbClr val="000000"/>
                </a:solidFill>
                <a:latin typeface="Calibri" panose="020F0502020204030204" pitchFamily="34" charset="0"/>
                <a:cs typeface="Calibri" panose="020F0502020204030204" pitchFamily="34" charset="0"/>
              </a:rPr>
              <a:t>5.</a:t>
            </a:r>
            <a:r>
              <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rPr>
              <a:t> Huidige output</a:t>
            </a:r>
          </a:p>
        </p:txBody>
      </p:sp>
      <p:graphicFrame>
        <p:nvGraphicFramePr>
          <p:cNvPr id="11" name="Table 10">
            <a:extLst>
              <a:ext uri="{FF2B5EF4-FFF2-40B4-BE49-F238E27FC236}">
                <a16:creationId xmlns:a16="http://schemas.microsoft.com/office/drawing/2014/main" id="{CB3D7EB9-A433-D230-BC68-997D229DDB98}"/>
              </a:ext>
            </a:extLst>
          </p:cNvPr>
          <p:cNvGraphicFramePr>
            <a:graphicFrameLocks noGrp="1"/>
          </p:cNvGraphicFramePr>
          <p:nvPr/>
        </p:nvGraphicFramePr>
        <p:xfrm>
          <a:off x="3787541" y="1609724"/>
          <a:ext cx="8039663" cy="2138880"/>
        </p:xfrm>
        <a:graphic>
          <a:graphicData uri="http://schemas.openxmlformats.org/drawingml/2006/table">
            <a:tbl>
              <a:tblPr/>
              <a:tblGrid>
                <a:gridCol w="724463">
                  <a:extLst>
                    <a:ext uri="{9D8B030D-6E8A-4147-A177-3AD203B41FA5}">
                      <a16:colId xmlns:a16="http://schemas.microsoft.com/office/drawing/2014/main" val="450165911"/>
                    </a:ext>
                  </a:extLst>
                </a:gridCol>
                <a:gridCol w="1000911">
                  <a:extLst>
                    <a:ext uri="{9D8B030D-6E8A-4147-A177-3AD203B41FA5}">
                      <a16:colId xmlns:a16="http://schemas.microsoft.com/office/drawing/2014/main" val="2733506478"/>
                    </a:ext>
                  </a:extLst>
                </a:gridCol>
                <a:gridCol w="672047">
                  <a:extLst>
                    <a:ext uri="{9D8B030D-6E8A-4147-A177-3AD203B41FA5}">
                      <a16:colId xmlns:a16="http://schemas.microsoft.com/office/drawing/2014/main" val="1874046101"/>
                    </a:ext>
                  </a:extLst>
                </a:gridCol>
                <a:gridCol w="2643877">
                  <a:extLst>
                    <a:ext uri="{9D8B030D-6E8A-4147-A177-3AD203B41FA5}">
                      <a16:colId xmlns:a16="http://schemas.microsoft.com/office/drawing/2014/main" val="3342291489"/>
                    </a:ext>
                  </a:extLst>
                </a:gridCol>
                <a:gridCol w="672047">
                  <a:extLst>
                    <a:ext uri="{9D8B030D-6E8A-4147-A177-3AD203B41FA5}">
                      <a16:colId xmlns:a16="http://schemas.microsoft.com/office/drawing/2014/main" val="3397566593"/>
                    </a:ext>
                  </a:extLst>
                </a:gridCol>
                <a:gridCol w="221554">
                  <a:extLst>
                    <a:ext uri="{9D8B030D-6E8A-4147-A177-3AD203B41FA5}">
                      <a16:colId xmlns:a16="http://schemas.microsoft.com/office/drawing/2014/main" val="2416348719"/>
                    </a:ext>
                  </a:extLst>
                </a:gridCol>
                <a:gridCol w="2104764">
                  <a:extLst>
                    <a:ext uri="{9D8B030D-6E8A-4147-A177-3AD203B41FA5}">
                      <a16:colId xmlns:a16="http://schemas.microsoft.com/office/drawing/2014/main" val="1698281861"/>
                    </a:ext>
                  </a:extLst>
                </a:gridCol>
              </a:tblGrid>
              <a:tr h="278134">
                <a:tc gridSpan="2">
                  <a:txBody>
                    <a:bodyPr/>
                    <a:lstStyle/>
                    <a:p>
                      <a:pPr algn="l" fontAlgn="b"/>
                      <a:r>
                        <a:rPr lang="nl-BE" sz="1000" b="1" i="0" u="none" strike="noStrike" dirty="0">
                          <a:solidFill>
                            <a:srgbClr val="FFFFFF"/>
                          </a:solidFill>
                          <a:effectLst/>
                          <a:latin typeface="+mn-lt"/>
                        </a:rPr>
                        <a:t>Hoofdstuk</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gridSpan="2">
                  <a:txBody>
                    <a:bodyPr/>
                    <a:lstStyle/>
                    <a:p>
                      <a:pPr algn="l" fontAlgn="b"/>
                      <a:r>
                        <a:rPr lang="nl-BE" sz="1000" b="1" i="0" u="none" strike="noStrike">
                          <a:solidFill>
                            <a:srgbClr val="FFFFFF"/>
                          </a:solidFill>
                          <a:effectLst/>
                          <a:latin typeface="+mn-lt"/>
                        </a:rPr>
                        <a:t>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a:txBody>
                    <a:bodyPr/>
                    <a:lstStyle/>
                    <a:p>
                      <a:pPr algn="ctr" fontAlgn="b"/>
                      <a:r>
                        <a:rPr lang="nl-BE" sz="1000" b="1" i="0" u="none" strike="noStrike">
                          <a:solidFill>
                            <a:srgbClr val="FFFFFF"/>
                          </a:solidFill>
                          <a:effectLst/>
                          <a:latin typeface="+mn-lt"/>
                        </a:rPr>
                        <a:t>Vorig 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chemeClr val="bg1">
                        <a:lumMod val="65000"/>
                      </a:schemeClr>
                    </a:solidFill>
                  </a:tcPr>
                </a:tc>
                <a:tc gridSpan="2">
                  <a:txBody>
                    <a:bodyPr/>
                    <a:lstStyle/>
                    <a:p>
                      <a:pPr algn="ctr" fontAlgn="b"/>
                      <a:r>
                        <a:rPr lang="nl-BE" sz="1000" b="1" i="0" u="none" strike="noStrike">
                          <a:solidFill>
                            <a:srgbClr val="FFFFFF"/>
                          </a:solidFill>
                          <a:effectLst/>
                          <a:latin typeface="+mn-lt"/>
                        </a:rPr>
                        <a:t>Mate van wijziging</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3C7D22"/>
                    </a:solidFill>
                  </a:tcPr>
                </a:tc>
                <a:tc hMerge="1">
                  <a:txBody>
                    <a:bodyPr/>
                    <a:lstStyle/>
                    <a:p>
                      <a:endParaRPr lang="fr-BE"/>
                    </a:p>
                  </a:txBody>
                  <a:tcPr/>
                </a:tc>
                <a:extLst>
                  <a:ext uri="{0D108BD9-81ED-4DB2-BD59-A6C34878D82A}">
                    <a16:rowId xmlns:a16="http://schemas.microsoft.com/office/drawing/2014/main" val="682708440"/>
                  </a:ext>
                </a:extLst>
              </a:tr>
              <a:tr h="278134">
                <a:tc>
                  <a:txBody>
                    <a:bodyPr/>
                    <a:lstStyle/>
                    <a:p>
                      <a:pPr algn="l" fontAlgn="b"/>
                      <a:r>
                        <a:rPr lang="nl-BE" sz="1000" b="0" i="0" u="none" strike="noStrike">
                          <a:solidFill>
                            <a:srgbClr val="000000"/>
                          </a:solidFill>
                          <a:effectLst/>
                          <a:latin typeface="+mn-lt"/>
                        </a:rPr>
                        <a:t>Hoofdstuk 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dirty="0">
                          <a:solidFill>
                            <a:srgbClr val="000000"/>
                          </a:solidFill>
                          <a:effectLst/>
                          <a:latin typeface="+mn-lt"/>
                        </a:rPr>
                        <a:t>Leidende principes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24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Subsidiëring en budget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17</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tc>
                  <a:txBody>
                    <a:bodyPr/>
                    <a:lstStyle/>
                    <a:p>
                      <a:pPr algn="l" fontAlgn="b"/>
                      <a:r>
                        <a:rPr lang="nl-BE" sz="800" b="0" i="1" u="none" strike="noStrike">
                          <a:solidFill>
                            <a:srgbClr val="000000"/>
                          </a:solidFill>
                          <a:effectLst/>
                          <a:latin typeface="+mn-lt"/>
                        </a:rPr>
                        <a:t>Wijzigingen en enkele belangrijke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C50D"/>
                    </a:solidFill>
                  </a:tcPr>
                </a:tc>
                <a:extLst>
                  <a:ext uri="{0D108BD9-81ED-4DB2-BD59-A6C34878D82A}">
                    <a16:rowId xmlns:a16="http://schemas.microsoft.com/office/drawing/2014/main" val="3716982664"/>
                  </a:ext>
                </a:extLst>
              </a:tr>
              <a:tr h="390627">
                <a:tc>
                  <a:txBody>
                    <a:bodyPr/>
                    <a:lstStyle/>
                    <a:p>
                      <a:pPr algn="l" fontAlgn="b"/>
                      <a:r>
                        <a:rPr lang="nl-BE" sz="1000" b="0" i="0" u="none" strike="noStrike">
                          <a:solidFill>
                            <a:srgbClr val="000000"/>
                          </a:solidFill>
                          <a:effectLst/>
                          <a:latin typeface="+mn-lt"/>
                        </a:rPr>
                        <a:t>Hoofdstuk 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dirty="0">
                          <a:solidFill>
                            <a:srgbClr val="000000"/>
                          </a:solidFill>
                          <a:effectLst/>
                          <a:latin typeface="+mn-lt"/>
                        </a:rPr>
                        <a:t>Financierings- en vereffenings-regeling</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25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Modaliteiten voor de betaling van de subsidie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18</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9933"/>
                    </a:solidFill>
                  </a:tcPr>
                </a:tc>
                <a:tc>
                  <a:txBody>
                    <a:bodyPr/>
                    <a:lstStyle/>
                    <a:p>
                      <a:pPr algn="l" fontAlgn="b"/>
                      <a:r>
                        <a:rPr lang="nl-BE" sz="800" b="0" i="1" u="none" strike="noStrike">
                          <a:solidFill>
                            <a:srgbClr val="000000"/>
                          </a:solidFill>
                          <a:effectLst/>
                          <a:latin typeface="+mn-lt"/>
                        </a:rPr>
                        <a:t>Grote wijzigingen (herschrijving)</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9933"/>
                    </a:solidFill>
                  </a:tcPr>
                </a:tc>
                <a:extLst>
                  <a:ext uri="{0D108BD9-81ED-4DB2-BD59-A6C34878D82A}">
                    <a16:rowId xmlns:a16="http://schemas.microsoft.com/office/drawing/2014/main" val="2630387780"/>
                  </a:ext>
                </a:extLst>
              </a:tr>
              <a:tr h="233136">
                <a:tc rowSpan="3">
                  <a:txBody>
                    <a:bodyPr/>
                    <a:lstStyle/>
                    <a:p>
                      <a:pPr algn="l" fontAlgn="b"/>
                      <a:r>
                        <a:rPr lang="nl-BE" sz="1000" b="0" i="0" u="none" strike="noStrike">
                          <a:solidFill>
                            <a:srgbClr val="000000"/>
                          </a:solidFill>
                          <a:effectLst/>
                          <a:latin typeface="+mn-lt"/>
                        </a:rPr>
                        <a:t>Hoofdstuk 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rowSpan="3">
                  <a:txBody>
                    <a:bodyPr/>
                    <a:lstStyle/>
                    <a:p>
                      <a:pPr algn="l" fontAlgn="b"/>
                      <a:r>
                        <a:rPr lang="nl-BE" sz="1000" b="0" i="0" u="none" strike="noStrike">
                          <a:solidFill>
                            <a:srgbClr val="000000"/>
                          </a:solidFill>
                          <a:effectLst/>
                          <a:latin typeface="+mn-lt"/>
                        </a:rPr>
                        <a:t>Financiële en administratieve controle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26</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Controles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19</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DE75"/>
                    </a:solidFill>
                  </a:tcPr>
                </a:tc>
                <a:tc>
                  <a:txBody>
                    <a:bodyPr/>
                    <a:lstStyle/>
                    <a:p>
                      <a:pPr algn="l" fontAlgn="b"/>
                      <a:r>
                        <a:rPr lang="nl-BE" sz="800" b="0" i="1" u="none" strike="noStrike">
                          <a:solidFill>
                            <a:srgbClr val="000000"/>
                          </a:solidFill>
                          <a:effectLst/>
                          <a:latin typeface="+mn-lt"/>
                        </a:rPr>
                        <a:t>Kleine wijzigingen - herformuleringen en enkele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DE75"/>
                    </a:solidFill>
                  </a:tcPr>
                </a:tc>
                <a:extLst>
                  <a:ext uri="{0D108BD9-81ED-4DB2-BD59-A6C34878D82A}">
                    <a16:rowId xmlns:a16="http://schemas.microsoft.com/office/drawing/2014/main" val="974328596"/>
                  </a:ext>
                </a:extLst>
              </a:tr>
              <a:tr h="233136">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27</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Tekortkomingen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19</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DE75"/>
                    </a:solidFill>
                  </a:tcPr>
                </a:tc>
                <a:tc>
                  <a:txBody>
                    <a:bodyPr/>
                    <a:lstStyle/>
                    <a:p>
                      <a:pPr algn="l" fontAlgn="b"/>
                      <a:r>
                        <a:rPr lang="nl-BE" sz="800" b="0" i="1" u="none" strike="noStrike">
                          <a:solidFill>
                            <a:srgbClr val="000000"/>
                          </a:solidFill>
                          <a:effectLst/>
                          <a:latin typeface="+mn-lt"/>
                        </a:rPr>
                        <a:t>Kleine wijzigingen - herformuleringen en enkele toevoegingen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DE75"/>
                    </a:solidFill>
                  </a:tcPr>
                </a:tc>
                <a:extLst>
                  <a:ext uri="{0D108BD9-81ED-4DB2-BD59-A6C34878D82A}">
                    <a16:rowId xmlns:a16="http://schemas.microsoft.com/office/drawing/2014/main" val="3331099193"/>
                  </a:ext>
                </a:extLst>
              </a:tr>
              <a:tr h="165640">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28</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Sancties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20</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tc>
                  <a:txBody>
                    <a:bodyPr/>
                    <a:lstStyle/>
                    <a:p>
                      <a:pPr algn="l" fontAlgn="b"/>
                      <a:r>
                        <a:rPr lang="nl-BE" sz="800" b="0" i="1" u="none" strike="noStrike" dirty="0">
                          <a:solidFill>
                            <a:srgbClr val="000000"/>
                          </a:solidFill>
                          <a:effectLst/>
                          <a:latin typeface="+mn-lt"/>
                        </a:rPr>
                        <a:t>Zeer kleine wijzigingen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2355425383"/>
                  </a:ext>
                </a:extLst>
              </a:tr>
            </a:tbl>
          </a:graphicData>
        </a:graphic>
      </p:graphicFrame>
      <p:sp>
        <p:nvSpPr>
          <p:cNvPr id="2" name="Arrow: Right 1">
            <a:extLst>
              <a:ext uri="{FF2B5EF4-FFF2-40B4-BE49-F238E27FC236}">
                <a16:creationId xmlns:a16="http://schemas.microsoft.com/office/drawing/2014/main" id="{FE5D2590-535E-8E8B-D903-3211010CA191}"/>
              </a:ext>
            </a:extLst>
          </p:cNvPr>
          <p:cNvSpPr/>
          <p:nvPr/>
        </p:nvSpPr>
        <p:spPr>
          <a:xfrm>
            <a:off x="3253339" y="4523874"/>
            <a:ext cx="1068404" cy="44276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atin typeface="Hind Madurai" panose="02000000000000000000" pitchFamily="2" charset="77"/>
              <a:cs typeface="Hind Madurai" panose="02000000000000000000" pitchFamily="2" charset="77"/>
            </a:endParaRPr>
          </a:p>
        </p:txBody>
      </p:sp>
      <p:sp>
        <p:nvSpPr>
          <p:cNvPr id="3" name="Text Placeholder 7">
            <a:extLst>
              <a:ext uri="{FF2B5EF4-FFF2-40B4-BE49-F238E27FC236}">
                <a16:creationId xmlns:a16="http://schemas.microsoft.com/office/drawing/2014/main" id="{312B5C16-B7BB-8298-FEF5-25CBFB04C0C3}"/>
              </a:ext>
            </a:extLst>
          </p:cNvPr>
          <p:cNvSpPr>
            <a:spLocks noGrp="1"/>
          </p:cNvSpPr>
          <p:nvPr>
            <p:ph type="body" sz="quarter" idx="11"/>
          </p:nvPr>
        </p:nvSpPr>
        <p:spPr>
          <a:xfrm>
            <a:off x="4475747" y="4312117"/>
            <a:ext cx="7236828" cy="1854585"/>
          </a:xfrm>
        </p:spPr>
        <p:txBody>
          <a:bodyPr>
            <a:normAutofit/>
          </a:bodyPr>
          <a:lstStyle/>
          <a:p>
            <a:pPr marL="285750" indent="-285750">
              <a:spcBef>
                <a:spcPts val="600"/>
              </a:spcBef>
              <a:buFont typeface="Arial" panose="020B0604020202020204" pitchFamily="34" charset="0"/>
              <a:buChar char="•"/>
            </a:pPr>
            <a:r>
              <a:rPr lang="nl-BE" sz="2000" dirty="0"/>
              <a:t>Vereenvoudiging van de administratieve procedures in verband met de subsidiëring en de vereffening ervan </a:t>
            </a:r>
          </a:p>
          <a:p>
            <a:pPr marL="285750" indent="-285750">
              <a:spcBef>
                <a:spcPts val="600"/>
              </a:spcBef>
              <a:buFont typeface="Arial" panose="020B0604020202020204" pitchFamily="34" charset="0"/>
              <a:buChar char="•"/>
            </a:pPr>
            <a:r>
              <a:rPr lang="nl-BE" sz="2000" dirty="0"/>
              <a:t>Kader voor subsidiëring vast te leggen </a:t>
            </a:r>
          </a:p>
          <a:p>
            <a:pPr marL="285750" indent="-285750">
              <a:spcBef>
                <a:spcPts val="600"/>
              </a:spcBef>
              <a:buFont typeface="Arial" panose="020B0604020202020204" pitchFamily="34" charset="0"/>
              <a:buChar char="•"/>
            </a:pPr>
            <a:r>
              <a:rPr lang="nl-BE" sz="2000" dirty="0"/>
              <a:t>Aanpassing van de procedures met betrekking tot de controles en vaststellingen (tekortkomingen) </a:t>
            </a:r>
          </a:p>
        </p:txBody>
      </p:sp>
      <p:pic>
        <p:nvPicPr>
          <p:cNvPr id="6" name="Picture 3">
            <a:extLst>
              <a:ext uri="{FF2B5EF4-FFF2-40B4-BE49-F238E27FC236}">
                <a16:creationId xmlns:a16="http://schemas.microsoft.com/office/drawing/2014/main" id="{858F9683-EA9C-9F62-6FA0-35C11BCFD5AE}"/>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1370360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6E3DD-E18F-2687-C7D9-3D012B5C65E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9E074C6-E1B8-F5ED-9480-881A8BE9B764}"/>
              </a:ext>
            </a:extLst>
          </p:cNvPr>
          <p:cNvSpPr>
            <a:spLocks noGrp="1"/>
          </p:cNvSpPr>
          <p:nvPr>
            <p:ph type="title"/>
          </p:nvPr>
        </p:nvSpPr>
        <p:spPr>
          <a:xfrm>
            <a:off x="299339" y="1914525"/>
            <a:ext cx="2222479" cy="2554545"/>
          </a:xfrm>
        </p:spPr>
        <p:txBody>
          <a:bodyPr anchor="t">
            <a:normAutofit fontScale="90000"/>
          </a:bodyPr>
          <a:lstStyle/>
          <a:p>
            <a:pPr lvl="0">
              <a:lnSpc>
                <a:spcPct val="100000"/>
              </a:lnSpc>
              <a:spcBef>
                <a:spcPts val="0"/>
              </a:spcBef>
              <a:defRPr/>
            </a:pPr>
            <a:r>
              <a:rPr lang="nl-BE" sz="2000" b="0" u="sng" dirty="0">
                <a:solidFill>
                  <a:srgbClr val="0070C0"/>
                </a:solidFill>
              </a:rPr>
              <a:t>Titel 7</a:t>
            </a:r>
            <a:r>
              <a:rPr lang="nl-BE" sz="2000" b="0" dirty="0">
                <a:solidFill>
                  <a:srgbClr val="0070C0"/>
                </a:solidFill>
              </a:rPr>
              <a:t>	</a:t>
            </a:r>
            <a:br>
              <a:rPr lang="nl-BE" sz="2000" b="0" dirty="0">
                <a:solidFill>
                  <a:srgbClr val="0070C0"/>
                </a:solidFill>
              </a:rPr>
            </a:br>
            <a:r>
              <a:rPr lang="nl-BE" sz="2000" b="0" dirty="0">
                <a:solidFill>
                  <a:srgbClr val="0070C0"/>
                </a:solidFill>
              </a:rPr>
              <a:t>Beroep – Arbitragecomité</a:t>
            </a:r>
            <a:br>
              <a:rPr lang="nl-BE" sz="2000" b="0" dirty="0">
                <a:solidFill>
                  <a:srgbClr val="0070C0"/>
                </a:solidFill>
              </a:rPr>
            </a:br>
            <a:r>
              <a:rPr lang="nl-BE" sz="2000" b="0" dirty="0">
                <a:solidFill>
                  <a:srgbClr val="0070C0"/>
                </a:solidFill>
              </a:rPr>
              <a:t>	</a:t>
            </a:r>
            <a:br>
              <a:rPr lang="nl-BE" sz="2000" b="0" dirty="0">
                <a:solidFill>
                  <a:srgbClr val="0070C0"/>
                </a:solidFill>
              </a:rPr>
            </a:br>
            <a:r>
              <a:rPr lang="nl-BE" sz="2000" b="0" u="sng" dirty="0">
                <a:solidFill>
                  <a:srgbClr val="0070C0"/>
                </a:solidFill>
              </a:rPr>
              <a:t>Titel 8</a:t>
            </a:r>
            <a:r>
              <a:rPr lang="nl-BE" sz="2000" b="0" dirty="0">
                <a:solidFill>
                  <a:srgbClr val="0070C0"/>
                </a:solidFill>
              </a:rPr>
              <a:t>	</a:t>
            </a:r>
            <a:br>
              <a:rPr lang="nl-BE" sz="2000" b="0" dirty="0">
                <a:solidFill>
                  <a:srgbClr val="0070C0"/>
                </a:solidFill>
              </a:rPr>
            </a:br>
            <a:r>
              <a:rPr lang="nl-BE" sz="2000" b="0" dirty="0">
                <a:solidFill>
                  <a:srgbClr val="0070C0"/>
                </a:solidFill>
              </a:rPr>
              <a:t>Wijziging en beëindiging van de overeenkomst </a:t>
            </a:r>
            <a:br>
              <a:rPr lang="nl-BE" sz="2000" b="0" dirty="0">
                <a:solidFill>
                  <a:srgbClr val="0070C0"/>
                </a:solidFill>
              </a:rPr>
            </a:br>
            <a:endParaRPr lang="nl-BE" sz="2000" b="0" dirty="0">
              <a:solidFill>
                <a:srgbClr val="0070C0"/>
              </a:solidFill>
            </a:endParaRPr>
          </a:p>
        </p:txBody>
      </p:sp>
      <p:sp>
        <p:nvSpPr>
          <p:cNvPr id="4" name="Slide Number Placeholder 3">
            <a:extLst>
              <a:ext uri="{FF2B5EF4-FFF2-40B4-BE49-F238E27FC236}">
                <a16:creationId xmlns:a16="http://schemas.microsoft.com/office/drawing/2014/main" id="{16D3ABBF-CB43-7DAF-A106-6CED82080689}"/>
              </a:ext>
            </a:extLst>
          </p:cNvPr>
          <p:cNvSpPr>
            <a:spLocks noGrp="1"/>
          </p:cNvSpPr>
          <p:nvPr>
            <p:ph type="sldNum" sz="quarter" idx="4"/>
          </p:nvPr>
        </p:nvSpPr>
        <p:spPr/>
        <p:txBody>
          <a:bodyPr/>
          <a:lstStyle/>
          <a:p>
            <a:pPr algn="r"/>
            <a:fld id="{40A309F3-4EDD-E040-AF0C-9B3B38A0CA5F}" type="slidenum">
              <a:rPr lang="en-BE" smtClean="0"/>
              <a:pPr algn="r"/>
              <a:t>75</a:t>
            </a:fld>
            <a:endParaRPr lang="en-BE"/>
          </a:p>
        </p:txBody>
      </p:sp>
      <p:sp>
        <p:nvSpPr>
          <p:cNvPr id="7" name="Tijdelijke aanduiding voor afbeelding 6">
            <a:extLst>
              <a:ext uri="{FF2B5EF4-FFF2-40B4-BE49-F238E27FC236}">
                <a16:creationId xmlns:a16="http://schemas.microsoft.com/office/drawing/2014/main" id="{F0ED3E68-16C5-30C6-0666-747284288A2C}"/>
              </a:ext>
            </a:extLst>
          </p:cNvPr>
          <p:cNvSpPr>
            <a:spLocks noGrp="1"/>
          </p:cNvSpPr>
          <p:nvPr>
            <p:ph type="pic" sz="quarter" idx="14"/>
          </p:nvPr>
        </p:nvSpPr>
        <p:spPr>
          <a:xfrm>
            <a:off x="1" y="692151"/>
            <a:ext cx="3551429" cy="917573"/>
          </a:xfrm>
        </p:spPr>
        <p:txBody>
          <a:bodyPr/>
          <a:lstStyle/>
          <a:p>
            <a:r>
              <a:rPr lang="nl-BE" sz="2800" b="1" dirty="0">
                <a:solidFill>
                  <a:srgbClr val="000000"/>
                </a:solidFill>
                <a:latin typeface="Calibri" panose="020F0502020204030204" pitchFamily="34" charset="0"/>
                <a:cs typeface="Calibri" panose="020F0502020204030204" pitchFamily="34" charset="0"/>
              </a:rPr>
              <a:t>5.</a:t>
            </a:r>
            <a:r>
              <a:rPr kumimoji="0" lang="nl-BE" sz="2800" b="1" i="0" u="none" strike="noStrike" cap="none" normalizeH="0" baseline="0" noProof="0" dirty="0">
                <a:ln>
                  <a:noFill/>
                </a:ln>
                <a:solidFill>
                  <a:srgbClr val="000000"/>
                </a:solidFill>
                <a:effectLst/>
                <a:uLnTx/>
                <a:uFillTx/>
                <a:latin typeface="Calibri" panose="020F0502020204030204" pitchFamily="34" charset="0"/>
                <a:cs typeface="Calibri" panose="020F0502020204030204" pitchFamily="34" charset="0"/>
              </a:rPr>
              <a:t> Huidige output</a:t>
            </a:r>
          </a:p>
        </p:txBody>
      </p:sp>
      <p:graphicFrame>
        <p:nvGraphicFramePr>
          <p:cNvPr id="11" name="Table 10">
            <a:extLst>
              <a:ext uri="{FF2B5EF4-FFF2-40B4-BE49-F238E27FC236}">
                <a16:creationId xmlns:a16="http://schemas.microsoft.com/office/drawing/2014/main" id="{69EB04C1-F011-D801-63DC-42DAE294C3B9}"/>
              </a:ext>
            </a:extLst>
          </p:cNvPr>
          <p:cNvGraphicFramePr>
            <a:graphicFrameLocks noGrp="1"/>
          </p:cNvGraphicFramePr>
          <p:nvPr/>
        </p:nvGraphicFramePr>
        <p:xfrm>
          <a:off x="3787541" y="1609724"/>
          <a:ext cx="8039663" cy="2301300"/>
        </p:xfrm>
        <a:graphic>
          <a:graphicData uri="http://schemas.openxmlformats.org/drawingml/2006/table">
            <a:tbl>
              <a:tblPr/>
              <a:tblGrid>
                <a:gridCol w="724463">
                  <a:extLst>
                    <a:ext uri="{9D8B030D-6E8A-4147-A177-3AD203B41FA5}">
                      <a16:colId xmlns:a16="http://schemas.microsoft.com/office/drawing/2014/main" val="450165911"/>
                    </a:ext>
                  </a:extLst>
                </a:gridCol>
                <a:gridCol w="1000911">
                  <a:extLst>
                    <a:ext uri="{9D8B030D-6E8A-4147-A177-3AD203B41FA5}">
                      <a16:colId xmlns:a16="http://schemas.microsoft.com/office/drawing/2014/main" val="2733506478"/>
                    </a:ext>
                  </a:extLst>
                </a:gridCol>
                <a:gridCol w="672047">
                  <a:extLst>
                    <a:ext uri="{9D8B030D-6E8A-4147-A177-3AD203B41FA5}">
                      <a16:colId xmlns:a16="http://schemas.microsoft.com/office/drawing/2014/main" val="1874046101"/>
                    </a:ext>
                  </a:extLst>
                </a:gridCol>
                <a:gridCol w="2643877">
                  <a:extLst>
                    <a:ext uri="{9D8B030D-6E8A-4147-A177-3AD203B41FA5}">
                      <a16:colId xmlns:a16="http://schemas.microsoft.com/office/drawing/2014/main" val="3342291489"/>
                    </a:ext>
                  </a:extLst>
                </a:gridCol>
                <a:gridCol w="672047">
                  <a:extLst>
                    <a:ext uri="{9D8B030D-6E8A-4147-A177-3AD203B41FA5}">
                      <a16:colId xmlns:a16="http://schemas.microsoft.com/office/drawing/2014/main" val="3397566593"/>
                    </a:ext>
                  </a:extLst>
                </a:gridCol>
                <a:gridCol w="221554">
                  <a:extLst>
                    <a:ext uri="{9D8B030D-6E8A-4147-A177-3AD203B41FA5}">
                      <a16:colId xmlns:a16="http://schemas.microsoft.com/office/drawing/2014/main" val="2416348719"/>
                    </a:ext>
                  </a:extLst>
                </a:gridCol>
                <a:gridCol w="2104764">
                  <a:extLst>
                    <a:ext uri="{9D8B030D-6E8A-4147-A177-3AD203B41FA5}">
                      <a16:colId xmlns:a16="http://schemas.microsoft.com/office/drawing/2014/main" val="1698281861"/>
                    </a:ext>
                  </a:extLst>
                </a:gridCol>
              </a:tblGrid>
              <a:tr h="257074">
                <a:tc gridSpan="2">
                  <a:txBody>
                    <a:bodyPr/>
                    <a:lstStyle/>
                    <a:p>
                      <a:pPr algn="l" fontAlgn="b"/>
                      <a:r>
                        <a:rPr lang="nl-BE" sz="1000" b="1" i="0" u="none" strike="noStrike" dirty="0">
                          <a:solidFill>
                            <a:srgbClr val="FFFFFF"/>
                          </a:solidFill>
                          <a:effectLst/>
                          <a:latin typeface="+mn-lt"/>
                        </a:rPr>
                        <a:t>Hoofdstuk</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gridSpan="2">
                  <a:txBody>
                    <a:bodyPr/>
                    <a:lstStyle/>
                    <a:p>
                      <a:pPr algn="l" fontAlgn="b"/>
                      <a:r>
                        <a:rPr lang="nl-BE" sz="1000" b="1" i="0" u="none" strike="noStrike">
                          <a:solidFill>
                            <a:srgbClr val="FFFFFF"/>
                          </a:solidFill>
                          <a:effectLst/>
                          <a:latin typeface="+mn-lt"/>
                        </a:rPr>
                        <a:t>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0C769E"/>
                    </a:solidFill>
                  </a:tcPr>
                </a:tc>
                <a:tc hMerge="1">
                  <a:txBody>
                    <a:bodyPr/>
                    <a:lstStyle/>
                    <a:p>
                      <a:endParaRPr/>
                    </a:p>
                  </a:txBody>
                  <a:tcPr marL="36000" marR="36000" marT="36000" marB="36000" anchor="b">
                    <a:lnL>
                      <a:noFill/>
                    </a:lnL>
                    <a:lnR>
                      <a:noFill/>
                    </a:lnR>
                    <a:lnT>
                      <a:noFill/>
                    </a:lnT>
                    <a:lnB>
                      <a:noFill/>
                    </a:lnB>
                    <a:solidFill>
                      <a:srgbClr val="0C769E"/>
                    </a:solidFill>
                  </a:tcPr>
                </a:tc>
                <a:tc>
                  <a:txBody>
                    <a:bodyPr/>
                    <a:lstStyle/>
                    <a:p>
                      <a:pPr algn="ctr" fontAlgn="b"/>
                      <a:r>
                        <a:rPr lang="nl-BE" sz="1000" b="1" i="0" u="none" strike="noStrike">
                          <a:solidFill>
                            <a:srgbClr val="FFFFFF"/>
                          </a:solidFill>
                          <a:effectLst/>
                          <a:latin typeface="+mn-lt"/>
                        </a:rPr>
                        <a:t>Vorig artikel</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chemeClr val="bg1">
                        <a:lumMod val="65000"/>
                      </a:schemeClr>
                    </a:solidFill>
                  </a:tcPr>
                </a:tc>
                <a:tc gridSpan="2">
                  <a:txBody>
                    <a:bodyPr/>
                    <a:lstStyle/>
                    <a:p>
                      <a:pPr algn="ctr" fontAlgn="b"/>
                      <a:r>
                        <a:rPr lang="nl-BE" sz="1000" b="1" i="0" u="none" strike="noStrike">
                          <a:solidFill>
                            <a:srgbClr val="FFFFFF"/>
                          </a:solidFill>
                          <a:effectLst/>
                          <a:latin typeface="+mn-lt"/>
                        </a:rPr>
                        <a:t>Mate van wijziging</a:t>
                      </a:r>
                    </a:p>
                  </a:txBody>
                  <a:tcPr marL="36000" marR="36000" marT="36000" marB="36000" anchor="ctr">
                    <a:lnL>
                      <a:noFill/>
                    </a:lnL>
                    <a:lnR>
                      <a:noFill/>
                    </a:lnR>
                    <a:lnT>
                      <a:noFill/>
                    </a:lnT>
                    <a:lnB w="12700" cap="flat" cmpd="sng" algn="ctr">
                      <a:solidFill>
                        <a:schemeClr val="accent6"/>
                      </a:solidFill>
                      <a:prstDash val="solid"/>
                      <a:round/>
                      <a:headEnd type="none" w="med" len="med"/>
                      <a:tailEnd type="none" w="med" len="med"/>
                    </a:lnB>
                    <a:solidFill>
                      <a:srgbClr val="3C7D22"/>
                    </a:solidFill>
                  </a:tcPr>
                </a:tc>
                <a:tc hMerge="1">
                  <a:txBody>
                    <a:bodyPr/>
                    <a:lstStyle/>
                    <a:p>
                      <a:endParaRPr lang="fr-BE"/>
                    </a:p>
                  </a:txBody>
                  <a:tcPr/>
                </a:tc>
                <a:extLst>
                  <a:ext uri="{0D108BD9-81ED-4DB2-BD59-A6C34878D82A}">
                    <a16:rowId xmlns:a16="http://schemas.microsoft.com/office/drawing/2014/main" val="682708440"/>
                  </a:ext>
                </a:extLst>
              </a:tr>
              <a:tr h="153098">
                <a:tc>
                  <a:txBody>
                    <a:bodyPr/>
                    <a:lstStyle/>
                    <a:p>
                      <a:pPr algn="l" fontAlgn="b"/>
                      <a:r>
                        <a:rPr lang="nl-BE" sz="1000" b="0" i="0" u="none" strike="noStrike">
                          <a:solidFill>
                            <a:srgbClr val="000000"/>
                          </a:solidFill>
                          <a:effectLst/>
                          <a:latin typeface="+mn-lt"/>
                        </a:rPr>
                        <a:t>Hoofdstuk 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dirty="0">
                          <a:solidFill>
                            <a:srgbClr val="000000"/>
                          </a:solidFill>
                          <a:effectLst/>
                          <a:latin typeface="+mn-lt"/>
                        </a:rPr>
                        <a:t>Beroep</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29</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Beroep</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21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0</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800" b="0" i="1" u="none" strike="noStrike">
                          <a:solidFill>
                            <a:srgbClr val="000000"/>
                          </a:solidFill>
                          <a:effectLst/>
                          <a:latin typeface="+mn-lt"/>
                        </a:rPr>
                        <a:t>Ongewijzigd</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353668893"/>
                  </a:ext>
                </a:extLst>
              </a:tr>
              <a:tr h="257074">
                <a:tc>
                  <a:txBody>
                    <a:bodyPr/>
                    <a:lstStyle/>
                    <a:p>
                      <a:pPr algn="l" fontAlgn="b"/>
                      <a:r>
                        <a:rPr lang="nl-BE" sz="1000" b="0" i="0" u="none" strike="noStrike">
                          <a:solidFill>
                            <a:srgbClr val="000000"/>
                          </a:solidFill>
                          <a:effectLst/>
                          <a:latin typeface="+mn-lt"/>
                        </a:rPr>
                        <a:t>Hoofdstuk 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Arbitragecomité</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30</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Arbitragecomité</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22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tc>
                  <a:txBody>
                    <a:bodyPr/>
                    <a:lstStyle/>
                    <a:p>
                      <a:pPr algn="l" fontAlgn="b"/>
                      <a:r>
                        <a:rPr lang="nl-BE" sz="800" b="0" i="1" u="none" strike="noStrike">
                          <a:solidFill>
                            <a:srgbClr val="000000"/>
                          </a:solidFill>
                          <a:effectLst/>
                          <a:latin typeface="+mn-lt"/>
                        </a:rPr>
                        <a:t>Zeer kleine wijzigingen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1828151478"/>
                  </a:ext>
                </a:extLst>
              </a:tr>
              <a:tr h="465026">
                <a:tc rowSpan="2">
                  <a:txBody>
                    <a:bodyPr/>
                    <a:lstStyle/>
                    <a:p>
                      <a:pPr algn="l" fontAlgn="b"/>
                      <a:r>
                        <a:rPr lang="nl-BE" sz="1000" b="0" i="0" u="none" strike="noStrike">
                          <a:solidFill>
                            <a:srgbClr val="000000"/>
                          </a:solidFill>
                          <a:effectLst/>
                          <a:latin typeface="+mn-lt"/>
                        </a:rPr>
                        <a:t>Hoofdstuk 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rowSpan="2">
                  <a:txBody>
                    <a:bodyPr/>
                    <a:lstStyle/>
                    <a:p>
                      <a:pPr algn="l" fontAlgn="b"/>
                      <a:r>
                        <a:rPr lang="nl-BE" sz="1000" b="0" i="0" u="none" strike="noStrike">
                          <a:solidFill>
                            <a:srgbClr val="000000"/>
                          </a:solidFill>
                          <a:effectLst/>
                          <a:latin typeface="+mn-lt"/>
                        </a:rPr>
                        <a:t>Herzieningen en aanpassingen - updating en kennisgevingen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31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Updating</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25</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tc>
                  <a:txBody>
                    <a:bodyPr/>
                    <a:lstStyle/>
                    <a:p>
                      <a:pPr algn="l" fontAlgn="b"/>
                      <a:r>
                        <a:rPr lang="nl-BE" sz="800" b="0" i="1" u="none" strike="noStrike">
                          <a:solidFill>
                            <a:srgbClr val="000000"/>
                          </a:solidFill>
                          <a:effectLst/>
                          <a:latin typeface="+mn-lt"/>
                        </a:rPr>
                        <a:t>Zeer kleine wijzigingen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1194410186"/>
                  </a:ext>
                </a:extLst>
              </a:tr>
              <a:tr h="153098">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Artikel 32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Kennisgevingen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26</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tc>
                  <a:txBody>
                    <a:bodyPr/>
                    <a:lstStyle/>
                    <a:p>
                      <a:pPr algn="l" fontAlgn="b"/>
                      <a:r>
                        <a:rPr lang="nl-BE" sz="800" b="0" i="1" u="none" strike="noStrike">
                          <a:solidFill>
                            <a:srgbClr val="000000"/>
                          </a:solidFill>
                          <a:effectLst/>
                          <a:latin typeface="+mn-lt"/>
                        </a:rPr>
                        <a:t>Zeer kleine wijzigingen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1088456239"/>
                  </a:ext>
                </a:extLst>
              </a:tr>
              <a:tr h="361050">
                <a:tc rowSpan="2">
                  <a:txBody>
                    <a:bodyPr/>
                    <a:lstStyle/>
                    <a:p>
                      <a:pPr algn="l" fontAlgn="b"/>
                      <a:r>
                        <a:rPr lang="nl-BE" sz="1000" b="0" i="0" u="none" strike="noStrike">
                          <a:solidFill>
                            <a:srgbClr val="000000"/>
                          </a:solidFill>
                          <a:effectLst/>
                          <a:latin typeface="+mn-lt"/>
                        </a:rPr>
                        <a:t>Hoofdstuk 2</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tc rowSpan="2">
                  <a:txBody>
                    <a:bodyPr/>
                    <a:lstStyle/>
                    <a:p>
                      <a:pPr algn="l" fontAlgn="b"/>
                      <a:r>
                        <a:rPr lang="nl-BE" sz="1000" b="0" i="0" u="none" strike="noStrike" dirty="0">
                          <a:solidFill>
                            <a:srgbClr val="000000"/>
                          </a:solidFill>
                          <a:effectLst/>
                          <a:latin typeface="+mn-lt"/>
                        </a:rPr>
                        <a:t>Opzegging, onvoorzien-baarheid en sancties</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tc>
                  <a:txBody>
                    <a:bodyPr/>
                    <a:lstStyle/>
                    <a:p>
                      <a:pPr algn="l" fontAlgn="b"/>
                      <a:r>
                        <a:rPr lang="nl-BE" sz="1000" b="0" i="0" u="none" strike="noStrike">
                          <a:solidFill>
                            <a:srgbClr val="000000"/>
                          </a:solidFill>
                          <a:effectLst/>
                          <a:latin typeface="+mn-lt"/>
                        </a:rPr>
                        <a:t>Artikel 33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l" fontAlgn="b"/>
                      <a:r>
                        <a:rPr lang="nl-BE" sz="1000" b="0" i="0" u="none" strike="noStrike">
                          <a:solidFill>
                            <a:srgbClr val="000000"/>
                          </a:solidFill>
                          <a:effectLst/>
                          <a:latin typeface="+mn-lt"/>
                        </a:rPr>
                        <a:t>Voortijdige beëindiging van de overeenkomst in gemeenschappelijk akkoord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algn="ctr" fontAlgn="b"/>
                      <a:r>
                        <a:rPr lang="nl-BE" sz="1000" b="0" i="0" u="none" strike="noStrike">
                          <a:solidFill>
                            <a:srgbClr val="000000"/>
                          </a:solidFill>
                          <a:effectLst/>
                          <a:latin typeface="+mn-lt"/>
                        </a:rPr>
                        <a:t>23</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lumMod val="85000"/>
                      </a:schemeClr>
                    </a:solidFill>
                  </a:tcPr>
                </a:tc>
                <a:tc>
                  <a:txBody>
                    <a:bodyPr/>
                    <a:lstStyle/>
                    <a:p>
                      <a:pPr algn="r" fontAlgn="b"/>
                      <a:r>
                        <a:rPr lang="nl-BE" sz="1000" b="0" i="0" u="none" strike="noStrike">
                          <a:solidFill>
                            <a:srgbClr val="000000"/>
                          </a:solidFill>
                          <a:effectLst/>
                          <a:latin typeface="+mn-lt"/>
                        </a:rPr>
                        <a:t>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tc>
                  <a:txBody>
                    <a:bodyPr/>
                    <a:lstStyle/>
                    <a:p>
                      <a:pPr algn="l" fontAlgn="b"/>
                      <a:r>
                        <a:rPr lang="nl-BE" sz="800" b="0" i="1" u="none" strike="noStrike">
                          <a:solidFill>
                            <a:srgbClr val="000000"/>
                          </a:solidFill>
                          <a:effectLst/>
                          <a:latin typeface="+mn-lt"/>
                        </a:rPr>
                        <a:t>Zeer kleine wijzigingen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4039773557"/>
                  </a:ext>
                </a:extLst>
              </a:tr>
              <a:tr h="257074">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tc vMerge="1">
                  <a:txBody>
                    <a:bodyPr/>
                    <a:lstStyle/>
                    <a:p>
                      <a:pPr algn="l" rtl="0" fontAlgn="b"/>
                      <a:endParaRPr lang="fr-BE" sz="1000" b="0" i="0" u="none" strike="noStrike">
                        <a:solidFill>
                          <a:srgbClr val="000000"/>
                        </a:solidFill>
                        <a:effectLst/>
                        <a:latin typeface="+mn-lt"/>
                      </a:endParaRP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tc>
                  <a:txBody>
                    <a:bodyPr/>
                    <a:lstStyle/>
                    <a:p>
                      <a:pPr algn="l" fontAlgn="b"/>
                      <a:r>
                        <a:rPr lang="nl-BE" sz="1000" b="0" i="0" u="none" strike="noStrike">
                          <a:solidFill>
                            <a:srgbClr val="000000"/>
                          </a:solidFill>
                          <a:effectLst/>
                          <a:latin typeface="+mn-lt"/>
                        </a:rPr>
                        <a:t>Artikel 34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tc>
                  <a:txBody>
                    <a:bodyPr/>
                    <a:lstStyle/>
                    <a:p>
                      <a:pPr algn="l" fontAlgn="b"/>
                      <a:r>
                        <a:rPr lang="nl-BE" sz="1000" b="0" i="0" u="none" strike="noStrike">
                          <a:solidFill>
                            <a:srgbClr val="000000"/>
                          </a:solidFill>
                          <a:effectLst/>
                          <a:latin typeface="+mn-lt"/>
                        </a:rPr>
                        <a:t>Voortijdige beëindiging van de overeenkomst op verzoek van één of verscheidene partijen </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noFill/>
                  </a:tcPr>
                </a:tc>
                <a:tc>
                  <a:txBody>
                    <a:bodyPr/>
                    <a:lstStyle/>
                    <a:p>
                      <a:pPr algn="ctr" fontAlgn="b"/>
                      <a:r>
                        <a:rPr lang="nl-BE" sz="1000" b="0" i="0" u="none" strike="noStrike">
                          <a:solidFill>
                            <a:srgbClr val="000000"/>
                          </a:solidFill>
                          <a:effectLst/>
                          <a:latin typeface="+mn-lt"/>
                        </a:rPr>
                        <a:t>24</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solidFill>
                      <a:schemeClr val="bg1">
                        <a:lumMod val="85000"/>
                      </a:schemeClr>
                    </a:solidFill>
                  </a:tcPr>
                </a:tc>
                <a:tc>
                  <a:txBody>
                    <a:bodyPr/>
                    <a:lstStyle/>
                    <a:p>
                      <a:pPr algn="r" fontAlgn="b"/>
                      <a:r>
                        <a:rPr lang="nl-BE" sz="1000" b="0" i="0" u="none" strike="noStrike">
                          <a:solidFill>
                            <a:srgbClr val="000000"/>
                          </a:solidFill>
                          <a:effectLst/>
                          <a:latin typeface="+mn-lt"/>
                        </a:rPr>
                        <a:t>1</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solidFill>
                      <a:srgbClr val="FFFFCC"/>
                    </a:solidFill>
                  </a:tcPr>
                </a:tc>
                <a:tc>
                  <a:txBody>
                    <a:bodyPr/>
                    <a:lstStyle/>
                    <a:p>
                      <a:pPr algn="l" fontAlgn="b"/>
                      <a:r>
                        <a:rPr lang="nl-BE" sz="800" b="0" i="1" u="none" strike="noStrike" dirty="0">
                          <a:solidFill>
                            <a:srgbClr val="000000"/>
                          </a:solidFill>
                          <a:effectLst/>
                          <a:latin typeface="+mn-lt"/>
                        </a:rPr>
                        <a:t>Zeer kleine wijzigingen</a:t>
                      </a:r>
                    </a:p>
                  </a:txBody>
                  <a:tcPr marL="36000" marR="36000" marT="36000" marB="36000" anchor="ctr">
                    <a:lnL>
                      <a:noFill/>
                    </a:lnL>
                    <a:lnR>
                      <a:noFill/>
                    </a:lnR>
                    <a:lnT w="12700" cap="flat" cmpd="sng" algn="ctr">
                      <a:solidFill>
                        <a:schemeClr val="accent6"/>
                      </a:solidFill>
                      <a:prstDash val="solid"/>
                      <a:round/>
                      <a:headEnd type="none" w="med" len="med"/>
                      <a:tailEnd type="none" w="med" len="med"/>
                    </a:lnT>
                    <a:lnB>
                      <a:noFill/>
                    </a:lnB>
                    <a:solidFill>
                      <a:srgbClr val="FFFFCC"/>
                    </a:solidFill>
                  </a:tcPr>
                </a:tc>
                <a:extLst>
                  <a:ext uri="{0D108BD9-81ED-4DB2-BD59-A6C34878D82A}">
                    <a16:rowId xmlns:a16="http://schemas.microsoft.com/office/drawing/2014/main" val="3608760653"/>
                  </a:ext>
                </a:extLst>
              </a:tr>
            </a:tbl>
          </a:graphicData>
        </a:graphic>
      </p:graphicFrame>
      <p:sp>
        <p:nvSpPr>
          <p:cNvPr id="3" name="Arrow: Right 2">
            <a:extLst>
              <a:ext uri="{FF2B5EF4-FFF2-40B4-BE49-F238E27FC236}">
                <a16:creationId xmlns:a16="http://schemas.microsoft.com/office/drawing/2014/main" id="{9935E4EE-A1A7-E2EF-FAC9-BC06844A595E}"/>
              </a:ext>
            </a:extLst>
          </p:cNvPr>
          <p:cNvSpPr/>
          <p:nvPr/>
        </p:nvSpPr>
        <p:spPr>
          <a:xfrm>
            <a:off x="3253339" y="4523874"/>
            <a:ext cx="1068404" cy="44276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atin typeface="Hind Madurai" panose="02000000000000000000" pitchFamily="2" charset="77"/>
              <a:cs typeface="Hind Madurai" panose="02000000000000000000" pitchFamily="2" charset="77"/>
            </a:endParaRPr>
          </a:p>
        </p:txBody>
      </p:sp>
      <p:sp>
        <p:nvSpPr>
          <p:cNvPr id="6" name="Text Placeholder 7">
            <a:extLst>
              <a:ext uri="{FF2B5EF4-FFF2-40B4-BE49-F238E27FC236}">
                <a16:creationId xmlns:a16="http://schemas.microsoft.com/office/drawing/2014/main" id="{77F61AC7-DA8C-31EA-4FAF-4958BB070E44}"/>
              </a:ext>
            </a:extLst>
          </p:cNvPr>
          <p:cNvSpPr>
            <a:spLocks noGrp="1"/>
          </p:cNvSpPr>
          <p:nvPr>
            <p:ph type="body" sz="quarter" idx="11"/>
          </p:nvPr>
        </p:nvSpPr>
        <p:spPr>
          <a:xfrm>
            <a:off x="4504503" y="4469070"/>
            <a:ext cx="7236828" cy="1450323"/>
          </a:xfrm>
        </p:spPr>
        <p:txBody>
          <a:bodyPr>
            <a:normAutofit/>
          </a:bodyPr>
          <a:lstStyle/>
          <a:p>
            <a:pPr marL="285750" indent="-285750">
              <a:spcBef>
                <a:spcPts val="600"/>
              </a:spcBef>
              <a:buFont typeface="Arial" panose="020B0604020202020204" pitchFamily="34" charset="0"/>
              <a:buChar char="•"/>
            </a:pPr>
            <a:r>
              <a:rPr lang="nl-BE" sz="2000" dirty="0"/>
              <a:t>“Klassieke” contractuele bepalingen </a:t>
            </a:r>
          </a:p>
          <a:p>
            <a:pPr marL="285750" indent="-285750">
              <a:spcBef>
                <a:spcPts val="600"/>
              </a:spcBef>
              <a:buFont typeface="Arial" panose="020B0604020202020204" pitchFamily="34" charset="0"/>
              <a:buChar char="•"/>
            </a:pPr>
            <a:r>
              <a:rPr lang="nl-BE" sz="2000" dirty="0"/>
              <a:t>Weinig wijzigingen </a:t>
            </a:r>
          </a:p>
        </p:txBody>
      </p:sp>
      <p:pic>
        <p:nvPicPr>
          <p:cNvPr id="2" name="Picture 3">
            <a:extLst>
              <a:ext uri="{FF2B5EF4-FFF2-40B4-BE49-F238E27FC236}">
                <a16:creationId xmlns:a16="http://schemas.microsoft.com/office/drawing/2014/main" id="{7C91ABA3-EA66-1338-6E9B-5B0B0BA018F4}"/>
              </a:ext>
            </a:extLst>
          </p:cNvPr>
          <p:cNvPicPr>
            <a:picLocks noChangeAspect="1"/>
          </p:cNvPicPr>
          <p:nvPr/>
        </p:nvPicPr>
        <p:blipFill>
          <a:blip r:embed="rId2"/>
          <a:stretch>
            <a:fillRect/>
          </a:stretch>
        </p:blipFill>
        <p:spPr>
          <a:xfrm>
            <a:off x="479425" y="5627950"/>
            <a:ext cx="1248266" cy="634099"/>
          </a:xfrm>
          <a:prstGeom prst="rect">
            <a:avLst/>
          </a:prstGeom>
        </p:spPr>
      </p:pic>
    </p:spTree>
    <p:extLst>
      <p:ext uri="{BB962C8B-B14F-4D97-AF65-F5344CB8AC3E}">
        <p14:creationId xmlns:p14="http://schemas.microsoft.com/office/powerpoint/2010/main" val="2060837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13E77-B76B-51CE-72EB-A51872C5EA7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748B05F-D604-11CA-F5D5-15298F58D319}"/>
              </a:ext>
            </a:extLst>
          </p:cNvPr>
          <p:cNvSpPr>
            <a:spLocks noGrp="1"/>
          </p:cNvSpPr>
          <p:nvPr>
            <p:ph type="title"/>
          </p:nvPr>
        </p:nvSpPr>
        <p:spPr>
          <a:xfrm>
            <a:off x="299339" y="1993557"/>
            <a:ext cx="2952751" cy="400110"/>
          </a:xfrm>
        </p:spPr>
        <p:txBody>
          <a:bodyPr anchor="t"/>
          <a:lstStyle/>
          <a:p>
            <a:pPr marR="0" lvl="0" algn="l" defTabSz="914400" rtl="0" eaLnBrk="1" fontAlgn="auto" latinLnBrk="0" hangingPunct="1">
              <a:lnSpc>
                <a:spcPct val="100000"/>
              </a:lnSpc>
              <a:spcBef>
                <a:spcPts val="0"/>
              </a:spcBef>
              <a:spcAft>
                <a:spcPts val="0"/>
              </a:spcAft>
              <a:buClrTx/>
              <a:buSzTx/>
              <a:tabLst/>
              <a:defRPr/>
            </a:pPr>
            <a:r>
              <a:rPr lang="nl-BE" sz="2000" b="0" dirty="0">
                <a:solidFill>
                  <a:srgbClr val="0070C0"/>
                </a:solidFill>
              </a:rPr>
              <a:t>Nalezing en aanpassing(en)</a:t>
            </a:r>
          </a:p>
        </p:txBody>
      </p:sp>
      <p:sp>
        <p:nvSpPr>
          <p:cNvPr id="7" name="Tijdelijke aanduiding voor afbeelding 6">
            <a:extLst>
              <a:ext uri="{FF2B5EF4-FFF2-40B4-BE49-F238E27FC236}">
                <a16:creationId xmlns:a16="http://schemas.microsoft.com/office/drawing/2014/main" id="{2B77B47E-2C6F-0084-334D-1578561B3129}"/>
              </a:ext>
            </a:extLst>
          </p:cNvPr>
          <p:cNvSpPr>
            <a:spLocks noGrp="1"/>
          </p:cNvSpPr>
          <p:nvPr>
            <p:ph type="pic" sz="quarter" idx="14"/>
          </p:nvPr>
        </p:nvSpPr>
        <p:spPr>
          <a:xfrm>
            <a:off x="1" y="692152"/>
            <a:ext cx="3551429" cy="688974"/>
          </a:xfrm>
        </p:spPr>
        <p:txBody>
          <a:bodyPr/>
          <a:lstStyle/>
          <a:p>
            <a:r>
              <a:rPr kumimoji="0" lang="nl-BE" sz="2800" b="1" i="0" u="none" strike="noStrike" cap="none" normalizeH="0" baseline="0" noProof="0">
                <a:ln>
                  <a:noFill/>
                </a:ln>
                <a:solidFill>
                  <a:srgbClr val="000000"/>
                </a:solidFill>
                <a:effectLst/>
                <a:uLnTx/>
                <a:uFillTx/>
                <a:latin typeface="Calibri" panose="020F0502020204030204" pitchFamily="34" charset="0"/>
                <a:cs typeface="Calibri" panose="020F0502020204030204" pitchFamily="34" charset="0"/>
              </a:rPr>
              <a:t>6. Volgende stappen</a:t>
            </a:r>
          </a:p>
        </p:txBody>
      </p:sp>
      <p:sp>
        <p:nvSpPr>
          <p:cNvPr id="43" name="Text Placeholder 7">
            <a:extLst>
              <a:ext uri="{FF2B5EF4-FFF2-40B4-BE49-F238E27FC236}">
                <a16:creationId xmlns:a16="http://schemas.microsoft.com/office/drawing/2014/main" id="{78093EFE-014E-848A-92FF-00CB5CEE62CC}"/>
              </a:ext>
            </a:extLst>
          </p:cNvPr>
          <p:cNvSpPr>
            <a:spLocks noGrp="1"/>
          </p:cNvSpPr>
          <p:nvPr>
            <p:ph type="body" sz="quarter" idx="11"/>
          </p:nvPr>
        </p:nvSpPr>
        <p:spPr>
          <a:xfrm>
            <a:off x="3962400" y="1152525"/>
            <a:ext cx="7750175" cy="5014178"/>
          </a:xfrm>
        </p:spPr>
        <p:txBody>
          <a:bodyPr vert="horz" lIns="0" tIns="45720" rIns="0" bIns="45720" rtlCol="0" anchor="t">
            <a:normAutofit/>
          </a:bodyPr>
          <a:lstStyle/>
          <a:p>
            <a:pPr marL="285750" indent="-285750">
              <a:spcBef>
                <a:spcPts val="600"/>
              </a:spcBef>
              <a:buFont typeface="Arial" panose="020B0604020202020204" pitchFamily="34" charset="0"/>
              <a:buChar char="•"/>
            </a:pPr>
            <a:r>
              <a:rPr lang="nl-BE" sz="2000" dirty="0">
                <a:latin typeface="Calibri Light"/>
                <a:ea typeface="Calibri Light"/>
                <a:cs typeface="Calibri Light"/>
              </a:rPr>
              <a:t>Kruiscontroles en finalisering </a:t>
            </a:r>
          </a:p>
          <a:p>
            <a:pPr marL="558800" lvl="1" indent="-285750">
              <a:spcBef>
                <a:spcPts val="600"/>
              </a:spcBef>
              <a:buFont typeface="Arial" panose="020B0604020202020204" pitchFamily="34" charset="0"/>
              <a:buChar char="•"/>
            </a:pPr>
            <a:endParaRPr lang="fr-BE" sz="2000" i="1" dirty="0">
              <a:ea typeface="Calibri Light"/>
            </a:endParaRPr>
          </a:p>
          <a:p>
            <a:pPr marL="285750" indent="-285750">
              <a:spcBef>
                <a:spcPts val="600"/>
              </a:spcBef>
              <a:buFont typeface="Arial" panose="020B0604020202020204" pitchFamily="34" charset="0"/>
              <a:buChar char="•"/>
            </a:pPr>
            <a:r>
              <a:rPr lang="nl-BE" sz="2000" dirty="0">
                <a:latin typeface="Calibri Light"/>
                <a:ea typeface="Calibri Light"/>
                <a:cs typeface="Calibri Light"/>
              </a:rPr>
              <a:t>Werk rond de bijlagen: </a:t>
            </a:r>
          </a:p>
          <a:p>
            <a:pPr marL="558800" lvl="1" indent="-285750">
              <a:spcBef>
                <a:spcPts val="600"/>
              </a:spcBef>
              <a:buFont typeface="Arial" panose="020B0604020202020204" pitchFamily="34" charset="0"/>
              <a:buChar char="•"/>
            </a:pPr>
            <a:r>
              <a:rPr lang="nl-BE" sz="2000" i="1" dirty="0">
                <a:latin typeface="Calibri Light"/>
                <a:ea typeface="Calibri Light"/>
                <a:cs typeface="Calibri Light"/>
              </a:rPr>
              <a:t>Sjabloon </a:t>
            </a:r>
          </a:p>
          <a:p>
            <a:pPr marL="825500" lvl="2" indent="-285750">
              <a:spcBef>
                <a:spcPts val="600"/>
              </a:spcBef>
              <a:buFont typeface="Arial" panose="020B0604020202020204" pitchFamily="34" charset="0"/>
              <a:buChar char="•"/>
            </a:pPr>
            <a:r>
              <a:rPr lang="nl-BE" i="1" dirty="0">
                <a:latin typeface="Calibri Light"/>
                <a:ea typeface="Calibri Light"/>
                <a:cs typeface="Calibri Light"/>
              </a:rPr>
              <a:t>Plaatselijke diagnose</a:t>
            </a:r>
          </a:p>
          <a:p>
            <a:pPr marL="825500" lvl="2" indent="-285750">
              <a:spcBef>
                <a:spcPts val="600"/>
              </a:spcBef>
              <a:buFont typeface="Arial" panose="020B0604020202020204" pitchFamily="34" charset="0"/>
              <a:buChar char="•"/>
            </a:pPr>
            <a:r>
              <a:rPr lang="nl-BE" i="1" dirty="0">
                <a:latin typeface="Calibri Light"/>
                <a:ea typeface="Calibri Light"/>
                <a:cs typeface="Calibri Light"/>
              </a:rPr>
              <a:t>Meerjarig actieplan</a:t>
            </a:r>
          </a:p>
          <a:p>
            <a:pPr marL="825500" lvl="2" indent="-285750">
              <a:spcBef>
                <a:spcPts val="600"/>
              </a:spcBef>
              <a:buFont typeface="Arial" panose="020B0604020202020204" pitchFamily="34" charset="0"/>
              <a:buChar char="•"/>
            </a:pPr>
            <a:r>
              <a:rPr lang="nl-BE" i="1" dirty="0">
                <a:latin typeface="Calibri Light"/>
                <a:ea typeface="Calibri Light"/>
                <a:cs typeface="Calibri Light"/>
              </a:rPr>
              <a:t>Activiteitenverslag</a:t>
            </a:r>
          </a:p>
          <a:p>
            <a:pPr marL="558800" lvl="1" indent="-285750">
              <a:spcBef>
                <a:spcPts val="600"/>
              </a:spcBef>
              <a:buFont typeface="Arial" panose="020B0604020202020204" pitchFamily="34" charset="0"/>
              <a:buChar char="•"/>
            </a:pPr>
            <a:r>
              <a:rPr lang="nl-BE" sz="2000" i="1" dirty="0">
                <a:latin typeface="Calibri Light"/>
                <a:ea typeface="Calibri Light"/>
                <a:cs typeface="Calibri Light"/>
              </a:rPr>
              <a:t>Notulen van het POC </a:t>
            </a:r>
          </a:p>
          <a:p>
            <a:pPr marL="558800" lvl="1" indent="-285750">
              <a:spcBef>
                <a:spcPts val="600"/>
              </a:spcBef>
              <a:buFont typeface="Arial" panose="020B0604020202020204" pitchFamily="34" charset="0"/>
              <a:buChar char="•"/>
            </a:pPr>
            <a:r>
              <a:rPr lang="nl-BE" sz="2000" i="1" dirty="0">
                <a:latin typeface="Calibri Light"/>
                <a:ea typeface="Calibri Light"/>
                <a:cs typeface="Calibri Light"/>
              </a:rPr>
              <a:t>Jaarlijks controle- en vaststellingsverslag  </a:t>
            </a:r>
          </a:p>
          <a:p>
            <a:pPr marL="558800" lvl="1" indent="-285750">
              <a:spcBef>
                <a:spcPts val="600"/>
              </a:spcBef>
              <a:buFont typeface="Arial" panose="020B0604020202020204" pitchFamily="34" charset="0"/>
              <a:buChar char="•"/>
            </a:pPr>
            <a:r>
              <a:rPr lang="nl-BE" sz="2000" i="1" dirty="0">
                <a:latin typeface="Calibri Light"/>
                <a:ea typeface="Calibri Light"/>
                <a:cs typeface="Calibri Light"/>
              </a:rPr>
              <a:t>Vademecums</a:t>
            </a:r>
          </a:p>
          <a:p>
            <a:pPr marL="558800" lvl="1" indent="-285750">
              <a:spcBef>
                <a:spcPts val="600"/>
              </a:spcBef>
              <a:buFont typeface="Arial" panose="020B0604020202020204" pitchFamily="34" charset="0"/>
              <a:buChar char="•"/>
            </a:pPr>
            <a:r>
              <a:rPr lang="nl-BE" sz="2000" i="1" dirty="0">
                <a:latin typeface="Calibri Light"/>
                <a:ea typeface="Calibri Light"/>
                <a:cs typeface="Calibri Light"/>
              </a:rPr>
              <a:t>Tijdlijn</a:t>
            </a:r>
          </a:p>
          <a:p>
            <a:pPr marL="558800" lvl="1" indent="-285750">
              <a:spcBef>
                <a:spcPts val="600"/>
              </a:spcBef>
              <a:buFont typeface="Arial" panose="020B0604020202020204" pitchFamily="34" charset="0"/>
              <a:buChar char="•"/>
            </a:pPr>
            <a:r>
              <a:rPr lang="nl-BE" sz="2000" i="1" dirty="0">
                <a:latin typeface="Calibri Light"/>
                <a:ea typeface="Calibri Light"/>
                <a:cs typeface="Calibri Light"/>
              </a:rPr>
              <a:t>…</a:t>
            </a:r>
          </a:p>
          <a:p>
            <a:pPr marL="558800" lvl="1" indent="-285750">
              <a:spcBef>
                <a:spcPts val="600"/>
              </a:spcBef>
              <a:buFont typeface="Arial" panose="020B0604020202020204" pitchFamily="34" charset="0"/>
              <a:buChar char="•"/>
            </a:pPr>
            <a:endParaRPr lang="nl-BE" sz="1400" i="1" dirty="0">
              <a:latin typeface="Calibri Light"/>
              <a:ea typeface="Calibri Light"/>
              <a:cs typeface="Calibri Light"/>
            </a:endParaRPr>
          </a:p>
          <a:p>
            <a:pPr marL="558800" lvl="1" indent="-285750">
              <a:spcBef>
                <a:spcPts val="600"/>
              </a:spcBef>
              <a:buFont typeface="Arial" panose="020B0604020202020204" pitchFamily="34" charset="0"/>
              <a:buChar char="•"/>
            </a:pPr>
            <a:endParaRPr lang="fr-BE" sz="1400" i="1" dirty="0"/>
          </a:p>
          <a:p>
            <a:pPr marL="1149350" lvl="3" indent="-342900">
              <a:spcBef>
                <a:spcPts val="600"/>
              </a:spcBef>
            </a:pPr>
            <a:endParaRPr lang="en-GB" sz="1600" dirty="0"/>
          </a:p>
        </p:txBody>
      </p:sp>
      <p:pic>
        <p:nvPicPr>
          <p:cNvPr id="6" name="Picture 5" descr="A close-up of dice with letters&#10;&#10;Description automatically generated">
            <a:extLst>
              <a:ext uri="{FF2B5EF4-FFF2-40B4-BE49-F238E27FC236}">
                <a16:creationId xmlns:a16="http://schemas.microsoft.com/office/drawing/2014/main" id="{C767AD3B-03F8-D7AF-AFEF-D1B42B307E2E}"/>
              </a:ext>
            </a:extLst>
          </p:cNvPr>
          <p:cNvPicPr>
            <a:picLocks noChangeAspect="1"/>
          </p:cNvPicPr>
          <p:nvPr/>
        </p:nvPicPr>
        <p:blipFill>
          <a:blip r:embed="rId2"/>
          <a:stretch>
            <a:fillRect/>
          </a:stretch>
        </p:blipFill>
        <p:spPr>
          <a:xfrm>
            <a:off x="8017845" y="834502"/>
            <a:ext cx="3781358" cy="2520905"/>
          </a:xfrm>
          <a:prstGeom prst="rect">
            <a:avLst/>
          </a:prstGeom>
          <a:ln>
            <a:noFill/>
          </a:ln>
          <a:effectLst>
            <a:softEdge rad="317500"/>
          </a:effectLst>
        </p:spPr>
      </p:pic>
      <p:pic>
        <p:nvPicPr>
          <p:cNvPr id="2" name="Picture 3">
            <a:extLst>
              <a:ext uri="{FF2B5EF4-FFF2-40B4-BE49-F238E27FC236}">
                <a16:creationId xmlns:a16="http://schemas.microsoft.com/office/drawing/2014/main" id="{CE5AD147-33F8-B85B-0CE2-EA8CC80AB0A6}"/>
              </a:ext>
            </a:extLst>
          </p:cNvPr>
          <p:cNvPicPr>
            <a:picLocks noChangeAspect="1"/>
          </p:cNvPicPr>
          <p:nvPr/>
        </p:nvPicPr>
        <p:blipFill>
          <a:blip r:embed="rId3"/>
          <a:stretch>
            <a:fillRect/>
          </a:stretch>
        </p:blipFill>
        <p:spPr>
          <a:xfrm>
            <a:off x="479425" y="5627950"/>
            <a:ext cx="1248266" cy="634099"/>
          </a:xfrm>
          <a:prstGeom prst="rect">
            <a:avLst/>
          </a:prstGeom>
        </p:spPr>
      </p:pic>
      <p:sp>
        <p:nvSpPr>
          <p:cNvPr id="3" name="Espace réservé du numéro de diapositive 2">
            <a:extLst>
              <a:ext uri="{FF2B5EF4-FFF2-40B4-BE49-F238E27FC236}">
                <a16:creationId xmlns:a16="http://schemas.microsoft.com/office/drawing/2014/main" id="{FC6FE6A5-85BB-11B8-9960-2D7ED753FE48}"/>
              </a:ext>
            </a:extLst>
          </p:cNvPr>
          <p:cNvSpPr>
            <a:spLocks noGrp="1"/>
          </p:cNvSpPr>
          <p:nvPr>
            <p:ph type="sldNum" sz="quarter" idx="4"/>
          </p:nvPr>
        </p:nvSpPr>
        <p:spPr/>
        <p:txBody>
          <a:bodyPr/>
          <a:lstStyle/>
          <a:p>
            <a:pPr algn="r"/>
            <a:fld id="{40A309F3-4EDD-E040-AF0C-9B3B38A0CA5F}" type="slidenum">
              <a:rPr lang="en-BE" smtClean="0"/>
              <a:pPr algn="r"/>
              <a:t>76</a:t>
            </a:fld>
            <a:endParaRPr lang="en-BE"/>
          </a:p>
        </p:txBody>
      </p:sp>
    </p:spTree>
    <p:extLst>
      <p:ext uri="{BB962C8B-B14F-4D97-AF65-F5344CB8AC3E}">
        <p14:creationId xmlns:p14="http://schemas.microsoft.com/office/powerpoint/2010/main" val="33558785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06956-25EE-F46C-C464-89093044AC8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EAD79-89AE-12EB-6634-2AF782AB42C9}"/>
              </a:ext>
            </a:extLst>
          </p:cNvPr>
          <p:cNvSpPr>
            <a:spLocks noGrp="1"/>
          </p:cNvSpPr>
          <p:nvPr>
            <p:ph type="sldNum" sz="quarter" idx="4"/>
          </p:nvPr>
        </p:nvSpPr>
        <p:spPr/>
        <p:txBody>
          <a:bodyPr/>
          <a:lstStyle/>
          <a:p>
            <a:pPr algn="r"/>
            <a:fld id="{40A309F3-4EDD-E040-AF0C-9B3B38A0CA5F}" type="slidenum">
              <a:rPr lang="nl-BE" noProof="0" smtClean="0"/>
              <a:pPr algn="r"/>
              <a:t>77</a:t>
            </a:fld>
            <a:endParaRPr lang="nl-BE" noProof="0" dirty="0"/>
          </a:p>
        </p:txBody>
      </p:sp>
      <p:sp>
        <p:nvSpPr>
          <p:cNvPr id="7" name="Tijdelijke aanduiding voor afbeelding 6">
            <a:extLst>
              <a:ext uri="{FF2B5EF4-FFF2-40B4-BE49-F238E27FC236}">
                <a16:creationId xmlns:a16="http://schemas.microsoft.com/office/drawing/2014/main" id="{E85035FD-C48A-8923-054B-660E297D7AF7}"/>
              </a:ext>
            </a:extLst>
          </p:cNvPr>
          <p:cNvSpPr>
            <a:spLocks noGrp="1"/>
          </p:cNvSpPr>
          <p:nvPr>
            <p:ph type="pic" sz="quarter" idx="14"/>
          </p:nvPr>
        </p:nvSpPr>
        <p:spPr>
          <a:xfrm>
            <a:off x="1" y="692152"/>
            <a:ext cx="3551429" cy="688974"/>
          </a:xfrm>
        </p:spPr>
        <p:txBody>
          <a:bodyPr/>
          <a:lstStyle/>
          <a:p>
            <a:r>
              <a:rPr lang="nl-BE" sz="2800" b="1" noProof="0" dirty="0">
                <a:solidFill>
                  <a:srgbClr val="000000"/>
                </a:solidFill>
                <a:latin typeface="Calibri" panose="020F0502020204030204" pitchFamily="34" charset="0"/>
                <a:cs typeface="Calibri" panose="020F0502020204030204" pitchFamily="34" charset="0"/>
              </a:rPr>
              <a:t>4. Werkgroepen</a:t>
            </a:r>
            <a:endParaRPr kumimoji="0" lang="nl-BE" sz="28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AD7EB2CC-D4CB-7769-F2D8-5786514DB58A}"/>
              </a:ext>
            </a:extLst>
          </p:cNvPr>
          <p:cNvPicPr>
            <a:picLocks noChangeAspect="1"/>
          </p:cNvPicPr>
          <p:nvPr/>
        </p:nvPicPr>
        <p:blipFill>
          <a:blip r:embed="rId2"/>
          <a:stretch>
            <a:fillRect/>
          </a:stretch>
        </p:blipFill>
        <p:spPr>
          <a:xfrm>
            <a:off x="479425" y="5627950"/>
            <a:ext cx="1248266" cy="634099"/>
          </a:xfrm>
          <a:prstGeom prst="rect">
            <a:avLst/>
          </a:prstGeom>
        </p:spPr>
      </p:pic>
      <p:graphicFrame>
        <p:nvGraphicFramePr>
          <p:cNvPr id="14" name="Diagramme 1">
            <a:extLst>
              <a:ext uri="{FF2B5EF4-FFF2-40B4-BE49-F238E27FC236}">
                <a16:creationId xmlns:a16="http://schemas.microsoft.com/office/drawing/2014/main" id="{9B947F79-3811-443F-4CBA-6F277C5E308E}"/>
              </a:ext>
            </a:extLst>
          </p:cNvPr>
          <p:cNvGraphicFramePr/>
          <p:nvPr>
            <p:extLst>
              <p:ext uri="{D42A27DB-BD31-4B8C-83A1-F6EECF244321}">
                <p14:modId xmlns:p14="http://schemas.microsoft.com/office/powerpoint/2010/main" val="1185562832"/>
              </p:ext>
            </p:extLst>
          </p:nvPr>
        </p:nvGraphicFramePr>
        <p:xfrm>
          <a:off x="3490592" y="1621857"/>
          <a:ext cx="6611351" cy="4664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ZoneTexte 3">
            <a:extLst>
              <a:ext uri="{FF2B5EF4-FFF2-40B4-BE49-F238E27FC236}">
                <a16:creationId xmlns:a16="http://schemas.microsoft.com/office/drawing/2014/main" id="{00625677-C1C1-646F-A5DD-C713B12ECDB7}"/>
              </a:ext>
            </a:extLst>
          </p:cNvPr>
          <p:cNvSpPr txBox="1"/>
          <p:nvPr/>
        </p:nvSpPr>
        <p:spPr>
          <a:xfrm>
            <a:off x="4135265" y="2432256"/>
            <a:ext cx="1266372" cy="338554"/>
          </a:xfrm>
          <a:prstGeom prst="rect">
            <a:avLst/>
          </a:prstGeom>
          <a:noFill/>
        </p:spPr>
        <p:txBody>
          <a:bodyPr wrap="non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600" b="1" i="1" noProof="0" dirty="0">
                <a:solidFill>
                  <a:schemeClr val="accent2"/>
                </a:solidFill>
              </a:rPr>
              <a:t>Mei - oktober</a:t>
            </a:r>
          </a:p>
        </p:txBody>
      </p:sp>
      <p:sp>
        <p:nvSpPr>
          <p:cNvPr id="16" name="ZoneTexte 4">
            <a:extLst>
              <a:ext uri="{FF2B5EF4-FFF2-40B4-BE49-F238E27FC236}">
                <a16:creationId xmlns:a16="http://schemas.microsoft.com/office/drawing/2014/main" id="{9155531C-19C6-4FE0-FB91-4DFC2CDDDB83}"/>
              </a:ext>
            </a:extLst>
          </p:cNvPr>
          <p:cNvSpPr txBox="1"/>
          <p:nvPr/>
        </p:nvSpPr>
        <p:spPr>
          <a:xfrm>
            <a:off x="7672115" y="2497418"/>
            <a:ext cx="1828001"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600" b="1" i="1" noProof="0" dirty="0">
                <a:solidFill>
                  <a:schemeClr val="accent2"/>
                </a:solidFill>
              </a:rPr>
              <a:t>Oktober - december </a:t>
            </a:r>
          </a:p>
        </p:txBody>
      </p:sp>
      <p:sp>
        <p:nvSpPr>
          <p:cNvPr id="17" name="ZoneTexte 5">
            <a:extLst>
              <a:ext uri="{FF2B5EF4-FFF2-40B4-BE49-F238E27FC236}">
                <a16:creationId xmlns:a16="http://schemas.microsoft.com/office/drawing/2014/main" id="{06FD1855-B506-D5F3-CEBF-C302B73BFCB6}"/>
              </a:ext>
            </a:extLst>
          </p:cNvPr>
          <p:cNvSpPr txBox="1"/>
          <p:nvPr/>
        </p:nvSpPr>
        <p:spPr>
          <a:xfrm>
            <a:off x="9195115" y="277909"/>
            <a:ext cx="2473754" cy="144655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8800" b="1" i="1" noProof="0" dirty="0">
                <a:solidFill>
                  <a:schemeClr val="tx2"/>
                </a:solidFill>
                <a:effectLst>
                  <a:outerShdw blurRad="38100" dist="38100" dir="2700000" algn="tl">
                    <a:srgbClr val="000000">
                      <a:alpha val="43137"/>
                    </a:srgbClr>
                  </a:outerShdw>
                </a:effectLst>
              </a:rPr>
              <a:t>2025</a:t>
            </a:r>
          </a:p>
        </p:txBody>
      </p:sp>
      <p:sp>
        <p:nvSpPr>
          <p:cNvPr id="18" name="ZoneTexte 6">
            <a:extLst>
              <a:ext uri="{FF2B5EF4-FFF2-40B4-BE49-F238E27FC236}">
                <a16:creationId xmlns:a16="http://schemas.microsoft.com/office/drawing/2014/main" id="{5B5ED6E6-F75D-9DF7-9700-CF3072597B02}"/>
              </a:ext>
            </a:extLst>
          </p:cNvPr>
          <p:cNvSpPr txBox="1"/>
          <p:nvPr/>
        </p:nvSpPr>
        <p:spPr>
          <a:xfrm>
            <a:off x="1019394" y="1814769"/>
            <a:ext cx="1284326"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600" b="1" i="1" noProof="0" dirty="0">
                <a:solidFill>
                  <a:schemeClr val="accent2"/>
                </a:solidFill>
              </a:rPr>
              <a:t>Januari - april</a:t>
            </a:r>
          </a:p>
        </p:txBody>
      </p:sp>
      <p:grpSp>
        <p:nvGrpSpPr>
          <p:cNvPr id="19" name="Groupe 14">
            <a:extLst>
              <a:ext uri="{FF2B5EF4-FFF2-40B4-BE49-F238E27FC236}">
                <a16:creationId xmlns:a16="http://schemas.microsoft.com/office/drawing/2014/main" id="{8EEAA725-0453-CBE1-D391-692423336745}"/>
              </a:ext>
            </a:extLst>
          </p:cNvPr>
          <p:cNvGrpSpPr/>
          <p:nvPr/>
        </p:nvGrpSpPr>
        <p:grpSpPr>
          <a:xfrm>
            <a:off x="536086" y="2216703"/>
            <a:ext cx="2189615" cy="1108216"/>
            <a:chOff x="9202" y="1390480"/>
            <a:chExt cx="2550019" cy="1883068"/>
          </a:xfrm>
          <a:solidFill>
            <a:schemeClr val="accent6">
              <a:lumMod val="50000"/>
            </a:schemeClr>
          </a:solidFill>
        </p:grpSpPr>
        <p:sp>
          <p:nvSpPr>
            <p:cNvPr id="25" name="Rectangle : coins arrondis 15">
              <a:extLst>
                <a:ext uri="{FF2B5EF4-FFF2-40B4-BE49-F238E27FC236}">
                  <a16:creationId xmlns:a16="http://schemas.microsoft.com/office/drawing/2014/main" id="{E1F55B58-D725-E6C6-2967-166495D61268}"/>
                </a:ext>
              </a:extLst>
            </p:cNvPr>
            <p:cNvSpPr/>
            <p:nvPr/>
          </p:nvSpPr>
          <p:spPr>
            <a:xfrm>
              <a:off x="9202" y="1390480"/>
              <a:ext cx="2550019" cy="1883068"/>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BE" noProof="0" dirty="0"/>
            </a:p>
          </p:txBody>
        </p:sp>
        <p:sp>
          <p:nvSpPr>
            <p:cNvPr id="26" name="Rectangle : coins arrondis 4">
              <a:extLst>
                <a:ext uri="{FF2B5EF4-FFF2-40B4-BE49-F238E27FC236}">
                  <a16:creationId xmlns:a16="http://schemas.microsoft.com/office/drawing/2014/main" id="{817A647B-074F-1297-7452-F929C519D92B}"/>
                </a:ext>
              </a:extLst>
            </p:cNvPr>
            <p:cNvSpPr txBox="1"/>
            <p:nvPr/>
          </p:nvSpPr>
          <p:spPr>
            <a:xfrm>
              <a:off x="64355" y="1445633"/>
              <a:ext cx="2439713" cy="17727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l" defTabSz="711200">
                <a:lnSpc>
                  <a:spcPct val="90000"/>
                </a:lnSpc>
                <a:spcBef>
                  <a:spcPct val="0"/>
                </a:spcBef>
                <a:spcAft>
                  <a:spcPct val="35000"/>
                </a:spcAft>
                <a:buNone/>
              </a:pPr>
              <a:r>
                <a:rPr lang="nl-BE" sz="1600" b="1" kern="1200" noProof="0" dirty="0"/>
                <a:t>Verlenging van de overeenkomsten</a:t>
              </a:r>
              <a:endParaRPr lang="nl-BE" sz="1400" b="0" kern="1200" noProof="0" dirty="0"/>
            </a:p>
            <a:p>
              <a:pPr marL="0" lvl="1" algn="l" defTabSz="622300">
                <a:lnSpc>
                  <a:spcPct val="90000"/>
                </a:lnSpc>
                <a:spcBef>
                  <a:spcPct val="0"/>
                </a:spcBef>
                <a:spcAft>
                  <a:spcPct val="15000"/>
                </a:spcAft>
              </a:pPr>
              <a:r>
                <a:rPr lang="nl-BE" sz="1400" kern="1200" noProof="0" dirty="0">
                  <a:solidFill>
                    <a:schemeClr val="bg1"/>
                  </a:solidFill>
                </a:rPr>
                <a:t>Voorlegging aan de RvB van 24 april</a:t>
              </a:r>
            </a:p>
          </p:txBody>
        </p:sp>
      </p:grpSp>
      <p:grpSp>
        <p:nvGrpSpPr>
          <p:cNvPr id="20" name="Groupe 2">
            <a:extLst>
              <a:ext uri="{FF2B5EF4-FFF2-40B4-BE49-F238E27FC236}">
                <a16:creationId xmlns:a16="http://schemas.microsoft.com/office/drawing/2014/main" id="{BFE25B00-D762-BC55-D653-31C05476E36D}"/>
              </a:ext>
            </a:extLst>
          </p:cNvPr>
          <p:cNvGrpSpPr/>
          <p:nvPr/>
        </p:nvGrpSpPr>
        <p:grpSpPr>
          <a:xfrm>
            <a:off x="523131" y="3480018"/>
            <a:ext cx="2185415" cy="1042605"/>
            <a:chOff x="-4500880" y="3130677"/>
            <a:chExt cx="2550019" cy="2324412"/>
          </a:xfrm>
          <a:solidFill>
            <a:schemeClr val="accent6">
              <a:lumMod val="50000"/>
            </a:schemeClr>
          </a:solidFill>
        </p:grpSpPr>
        <p:sp>
          <p:nvSpPr>
            <p:cNvPr id="23" name="Rectangle : coins arrondis 7">
              <a:extLst>
                <a:ext uri="{FF2B5EF4-FFF2-40B4-BE49-F238E27FC236}">
                  <a16:creationId xmlns:a16="http://schemas.microsoft.com/office/drawing/2014/main" id="{DABB5CC4-EB3D-FEEE-74CA-656B2EC445EB}"/>
                </a:ext>
              </a:extLst>
            </p:cNvPr>
            <p:cNvSpPr/>
            <p:nvPr/>
          </p:nvSpPr>
          <p:spPr>
            <a:xfrm>
              <a:off x="-4500880" y="3130677"/>
              <a:ext cx="2550019" cy="2324412"/>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BE" noProof="0" dirty="0"/>
            </a:p>
          </p:txBody>
        </p:sp>
        <p:sp>
          <p:nvSpPr>
            <p:cNvPr id="24" name="Rectangle : coins arrondis 4">
              <a:extLst>
                <a:ext uri="{FF2B5EF4-FFF2-40B4-BE49-F238E27FC236}">
                  <a16:creationId xmlns:a16="http://schemas.microsoft.com/office/drawing/2014/main" id="{CBEC45F2-4FC0-4082-6593-E1A6B34A35BB}"/>
                </a:ext>
              </a:extLst>
            </p:cNvPr>
            <p:cNvSpPr txBox="1"/>
            <p:nvPr/>
          </p:nvSpPr>
          <p:spPr>
            <a:xfrm>
              <a:off x="-4364720" y="3130677"/>
              <a:ext cx="2413859" cy="21882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l" defTabSz="711200">
                <a:lnSpc>
                  <a:spcPct val="90000"/>
                </a:lnSpc>
                <a:spcBef>
                  <a:spcPct val="0"/>
                </a:spcBef>
                <a:spcAft>
                  <a:spcPct val="35000"/>
                </a:spcAft>
                <a:buNone/>
              </a:pPr>
              <a:r>
                <a:rPr lang="nl-BE" sz="1600" b="1" kern="1200" noProof="0" dirty="0"/>
                <a:t>Methodologisch kader</a:t>
              </a:r>
              <a:endParaRPr lang="nl-BE" sz="1400" b="0" kern="1200" noProof="0" dirty="0"/>
            </a:p>
            <a:p>
              <a:pPr marL="114300" lvl="1" indent="-114300" algn="l" defTabSz="622300">
                <a:lnSpc>
                  <a:spcPct val="90000"/>
                </a:lnSpc>
                <a:spcBef>
                  <a:spcPct val="0"/>
                </a:spcBef>
                <a:spcAft>
                  <a:spcPct val="15000"/>
                </a:spcAft>
                <a:buNone/>
              </a:pPr>
              <a:r>
                <a:rPr lang="nl-BE" sz="1400" b="0" kern="1200" noProof="0" dirty="0"/>
                <a:t>Start/kader van de opdracht</a:t>
              </a:r>
              <a:endParaRPr lang="nl-BE" sz="1400" b="1" u="sng" kern="1200" noProof="0" dirty="0">
                <a:solidFill>
                  <a:schemeClr val="tx1"/>
                </a:solidFill>
                <a:highlight>
                  <a:srgbClr val="FFFF00"/>
                </a:highlight>
              </a:endParaRPr>
            </a:p>
          </p:txBody>
        </p:sp>
      </p:grpSp>
      <p:sp>
        <p:nvSpPr>
          <p:cNvPr id="21" name="Rectangle : coins arrondis 4">
            <a:extLst>
              <a:ext uri="{FF2B5EF4-FFF2-40B4-BE49-F238E27FC236}">
                <a16:creationId xmlns:a16="http://schemas.microsoft.com/office/drawing/2014/main" id="{BAD825BC-3162-E994-BB70-CBFF69A9208B}"/>
              </a:ext>
            </a:extLst>
          </p:cNvPr>
          <p:cNvSpPr txBox="1"/>
          <p:nvPr/>
        </p:nvSpPr>
        <p:spPr>
          <a:xfrm>
            <a:off x="542535" y="4633863"/>
            <a:ext cx="2124174" cy="1108216"/>
          </a:xfrm>
          <a:prstGeom prst="rect">
            <a:avLst/>
          </a:prstGeom>
          <a:solidFill>
            <a:schemeClr val="accent6">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711200">
              <a:lnSpc>
                <a:spcPct val="90000"/>
              </a:lnSpc>
              <a:spcBef>
                <a:spcPct val="0"/>
              </a:spcBef>
              <a:spcAft>
                <a:spcPct val="35000"/>
              </a:spcAft>
            </a:pPr>
            <a:r>
              <a:rPr lang="nl-BE" sz="1600" b="1" noProof="0" dirty="0"/>
              <a:t>Verfijning van de bepalingen van de raamovereenkomst</a:t>
            </a:r>
            <a:endParaRPr lang="nl-BE" sz="1600" b="1" kern="1200" noProof="0" dirty="0">
              <a:ea typeface="Calibri"/>
              <a:cs typeface="Calibri"/>
            </a:endParaRPr>
          </a:p>
          <a:p>
            <a:pPr marL="114300" lvl="1" indent="-114300" defTabSz="622300">
              <a:lnSpc>
                <a:spcPct val="90000"/>
              </a:lnSpc>
              <a:spcBef>
                <a:spcPct val="0"/>
              </a:spcBef>
              <a:spcAft>
                <a:spcPct val="15000"/>
              </a:spcAft>
            </a:pPr>
            <a:r>
              <a:rPr lang="nl-BE" sz="1400" noProof="0" dirty="0"/>
              <a:t>Team referenten + IH</a:t>
            </a:r>
            <a:endParaRPr lang="nl-BE" noProof="0" dirty="0"/>
          </a:p>
        </p:txBody>
      </p:sp>
      <p:sp>
        <p:nvSpPr>
          <p:cNvPr id="28" name="TextBox 27">
            <a:extLst>
              <a:ext uri="{FF2B5EF4-FFF2-40B4-BE49-F238E27FC236}">
                <a16:creationId xmlns:a16="http://schemas.microsoft.com/office/drawing/2014/main" id="{14C59F1C-FFC4-1CCD-2183-62CEBD7390B3}"/>
              </a:ext>
            </a:extLst>
          </p:cNvPr>
          <p:cNvSpPr txBox="1"/>
          <p:nvPr/>
        </p:nvSpPr>
        <p:spPr>
          <a:xfrm>
            <a:off x="3184159" y="5134520"/>
            <a:ext cx="3168585" cy="1620957"/>
          </a:xfrm>
          <a:prstGeom prst="rect">
            <a:avLst/>
          </a:prstGeom>
          <a:noFill/>
        </p:spPr>
        <p:txBody>
          <a:bodyPr wrap="square">
            <a:spAutoFit/>
          </a:bodyPr>
          <a:lstStyle/>
          <a:p>
            <a:pPr marL="285750" lvl="0" indent="-285750" algn="l" defTabSz="360000" rtl="0" eaLnBrk="1" latinLnBrk="0" hangingPunct="1">
              <a:lnSpc>
                <a:spcPct val="100000"/>
              </a:lnSpc>
              <a:spcBef>
                <a:spcPts val="400"/>
              </a:spcBef>
              <a:spcAft>
                <a:spcPts val="0"/>
              </a:spcAft>
              <a:buFont typeface="Wingdings" panose="05000000000000000000" pitchFamily="2" charset="2"/>
              <a:buChar char="Ø"/>
              <a:tabLst>
                <a:tab pos="457200" algn="l"/>
              </a:tabLst>
            </a:pPr>
            <a:r>
              <a:rPr lang="nl-BE" sz="1600" kern="1200" spc="20" noProof="0" dirty="0">
                <a:solidFill>
                  <a:schemeClr val="dk1"/>
                </a:solidFill>
                <a:effectLst/>
              </a:rPr>
              <a:t>“Interne” werkgroepen bij de BGHM voor nalezing en redactie</a:t>
            </a:r>
          </a:p>
          <a:p>
            <a:pPr marL="285750" lvl="0" indent="-285750" algn="l" defTabSz="360000" rtl="0" eaLnBrk="1" latinLnBrk="0" hangingPunct="1">
              <a:lnSpc>
                <a:spcPct val="100000"/>
              </a:lnSpc>
              <a:spcBef>
                <a:spcPts val="400"/>
              </a:spcBef>
              <a:spcAft>
                <a:spcPts val="0"/>
              </a:spcAft>
              <a:buFont typeface="Wingdings" panose="05000000000000000000" pitchFamily="2" charset="2"/>
              <a:buChar char="Ø"/>
              <a:tabLst>
                <a:tab pos="457200" algn="l"/>
              </a:tabLst>
            </a:pPr>
            <a:r>
              <a:rPr lang="nl-BE" sz="1600" kern="1200" spc="20" noProof="0" dirty="0">
                <a:solidFill>
                  <a:schemeClr val="dk1"/>
                </a:solidFill>
                <a:effectLst/>
              </a:rPr>
              <a:t>“Externe” werkgroepen </a:t>
            </a:r>
            <a:r>
              <a:rPr lang="nl-BE" sz="1600" kern="1200" spc="20" noProof="0" dirty="0" err="1">
                <a:solidFill>
                  <a:schemeClr val="dk1"/>
                </a:solidFill>
                <a:effectLst/>
              </a:rPr>
              <a:t>OVM’s</a:t>
            </a:r>
            <a:r>
              <a:rPr lang="nl-BE" sz="1600" kern="1200" spc="20" noProof="0" dirty="0">
                <a:solidFill>
                  <a:schemeClr val="dk1"/>
                </a:solidFill>
                <a:effectLst/>
              </a:rPr>
              <a:t>-vzw’s voor validering en aanpassing</a:t>
            </a:r>
          </a:p>
        </p:txBody>
      </p:sp>
    </p:spTree>
    <p:extLst>
      <p:ext uri="{BB962C8B-B14F-4D97-AF65-F5344CB8AC3E}">
        <p14:creationId xmlns:p14="http://schemas.microsoft.com/office/powerpoint/2010/main" val="27217254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C1AA1E-FE37-8F70-3A1F-46902A751FE7}"/>
              </a:ext>
            </a:extLst>
          </p:cNvPr>
          <p:cNvSpPr>
            <a:spLocks noGrp="1"/>
          </p:cNvSpPr>
          <p:nvPr>
            <p:ph type="ctrTitle"/>
          </p:nvPr>
        </p:nvSpPr>
        <p:spPr>
          <a:xfrm>
            <a:off x="4566261" y="1067403"/>
            <a:ext cx="5830468" cy="4723194"/>
          </a:xfrm>
        </p:spPr>
        <p:txBody>
          <a:bodyPr anchor="ctr">
            <a:normAutofit/>
          </a:bodyPr>
          <a:lstStyle/>
          <a:p>
            <a:r>
              <a:rPr lang="nl-BE" sz="6700" b="1" dirty="0">
                <a:latin typeface="Omnes Semibold Roman"/>
              </a:rPr>
              <a:t>Diagnose sociale actie en objectivering  PSC-perimeters </a:t>
            </a:r>
          </a:p>
        </p:txBody>
      </p:sp>
      <p:sp>
        <p:nvSpPr>
          <p:cNvPr id="3" name="Espace réservé du texte 2">
            <a:extLst>
              <a:ext uri="{FF2B5EF4-FFF2-40B4-BE49-F238E27FC236}">
                <a16:creationId xmlns:a16="http://schemas.microsoft.com/office/drawing/2014/main" id="{332E7C31-9DD7-B230-F0E0-D2969A40D9D9}"/>
              </a:ext>
            </a:extLst>
          </p:cNvPr>
          <p:cNvSpPr>
            <a:spLocks noGrp="1"/>
          </p:cNvSpPr>
          <p:nvPr>
            <p:ph type="subTitle" idx="1"/>
          </p:nvPr>
        </p:nvSpPr>
        <p:spPr>
          <a:xfrm>
            <a:off x="977490" y="1067403"/>
            <a:ext cx="2759857" cy="4723194"/>
          </a:xfrm>
        </p:spPr>
        <p:txBody>
          <a:bodyPr vert="horz" lIns="91440" tIns="45720" rIns="91440" bIns="45720" rtlCol="0" anchor="ctr">
            <a:normAutofit/>
          </a:bodyPr>
          <a:lstStyle/>
          <a:p>
            <a:r>
              <a:rPr lang="nl-BE" sz="2400" b="1" dirty="0">
                <a:solidFill>
                  <a:srgbClr val="FFFFFF"/>
                </a:solidFill>
                <a:latin typeface="Century Gothic"/>
              </a:rPr>
              <a:t>Tussentijdse analyse en ontmoetingen met de OVM’s </a:t>
            </a:r>
          </a:p>
        </p:txBody>
      </p:sp>
      <p:sp>
        <p:nvSpPr>
          <p:cNvPr id="6" name="Espace réservé du pied de page 5">
            <a:extLst>
              <a:ext uri="{FF2B5EF4-FFF2-40B4-BE49-F238E27FC236}">
                <a16:creationId xmlns:a16="http://schemas.microsoft.com/office/drawing/2014/main" id="{46EC7AD4-100E-08B2-3C61-BE6FD50387FA}"/>
              </a:ext>
            </a:extLst>
          </p:cNvPr>
          <p:cNvSpPr>
            <a:spLocks noGrp="1"/>
          </p:cNvSpPr>
          <p:nvPr>
            <p:ph type="ftr" sz="quarter" idx="11"/>
          </p:nvPr>
        </p:nvSpPr>
        <p:spPr>
          <a:xfrm>
            <a:off x="4566261" y="6554697"/>
            <a:ext cx="5029200" cy="228600"/>
          </a:xfrm>
        </p:spPr>
        <p:txBody>
          <a:bodyPr>
            <a:normAutofit/>
          </a:bodyPr>
          <a:lstStyle/>
          <a:p>
            <a:pPr>
              <a:lnSpc>
                <a:spcPct val="90000"/>
              </a:lnSpc>
              <a:spcAft>
                <a:spcPts val="600"/>
              </a:spcAft>
            </a:pPr>
            <a:r>
              <a:rPr lang="nl-BE" dirty="0"/>
              <a:t>Plenaire vergadering PSC’s 2025</a:t>
            </a:r>
          </a:p>
        </p:txBody>
      </p:sp>
      <p:sp>
        <p:nvSpPr>
          <p:cNvPr id="4" name="Espace réservé du numéro de diapositive 3">
            <a:extLst>
              <a:ext uri="{FF2B5EF4-FFF2-40B4-BE49-F238E27FC236}">
                <a16:creationId xmlns:a16="http://schemas.microsoft.com/office/drawing/2014/main" id="{D1C9AED2-3430-3095-A2EF-09453CF96A78}"/>
              </a:ext>
            </a:extLst>
          </p:cNvPr>
          <p:cNvSpPr>
            <a:spLocks noGrp="1"/>
          </p:cNvSpPr>
          <p:nvPr>
            <p:ph type="sldNum" sz="quarter" idx="12"/>
          </p:nvPr>
        </p:nvSpPr>
        <p:spPr>
          <a:xfrm>
            <a:off x="8763926" y="5876412"/>
            <a:ext cx="2926080" cy="1397039"/>
          </a:xfrm>
        </p:spPr>
        <p:txBody>
          <a:bodyPr>
            <a:normAutofit/>
          </a:bodyPr>
          <a:lstStyle/>
          <a:p>
            <a:pPr>
              <a:lnSpc>
                <a:spcPct val="90000"/>
              </a:lnSpc>
              <a:spcAft>
                <a:spcPts val="600"/>
              </a:spcAft>
            </a:pPr>
            <a:fld id="{27C6CCC6-2BE5-4E42-96A4-D1E8E81A3D8E}" type="slidenum">
              <a:rPr lang="fr-FR" sz="9500" smtClean="0"/>
              <a:pPr>
                <a:lnSpc>
                  <a:spcPct val="90000"/>
                </a:lnSpc>
                <a:spcAft>
                  <a:spcPts val="600"/>
                </a:spcAft>
              </a:pPr>
              <a:t>78</a:t>
            </a:fld>
            <a:endParaRPr lang="fr-FR" sz="9500"/>
          </a:p>
        </p:txBody>
      </p:sp>
      <p:pic>
        <p:nvPicPr>
          <p:cNvPr id="5" name="Image 4">
            <a:extLst>
              <a:ext uri="{FF2B5EF4-FFF2-40B4-BE49-F238E27FC236}">
                <a16:creationId xmlns:a16="http://schemas.microsoft.com/office/drawing/2014/main" id="{D5D78F91-9F04-C923-EEEB-F257C0EFB5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327" y="6259900"/>
            <a:ext cx="896102" cy="461577"/>
          </a:xfrm>
          <a:prstGeom prst="rect">
            <a:avLst/>
          </a:prstGeom>
        </p:spPr>
      </p:pic>
      <p:pic>
        <p:nvPicPr>
          <p:cNvPr id="7" name="Picture 7">
            <a:extLst>
              <a:ext uri="{FF2B5EF4-FFF2-40B4-BE49-F238E27FC236}">
                <a16:creationId xmlns:a16="http://schemas.microsoft.com/office/drawing/2014/main" id="{D8D86203-8A0C-65D0-6E11-6A68C68A9220}"/>
              </a:ext>
            </a:extLst>
          </p:cNvPr>
          <p:cNvPicPr>
            <a:picLocks noChangeAspect="1"/>
          </p:cNvPicPr>
          <p:nvPr/>
        </p:nvPicPr>
        <p:blipFill>
          <a:blip r:embed="rId3"/>
          <a:stretch>
            <a:fillRect/>
          </a:stretch>
        </p:blipFill>
        <p:spPr>
          <a:xfrm>
            <a:off x="10996273" y="6264229"/>
            <a:ext cx="1060631" cy="468471"/>
          </a:xfrm>
          <a:prstGeom prst="rect">
            <a:avLst/>
          </a:prstGeom>
        </p:spPr>
      </p:pic>
    </p:spTree>
    <p:extLst>
      <p:ext uri="{BB962C8B-B14F-4D97-AF65-F5344CB8AC3E}">
        <p14:creationId xmlns:p14="http://schemas.microsoft.com/office/powerpoint/2010/main" val="396932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6CDBA-47B3-6568-3B85-B66266FE00D1}"/>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2E7DF2A-210A-3715-24E6-293F78168B59}"/>
              </a:ext>
            </a:extLst>
          </p:cNvPr>
          <p:cNvSpPr>
            <a:spLocks noGrp="1"/>
          </p:cNvSpPr>
          <p:nvPr>
            <p:ph type="body" idx="1"/>
          </p:nvPr>
        </p:nvSpPr>
        <p:spPr>
          <a:xfrm>
            <a:off x="831850" y="3429001"/>
            <a:ext cx="10515600" cy="2660650"/>
          </a:xfrm>
        </p:spPr>
        <p:txBody>
          <a:bodyPr vert="horz" lIns="91440" tIns="45720" rIns="91440" bIns="45720" rtlCol="0" anchor="t">
            <a:normAutofit/>
          </a:bodyPr>
          <a:lstStyle/>
          <a:p>
            <a:pPr marL="342900" indent="-342900">
              <a:buFontTx/>
              <a:buChar char="-"/>
            </a:pPr>
            <a:r>
              <a:rPr lang="nl-BE" sz="2000" dirty="0">
                <a:solidFill>
                  <a:srgbClr val="205B7B"/>
                </a:solidFill>
                <a:latin typeface="Century Gothic"/>
              </a:rPr>
              <a:t>Planning</a:t>
            </a:r>
          </a:p>
          <a:p>
            <a:pPr marL="342900" indent="-342900">
              <a:buFontTx/>
              <a:buChar char="-"/>
            </a:pPr>
            <a:r>
              <a:rPr lang="nl-BE" sz="2000" dirty="0">
                <a:solidFill>
                  <a:srgbClr val="205B7B"/>
                </a:solidFill>
                <a:latin typeface="Century Gothic"/>
              </a:rPr>
              <a:t>Sociale diagnose en </a:t>
            </a:r>
            <a:r>
              <a:rPr lang="nl-BE" sz="2000" dirty="0" err="1">
                <a:solidFill>
                  <a:srgbClr val="205B7B"/>
                </a:solidFill>
                <a:latin typeface="Century Gothic"/>
              </a:rPr>
              <a:t>kriticiteitsanalyse</a:t>
            </a:r>
            <a:r>
              <a:rPr lang="nl-BE" sz="2000" dirty="0">
                <a:solidFill>
                  <a:srgbClr val="205B7B"/>
                </a:solidFill>
                <a:latin typeface="Century Gothic"/>
              </a:rPr>
              <a:t> van de wijken </a:t>
            </a:r>
          </a:p>
          <a:p>
            <a:pPr marL="342900" indent="-342900">
              <a:buFontTx/>
              <a:buChar char="-"/>
            </a:pPr>
            <a:r>
              <a:rPr lang="nl-BE" sz="2000" dirty="0">
                <a:solidFill>
                  <a:srgbClr val="205B7B"/>
                </a:solidFill>
                <a:latin typeface="Century Gothic"/>
              </a:rPr>
              <a:t>Verdeling van de PSC-budgetten onder de OVM’s </a:t>
            </a:r>
          </a:p>
          <a:p>
            <a:pPr marL="342900" indent="-342900">
              <a:buFontTx/>
              <a:buChar char="-"/>
            </a:pPr>
            <a:r>
              <a:rPr lang="nl-BE" sz="2000" dirty="0">
                <a:solidFill>
                  <a:srgbClr val="205B7B"/>
                </a:solidFill>
                <a:latin typeface="Century Gothic"/>
              </a:rPr>
              <a:t>Gesprekshandleiding in het kader van de ontmoetingen met de OVM’s </a:t>
            </a:r>
          </a:p>
        </p:txBody>
      </p:sp>
      <p:sp>
        <p:nvSpPr>
          <p:cNvPr id="4" name="Espace réservé du numéro de diapositive 3">
            <a:extLst>
              <a:ext uri="{FF2B5EF4-FFF2-40B4-BE49-F238E27FC236}">
                <a16:creationId xmlns:a16="http://schemas.microsoft.com/office/drawing/2014/main" id="{2D8E74C4-3FB8-3A12-67F5-8EF6DDED4097}"/>
              </a:ext>
            </a:extLst>
          </p:cNvPr>
          <p:cNvSpPr>
            <a:spLocks noGrp="1"/>
          </p:cNvSpPr>
          <p:nvPr>
            <p:ph type="sldNum" sz="quarter" idx="12"/>
          </p:nvPr>
        </p:nvSpPr>
        <p:spPr/>
        <p:txBody>
          <a:bodyPr/>
          <a:lstStyle/>
          <a:p>
            <a:fld id="{27C6CCC6-2BE5-4E42-96A4-D1E8E81A3D8E}" type="slidenum">
              <a:rPr lang="fr-FR" smtClean="0"/>
              <a:t>79</a:t>
            </a:fld>
            <a:endParaRPr lang="fr-FR"/>
          </a:p>
        </p:txBody>
      </p:sp>
      <p:pic>
        <p:nvPicPr>
          <p:cNvPr id="5" name="Image 4">
            <a:extLst>
              <a:ext uri="{FF2B5EF4-FFF2-40B4-BE49-F238E27FC236}">
                <a16:creationId xmlns:a16="http://schemas.microsoft.com/office/drawing/2014/main" id="{2CE73E4A-B47B-60CA-DEBA-73C4175E4E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7749" y="6050650"/>
            <a:ext cx="896102" cy="461577"/>
          </a:xfrm>
          <a:prstGeom prst="rect">
            <a:avLst/>
          </a:prstGeom>
        </p:spPr>
      </p:pic>
      <p:sp>
        <p:nvSpPr>
          <p:cNvPr id="6" name="Espace réservé du pied de page 5">
            <a:extLst>
              <a:ext uri="{FF2B5EF4-FFF2-40B4-BE49-F238E27FC236}">
                <a16:creationId xmlns:a16="http://schemas.microsoft.com/office/drawing/2014/main" id="{C9C49E7F-656E-13C4-8B9A-DC73CB3686CD}"/>
              </a:ext>
            </a:extLst>
          </p:cNvPr>
          <p:cNvSpPr>
            <a:spLocks noGrp="1"/>
          </p:cNvSpPr>
          <p:nvPr>
            <p:ph type="ftr" sz="quarter" idx="11"/>
          </p:nvPr>
        </p:nvSpPr>
        <p:spPr/>
        <p:txBody>
          <a:bodyPr/>
          <a:lstStyle/>
          <a:p>
            <a:r>
              <a:rPr lang="nl-BE" dirty="0"/>
              <a:t>Plenaire vergadering PSC’s 2025</a:t>
            </a:r>
          </a:p>
        </p:txBody>
      </p:sp>
      <p:pic>
        <p:nvPicPr>
          <p:cNvPr id="7" name="Picture 7">
            <a:extLst>
              <a:ext uri="{FF2B5EF4-FFF2-40B4-BE49-F238E27FC236}">
                <a16:creationId xmlns:a16="http://schemas.microsoft.com/office/drawing/2014/main" id="{692BF90F-D402-4E02-2995-702274DB9CEB}"/>
              </a:ext>
            </a:extLst>
          </p:cNvPr>
          <p:cNvPicPr>
            <a:picLocks noChangeAspect="1"/>
          </p:cNvPicPr>
          <p:nvPr/>
        </p:nvPicPr>
        <p:blipFill>
          <a:blip r:embed="rId3"/>
          <a:stretch>
            <a:fillRect/>
          </a:stretch>
        </p:blipFill>
        <p:spPr>
          <a:xfrm>
            <a:off x="10942517" y="6271938"/>
            <a:ext cx="938333" cy="414453"/>
          </a:xfrm>
          <a:prstGeom prst="rect">
            <a:avLst/>
          </a:prstGeom>
        </p:spPr>
      </p:pic>
      <p:sp>
        <p:nvSpPr>
          <p:cNvPr id="10" name="Rectangle : coins arrondis 9">
            <a:extLst>
              <a:ext uri="{FF2B5EF4-FFF2-40B4-BE49-F238E27FC236}">
                <a16:creationId xmlns:a16="http://schemas.microsoft.com/office/drawing/2014/main" id="{3EE3A28C-924A-9A68-50F0-5AC5DE190E2D}"/>
              </a:ext>
            </a:extLst>
          </p:cNvPr>
          <p:cNvSpPr/>
          <p:nvPr/>
        </p:nvSpPr>
        <p:spPr>
          <a:xfrm>
            <a:off x="1187678" y="3428999"/>
            <a:ext cx="2413263" cy="407709"/>
          </a:xfrm>
          <a:prstGeom prst="roundRect">
            <a:avLst/>
          </a:prstGeom>
          <a:noFill/>
          <a:ln w="38100">
            <a:solidFill>
              <a:srgbClr val="CE4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1923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C56D6-B0BB-29F4-8FE7-666DDF1315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CBA218-B967-286A-7D5E-691C137BFBB9}"/>
              </a:ext>
            </a:extLst>
          </p:cNvPr>
          <p:cNvSpPr>
            <a:spLocks noGrp="1"/>
          </p:cNvSpPr>
          <p:nvPr>
            <p:ph type="title"/>
          </p:nvPr>
        </p:nvSpPr>
        <p:spPr>
          <a:xfrm>
            <a:off x="479425" y="145302"/>
            <a:ext cx="11233150" cy="701731"/>
          </a:xfrm>
        </p:spPr>
        <p:txBody>
          <a:bodyPr>
            <a:normAutofit fontScale="90000"/>
          </a:bodyPr>
          <a:lstStyle/>
          <a:p>
            <a:r>
              <a:rPr lang="nl-BE" b="0">
                <a:latin typeface="Calibri"/>
                <a:cs typeface="Calibri"/>
              </a:rPr>
              <a:t>0. Inleiding</a:t>
            </a:r>
            <a:br>
              <a:rPr lang="nl-BE" b="0">
                <a:latin typeface="Calibri"/>
                <a:cs typeface="Calibri"/>
              </a:rPr>
            </a:br>
            <a:r>
              <a:rPr lang="nl-BE" sz="2000" b="0">
                <a:solidFill>
                  <a:schemeClr val="accent1"/>
                </a:solidFill>
                <a:latin typeface="Calibri"/>
                <a:cs typeface="Calibri"/>
              </a:rPr>
              <a:t>0.3 Interventielogica en evaluatiekader</a:t>
            </a:r>
          </a:p>
        </p:txBody>
      </p:sp>
      <p:sp>
        <p:nvSpPr>
          <p:cNvPr id="21" name="Text Placeholder 20">
            <a:extLst>
              <a:ext uri="{FF2B5EF4-FFF2-40B4-BE49-F238E27FC236}">
                <a16:creationId xmlns:a16="http://schemas.microsoft.com/office/drawing/2014/main" id="{C816B5EC-639B-3913-F8B1-959D14B68E33}"/>
              </a:ext>
            </a:extLst>
          </p:cNvPr>
          <p:cNvSpPr>
            <a:spLocks noGrp="1"/>
          </p:cNvSpPr>
          <p:nvPr>
            <p:ph type="body" sz="quarter" idx="10"/>
          </p:nvPr>
        </p:nvSpPr>
        <p:spPr/>
        <p:txBody>
          <a:bodyPr/>
          <a:lstStyle/>
          <a:p>
            <a:r>
              <a:rPr lang="nl-BE" sz="1100" dirty="0">
                <a:cs typeface="Calibri Light" panose="020F0302020204030204" pitchFamily="34" charset="0"/>
              </a:rPr>
              <a:t>Een gestructureerd en onafhankelijk onderzoek naar de efficiëntie en doeltreffendheid van het mechanisme en het bestaande netwerk, binnen een “logisch interventiekader”, zoals weergegeven in het bijgevoegde diagram:</a:t>
            </a:r>
          </a:p>
          <a:p>
            <a:endParaRPr lang="fr-BE" dirty="0"/>
          </a:p>
        </p:txBody>
      </p:sp>
      <p:sp>
        <p:nvSpPr>
          <p:cNvPr id="4" name="Slide Number Placeholder 3">
            <a:extLst>
              <a:ext uri="{FF2B5EF4-FFF2-40B4-BE49-F238E27FC236}">
                <a16:creationId xmlns:a16="http://schemas.microsoft.com/office/drawing/2014/main" id="{337250F7-274B-163B-EF73-31153FF956F9}"/>
              </a:ext>
            </a:extLst>
          </p:cNvPr>
          <p:cNvSpPr>
            <a:spLocks noGrp="1"/>
          </p:cNvSpPr>
          <p:nvPr>
            <p:ph type="sldNum" sz="quarter" idx="4"/>
          </p:nvPr>
        </p:nvSpPr>
        <p:spPr/>
        <p:txBody>
          <a:bodyPr/>
          <a:lstStyle/>
          <a:p>
            <a:pPr algn="r"/>
            <a:fld id="{40A309F3-4EDD-E040-AF0C-9B3B38A0CA5F}" type="slidenum">
              <a:rPr lang="en-BE" smtClean="0"/>
              <a:pPr algn="r"/>
              <a:t>8</a:t>
            </a:fld>
            <a:endParaRPr lang="en-BE"/>
          </a:p>
        </p:txBody>
      </p:sp>
      <p:sp>
        <p:nvSpPr>
          <p:cNvPr id="14" name="TextBox 13">
            <a:extLst>
              <a:ext uri="{FF2B5EF4-FFF2-40B4-BE49-F238E27FC236}">
                <a16:creationId xmlns:a16="http://schemas.microsoft.com/office/drawing/2014/main" id="{140CEA2D-2BBB-043C-A795-80863E5A93E9}"/>
              </a:ext>
            </a:extLst>
          </p:cNvPr>
          <p:cNvSpPr txBox="1"/>
          <p:nvPr/>
        </p:nvSpPr>
        <p:spPr>
          <a:xfrm>
            <a:off x="475846" y="1700919"/>
            <a:ext cx="3142124" cy="3570208"/>
          </a:xfrm>
          <a:prstGeom prst="rect">
            <a:avLst/>
          </a:prstGeom>
          <a:noFill/>
        </p:spPr>
        <p:txBody>
          <a:bodyPr wrap="square">
            <a:spAutoFit/>
          </a:bodyPr>
          <a:lstStyle/>
          <a:p>
            <a:pPr marL="0" marR="0" lvl="1" defTabSz="1178382" rtl="0" eaLnBrk="1" fontAlgn="base" latinLnBrk="0" hangingPunct="1">
              <a:lnSpc>
                <a:spcPct val="100000"/>
              </a:lnSpc>
              <a:spcBef>
                <a:spcPts val="600"/>
              </a:spcBef>
              <a:spcAft>
                <a:spcPts val="600"/>
              </a:spcAft>
              <a:buClrTx/>
              <a:buSzTx/>
              <a:tabLst/>
              <a:defRPr/>
            </a:pPr>
            <a:r>
              <a:rPr lang="nl-BE" sz="1100" dirty="0">
                <a:cs typeface="Calibri Light" panose="020F0302020204030204" pitchFamily="34" charset="0"/>
              </a:rPr>
              <a:t>Oorspronkelijk voorstel:</a:t>
            </a:r>
          </a:p>
          <a:p>
            <a:pPr marL="171450" marR="0" lvl="1" indent="-171450" defTabSz="1178382" rtl="0" eaLnBrk="1" fontAlgn="base" latinLnBrk="0" hangingPunct="1">
              <a:lnSpc>
                <a:spcPct val="100000"/>
              </a:lnSpc>
              <a:spcBef>
                <a:spcPts val="600"/>
              </a:spcBef>
              <a:spcAft>
                <a:spcPts val="600"/>
              </a:spcAft>
              <a:buClrTx/>
              <a:buSzTx/>
              <a:buFont typeface="Arial" panose="020B0604020202020204" pitchFamily="34" charset="0"/>
              <a:buChar char="•"/>
              <a:tabLst/>
              <a:defRPr/>
            </a:pPr>
            <a:r>
              <a:rPr lang="nl-BE" sz="1100" dirty="0"/>
              <a:t>De </a:t>
            </a:r>
            <a:r>
              <a:rPr lang="nl-BE" sz="1100" b="1" dirty="0"/>
              <a:t>naleving en relevantie/geschiktheid</a:t>
            </a:r>
            <a:r>
              <a:rPr lang="nl-BE" sz="1100" dirty="0"/>
              <a:t> van de opdrachten en de huidige werking.</a:t>
            </a:r>
          </a:p>
          <a:p>
            <a:pPr marL="171450" marR="0" lvl="1" indent="-171450" defTabSz="1178382"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nl-BE" sz="1100" i="0" u="none" strike="noStrike" cap="none" normalizeH="0" baseline="0" noProof="0" dirty="0">
                <a:ln>
                  <a:noFill/>
                </a:ln>
                <a:effectLst/>
                <a:uLnTx/>
                <a:uFillTx/>
                <a:cs typeface="Calibri" panose="020F0502020204030204" pitchFamily="34" charset="0"/>
              </a:rPr>
              <a:t>De </a:t>
            </a:r>
            <a:r>
              <a:rPr kumimoji="0" lang="nl-BE" sz="1100" b="1" i="0" u="none" strike="noStrike" cap="none" normalizeH="0" baseline="0" noProof="0" dirty="0">
                <a:ln>
                  <a:noFill/>
                </a:ln>
                <a:effectLst/>
                <a:uLnTx/>
                <a:uFillTx/>
                <a:cs typeface="Calibri" panose="020F0502020204030204" pitchFamily="34" charset="0"/>
              </a:rPr>
              <a:t>verwezenlijking van de vastgestelde doelstellingen</a:t>
            </a:r>
            <a:r>
              <a:rPr kumimoji="0" lang="nl-BE" sz="1100" i="0" u="none" strike="noStrike" cap="none" normalizeH="0" baseline="0" noProof="0" dirty="0">
                <a:ln>
                  <a:noFill/>
                </a:ln>
                <a:effectLst/>
                <a:uLnTx/>
                <a:uFillTx/>
                <a:cs typeface="Calibri" panose="020F0502020204030204" pitchFamily="34" charset="0"/>
              </a:rPr>
              <a:t> en (de organisatorische modaliteiten met het oog op) het behalen van de verwachte </a:t>
            </a:r>
            <a:r>
              <a:rPr kumimoji="0" lang="nl-BE" sz="1100" b="1" i="0" u="none" strike="noStrike" cap="none" normalizeH="0" baseline="0" noProof="0" dirty="0">
                <a:ln>
                  <a:noFill/>
                </a:ln>
                <a:effectLst/>
                <a:uLnTx/>
                <a:uFillTx/>
                <a:cs typeface="Calibri" panose="020F0502020204030204" pitchFamily="34" charset="0"/>
              </a:rPr>
              <a:t>resultaten</a:t>
            </a:r>
            <a:r>
              <a:rPr kumimoji="0" lang="nl-BE" sz="1100" i="0" u="none" strike="noStrike" cap="none" normalizeH="0" baseline="0" noProof="0" dirty="0">
                <a:ln>
                  <a:noFill/>
                </a:ln>
                <a:effectLst/>
                <a:uLnTx/>
                <a:uFillTx/>
                <a:cs typeface="Calibri" panose="020F0502020204030204" pitchFamily="34" charset="0"/>
              </a:rPr>
              <a:t>.</a:t>
            </a:r>
          </a:p>
          <a:p>
            <a:pPr marL="171450" marR="0" lvl="1" indent="-171450" defTabSz="1178382"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nl-BE" sz="1100" i="0" u="none" strike="noStrike" cap="none" normalizeH="0" baseline="0" noProof="0" dirty="0">
                <a:ln>
                  <a:noFill/>
                </a:ln>
                <a:effectLst/>
                <a:uLnTx/>
                <a:uFillTx/>
                <a:cs typeface="Calibri" panose="020F0502020204030204" pitchFamily="34" charset="0"/>
              </a:rPr>
              <a:t>De </a:t>
            </a:r>
            <a:r>
              <a:rPr kumimoji="0" lang="nl-BE" sz="1100" b="1" i="0" u="none" strike="noStrike" cap="none" normalizeH="0" baseline="0" noProof="0" dirty="0">
                <a:ln>
                  <a:noFill/>
                </a:ln>
                <a:effectLst/>
                <a:uLnTx/>
                <a:uFillTx/>
                <a:cs typeface="Calibri" panose="020F0502020204030204" pitchFamily="34" charset="0"/>
              </a:rPr>
              <a:t>middelen</a:t>
            </a:r>
            <a:r>
              <a:rPr kumimoji="0" lang="nl-BE" sz="1100" i="0" u="none" strike="noStrike" cap="none" normalizeH="0" baseline="0" noProof="0" dirty="0">
                <a:ln>
                  <a:noFill/>
                </a:ln>
                <a:effectLst/>
                <a:uLnTx/>
                <a:uFillTx/>
                <a:cs typeface="Calibri" panose="020F0502020204030204" pitchFamily="34" charset="0"/>
              </a:rPr>
              <a:t> die door de betrokken aanbesteder (en zijn ecosysteem) worden ingezet in het kader van de uitvoering van deze opdrachten en de bestaande praktijken om </a:t>
            </a:r>
            <a:r>
              <a:rPr kumimoji="0" lang="nl-BE" sz="1100" b="1" i="0" u="none" strike="noStrike" cap="none" normalizeH="0" baseline="0" noProof="0" dirty="0">
                <a:ln>
                  <a:noFill/>
                </a:ln>
                <a:effectLst/>
                <a:uLnTx/>
                <a:uFillTx/>
                <a:cs typeface="Calibri" panose="020F0502020204030204" pitchFamily="34" charset="0"/>
              </a:rPr>
              <a:t>de efficiëntie</a:t>
            </a:r>
            <a:r>
              <a:rPr kumimoji="0" lang="nl-BE" sz="1100" i="0" u="none" strike="noStrike" cap="none" normalizeH="0" baseline="0" noProof="0" dirty="0">
                <a:ln>
                  <a:noFill/>
                </a:ln>
                <a:effectLst/>
                <a:uLnTx/>
                <a:uFillTx/>
                <a:cs typeface="Calibri" panose="020F0502020204030204" pitchFamily="34" charset="0"/>
              </a:rPr>
              <a:t> te waarborgen.</a:t>
            </a:r>
          </a:p>
          <a:p>
            <a:pPr marL="171450" marR="0" lvl="1" indent="-171450" defTabSz="1178382" rtl="0" eaLnBrk="1" fontAlgn="base" latinLnBrk="0" hangingPunct="1">
              <a:lnSpc>
                <a:spcPct val="100000"/>
              </a:lnSpc>
              <a:spcBef>
                <a:spcPts val="600"/>
              </a:spcBef>
              <a:spcAft>
                <a:spcPts val="600"/>
              </a:spcAft>
              <a:buClrTx/>
              <a:buSzTx/>
              <a:buFont typeface="Arial" panose="020B0604020202020204" pitchFamily="34" charset="0"/>
              <a:buChar char="•"/>
              <a:tabLst/>
              <a:defRPr/>
            </a:pPr>
            <a:r>
              <a:rPr lang="nl-BE" sz="1100" b="1" dirty="0">
                <a:cs typeface="Calibri" panose="020F0502020204030204" pitchFamily="34" charset="0"/>
              </a:rPr>
              <a:t>De samenhang en complementariteit</a:t>
            </a:r>
            <a:r>
              <a:rPr lang="nl-BE" sz="1100" dirty="0">
                <a:cs typeface="Calibri" panose="020F0502020204030204" pitchFamily="34" charset="0"/>
              </a:rPr>
              <a:t> met de werkelijke behoeften en andere bestaande systemen of instrumenten.</a:t>
            </a:r>
          </a:p>
          <a:p>
            <a:pPr marL="171450" marR="0" lvl="1" indent="-171450" defTabSz="1178382" rtl="0" eaLnBrk="1" fontAlgn="base" latinLnBrk="0" hangingPunct="1">
              <a:lnSpc>
                <a:spcPct val="100000"/>
              </a:lnSpc>
              <a:spcBef>
                <a:spcPts val="600"/>
              </a:spcBef>
              <a:spcAft>
                <a:spcPts val="600"/>
              </a:spcAft>
              <a:buClrTx/>
              <a:buSzTx/>
              <a:buFont typeface="Arial" panose="020B0604020202020204" pitchFamily="34" charset="0"/>
              <a:buChar char="•"/>
              <a:tabLst/>
              <a:defRPr/>
            </a:pPr>
            <a:r>
              <a:rPr lang="nl-BE" sz="1100" b="1" dirty="0">
                <a:cs typeface="Calibri" panose="020F0502020204030204" pitchFamily="34" charset="0"/>
              </a:rPr>
              <a:t>De duurzaamheid en het nut/de toegevoegde waarde</a:t>
            </a:r>
            <a:r>
              <a:rPr lang="nl-BE" sz="1100" dirty="0">
                <a:cs typeface="Calibri" panose="020F0502020204030204" pitchFamily="34" charset="0"/>
              </a:rPr>
              <a:t> van het mechanisme en de voortzetting ervan in het Brusselse leven. </a:t>
            </a:r>
          </a:p>
        </p:txBody>
      </p:sp>
      <p:grpSp>
        <p:nvGrpSpPr>
          <p:cNvPr id="20" name="Group 19">
            <a:extLst>
              <a:ext uri="{FF2B5EF4-FFF2-40B4-BE49-F238E27FC236}">
                <a16:creationId xmlns:a16="http://schemas.microsoft.com/office/drawing/2014/main" id="{3599BCEC-F3A6-8A0D-FE28-AD17ED404EEE}"/>
              </a:ext>
            </a:extLst>
          </p:cNvPr>
          <p:cNvGrpSpPr/>
          <p:nvPr/>
        </p:nvGrpSpPr>
        <p:grpSpPr>
          <a:xfrm>
            <a:off x="3505201" y="2082856"/>
            <a:ext cx="8539864" cy="2905557"/>
            <a:chOff x="696029" y="1426087"/>
            <a:chExt cx="11369744" cy="3972878"/>
          </a:xfrm>
        </p:grpSpPr>
        <p:pic>
          <p:nvPicPr>
            <p:cNvPr id="15" name="Picture 14">
              <a:extLst>
                <a:ext uri="{FF2B5EF4-FFF2-40B4-BE49-F238E27FC236}">
                  <a16:creationId xmlns:a16="http://schemas.microsoft.com/office/drawing/2014/main" id="{CDBB8998-C864-F90A-4BE0-E704608E9407}"/>
                </a:ext>
              </a:extLst>
            </p:cNvPr>
            <p:cNvPicPr>
              <a:picLocks noChangeAspect="1"/>
            </p:cNvPicPr>
            <p:nvPr/>
          </p:nvPicPr>
          <p:blipFill>
            <a:blip r:embed="rId2"/>
            <a:stretch>
              <a:fillRect/>
            </a:stretch>
          </p:blipFill>
          <p:spPr>
            <a:xfrm>
              <a:off x="3070848" y="1426087"/>
              <a:ext cx="6770243" cy="3972878"/>
            </a:xfrm>
            <a:prstGeom prst="rect">
              <a:avLst/>
            </a:prstGeom>
          </p:spPr>
        </p:pic>
        <p:sp>
          <p:nvSpPr>
            <p:cNvPr id="16" name="Arrow: Right 15">
              <a:extLst>
                <a:ext uri="{FF2B5EF4-FFF2-40B4-BE49-F238E27FC236}">
                  <a16:creationId xmlns:a16="http://schemas.microsoft.com/office/drawing/2014/main" id="{0E2BD779-6D3F-AD61-9AC9-3956434BEA0A}"/>
                </a:ext>
              </a:extLst>
            </p:cNvPr>
            <p:cNvSpPr/>
            <p:nvPr/>
          </p:nvSpPr>
          <p:spPr>
            <a:xfrm rot="10800000">
              <a:off x="2334149" y="3389799"/>
              <a:ext cx="824947" cy="91440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56A1A208-8D0D-39D3-7EAD-2B35E9775293}"/>
                </a:ext>
              </a:extLst>
            </p:cNvPr>
            <p:cNvSpPr/>
            <p:nvPr/>
          </p:nvSpPr>
          <p:spPr>
            <a:xfrm>
              <a:off x="696029" y="3389799"/>
              <a:ext cx="1721319" cy="88641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cap="none" normalizeH="0" baseline="0" noProof="0" dirty="0">
                  <a:ln>
                    <a:noFill/>
                  </a:ln>
                  <a:solidFill>
                    <a:prstClr val="white"/>
                  </a:solidFill>
                  <a:effectLst/>
                  <a:uLnTx/>
                  <a:uFillTx/>
                  <a:latin typeface="Calibri" panose="020F0502020204030204"/>
                  <a:ea typeface="+mn-ea"/>
                  <a:cs typeface="+mn-cs"/>
                </a:rPr>
                <a:t>Welke doelstellingen?</a:t>
              </a:r>
            </a:p>
          </p:txBody>
        </p:sp>
        <p:sp>
          <p:nvSpPr>
            <p:cNvPr id="18" name="Arrow: Right 17">
              <a:extLst>
                <a:ext uri="{FF2B5EF4-FFF2-40B4-BE49-F238E27FC236}">
                  <a16:creationId xmlns:a16="http://schemas.microsoft.com/office/drawing/2014/main" id="{B8854693-E80D-CE4B-EF74-275C06D160CA}"/>
                </a:ext>
              </a:extLst>
            </p:cNvPr>
            <p:cNvSpPr/>
            <p:nvPr/>
          </p:nvSpPr>
          <p:spPr>
            <a:xfrm>
              <a:off x="9669645" y="4014653"/>
              <a:ext cx="824947" cy="91440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16DAF33D-A979-2E6C-C238-21CFCF9BD8F9}"/>
                </a:ext>
              </a:extLst>
            </p:cNvPr>
            <p:cNvSpPr/>
            <p:nvPr/>
          </p:nvSpPr>
          <p:spPr>
            <a:xfrm>
              <a:off x="10577792" y="4042644"/>
              <a:ext cx="1487981" cy="88641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cap="none" normalizeH="0" baseline="0" noProof="0" dirty="0">
                  <a:ln>
                    <a:noFill/>
                  </a:ln>
                  <a:solidFill>
                    <a:prstClr val="white"/>
                  </a:solidFill>
                  <a:effectLst/>
                  <a:uLnTx/>
                  <a:uFillTx/>
                  <a:latin typeface="Calibri" panose="020F0502020204030204"/>
                  <a:ea typeface="+mn-ea"/>
                  <a:cs typeface="+mn-cs"/>
                </a:rPr>
                <a:t>Welke actie(s)(typo-logieën)?</a:t>
              </a:r>
            </a:p>
          </p:txBody>
        </p:sp>
      </p:grpSp>
    </p:spTree>
    <p:extLst>
      <p:ext uri="{BB962C8B-B14F-4D97-AF65-F5344CB8AC3E}">
        <p14:creationId xmlns:p14="http://schemas.microsoft.com/office/powerpoint/2010/main" val="24502812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4A95DD-2192-65A9-AC00-A65A822E896A}"/>
              </a:ext>
            </a:extLst>
          </p:cNvPr>
          <p:cNvSpPr>
            <a:spLocks noGrp="1"/>
          </p:cNvSpPr>
          <p:nvPr>
            <p:ph idx="1"/>
          </p:nvPr>
        </p:nvSpPr>
        <p:spPr>
          <a:xfrm>
            <a:off x="732701" y="1482319"/>
            <a:ext cx="10515600" cy="4670258"/>
          </a:xfrm>
        </p:spPr>
        <p:txBody>
          <a:bodyPr vert="horz" lIns="91440" tIns="45720" rIns="91440" bIns="45720" rtlCol="0" anchor="t">
            <a:normAutofit/>
          </a:bodyPr>
          <a:lstStyle/>
          <a:p>
            <a:pPr marL="457200" lvl="1" indent="0">
              <a:lnSpc>
                <a:spcPct val="100000"/>
              </a:lnSpc>
              <a:spcBef>
                <a:spcPts val="600"/>
              </a:spcBef>
              <a:spcAft>
                <a:spcPts val="600"/>
              </a:spcAft>
              <a:buNone/>
            </a:pPr>
            <a:r>
              <a:rPr lang="nl-BE" sz="1600" dirty="0"/>
              <a:t>Een mechanisme opzetten dat het mogelijk maakt om: </a:t>
            </a:r>
          </a:p>
          <a:p>
            <a:pPr lvl="1">
              <a:lnSpc>
                <a:spcPct val="100000"/>
              </a:lnSpc>
              <a:spcBef>
                <a:spcPts val="600"/>
              </a:spcBef>
              <a:spcAft>
                <a:spcPts val="600"/>
              </a:spcAft>
            </a:pPr>
            <a:r>
              <a:rPr lang="nl-BE" sz="1600" b="1" dirty="0">
                <a:highlight>
                  <a:srgbClr val="FFFFFF"/>
                </a:highlight>
              </a:rPr>
              <a:t>een betrouwbare diagnose te stellen  </a:t>
            </a:r>
          </a:p>
          <a:p>
            <a:pPr lvl="1">
              <a:lnSpc>
                <a:spcPct val="100000"/>
              </a:lnSpc>
              <a:spcBef>
                <a:spcPts val="600"/>
              </a:spcBef>
              <a:spcAft>
                <a:spcPts val="600"/>
              </a:spcAft>
            </a:pPr>
            <a:r>
              <a:rPr lang="nl-BE" sz="1600" b="1" dirty="0">
                <a:highlight>
                  <a:srgbClr val="FFFFFF"/>
                </a:highlight>
              </a:rPr>
              <a:t>een gewestelijk instrument voor de objectivering van de PSC’s te ontwikkelen</a:t>
            </a:r>
            <a:r>
              <a:rPr lang="nl-BE" sz="1600" dirty="0">
                <a:highlight>
                  <a:srgbClr val="FFFFFF"/>
                </a:highlight>
              </a:rPr>
              <a:t> </a:t>
            </a:r>
          </a:p>
          <a:p>
            <a:pPr marL="457200" lvl="1" indent="0">
              <a:lnSpc>
                <a:spcPct val="100000"/>
              </a:lnSpc>
              <a:spcBef>
                <a:spcPts val="600"/>
              </a:spcBef>
              <a:spcAft>
                <a:spcPts val="600"/>
              </a:spcAft>
              <a:buNone/>
            </a:pPr>
            <a:r>
              <a:rPr lang="nl-BE" sz="1600" dirty="0">
                <a:highlight>
                  <a:srgbClr val="FFFFFF"/>
                </a:highlight>
              </a:rPr>
              <a:t>Die instrumenten steunen op: </a:t>
            </a:r>
          </a:p>
          <a:p>
            <a:pPr lvl="2">
              <a:lnSpc>
                <a:spcPct val="100000"/>
              </a:lnSpc>
              <a:spcBef>
                <a:spcPts val="600"/>
              </a:spcBef>
              <a:spcAft>
                <a:spcPts val="600"/>
              </a:spcAft>
            </a:pPr>
            <a:r>
              <a:rPr lang="nl-BE" sz="1600" dirty="0">
                <a:highlight>
                  <a:srgbClr val="FFFFFF"/>
                </a:highlight>
              </a:rPr>
              <a:t>een </a:t>
            </a:r>
            <a:r>
              <a:rPr lang="nl-BE" sz="1600" b="1" dirty="0">
                <a:highlight>
                  <a:srgbClr val="FFFFFF"/>
                </a:highlight>
              </a:rPr>
              <a:t>kwantitatieve analyse</a:t>
            </a:r>
            <a:r>
              <a:rPr lang="nl-BE" sz="1600" dirty="0">
                <a:highlight>
                  <a:srgbClr val="FFFFFF"/>
                </a:highlight>
              </a:rPr>
              <a:t>, die als kader dient voor het denkproces. </a:t>
            </a:r>
          </a:p>
          <a:p>
            <a:pPr lvl="2">
              <a:lnSpc>
                <a:spcPct val="100000"/>
              </a:lnSpc>
              <a:spcBef>
                <a:spcPts val="600"/>
              </a:spcBef>
              <a:spcAft>
                <a:spcPts val="600"/>
              </a:spcAft>
            </a:pPr>
            <a:r>
              <a:rPr lang="nl-BE" sz="1600" dirty="0"/>
              <a:t>een </a:t>
            </a:r>
            <a:r>
              <a:rPr lang="nl-BE" sz="1600" b="1" dirty="0"/>
              <a:t>kwalitatieve analyse</a:t>
            </a:r>
            <a:r>
              <a:rPr lang="nl-BE" sz="1600" dirty="0"/>
              <a:t>, die de kwantitatieve benadering nuanceert.  Ze wordt uitgevoerd door de OVM’s en hun teams op het terrein. </a:t>
            </a:r>
          </a:p>
          <a:p>
            <a:pPr marL="457200" lvl="1" indent="0">
              <a:lnSpc>
                <a:spcPct val="100000"/>
              </a:lnSpc>
              <a:spcBef>
                <a:spcPts val="600"/>
              </a:spcBef>
              <a:spcAft>
                <a:spcPts val="600"/>
              </a:spcAft>
              <a:buNone/>
            </a:pPr>
            <a:endParaRPr lang="fr-BE" sz="1600" dirty="0"/>
          </a:p>
          <a:p>
            <a:pPr marL="457200" lvl="1" indent="0">
              <a:lnSpc>
                <a:spcPct val="100000"/>
              </a:lnSpc>
              <a:spcBef>
                <a:spcPts val="600"/>
              </a:spcBef>
              <a:spcAft>
                <a:spcPts val="600"/>
              </a:spcAft>
              <a:buNone/>
            </a:pPr>
            <a:r>
              <a:rPr lang="nl-BE" sz="1600" b="1" u="sng" dirty="0"/>
              <a:t>Aandachtspunten</a:t>
            </a:r>
          </a:p>
          <a:p>
            <a:pPr lvl="2">
              <a:lnSpc>
                <a:spcPct val="100000"/>
              </a:lnSpc>
              <a:spcBef>
                <a:spcPts val="600"/>
              </a:spcBef>
              <a:spcAft>
                <a:spcPts val="600"/>
              </a:spcAft>
              <a:buFont typeface="Wingdings" panose="05000000000000000000" pitchFamily="2" charset="2"/>
              <a:buChar char="Ø"/>
            </a:pPr>
            <a:r>
              <a:rPr lang="nl-BE" sz="1600" dirty="0"/>
              <a:t>Bijzondere aandacht voor een maximale vereenvoudiging van dit analysewerk voor de OVM’s </a:t>
            </a:r>
          </a:p>
          <a:p>
            <a:pPr lvl="2">
              <a:lnSpc>
                <a:spcPct val="100000"/>
              </a:lnSpc>
              <a:spcBef>
                <a:spcPts val="600"/>
              </a:spcBef>
              <a:spcAft>
                <a:spcPts val="600"/>
              </a:spcAft>
              <a:buFont typeface="Wingdings" panose="05000000000000000000" pitchFamily="2" charset="2"/>
              <a:buChar char="Ø"/>
            </a:pPr>
            <a:r>
              <a:rPr lang="nl-BE" sz="1600" dirty="0"/>
              <a:t>Ontwikkeling van een beslissingsondersteunend instrument voor de OVM’s </a:t>
            </a:r>
          </a:p>
          <a:p>
            <a:pPr lvl="2">
              <a:lnSpc>
                <a:spcPct val="100000"/>
              </a:lnSpc>
              <a:spcBef>
                <a:spcPts val="600"/>
              </a:spcBef>
              <a:spcAft>
                <a:spcPts val="600"/>
              </a:spcAft>
              <a:buFont typeface="Wingdings" panose="05000000000000000000" pitchFamily="2" charset="2"/>
              <a:buChar char="Ø"/>
            </a:pPr>
            <a:r>
              <a:rPr lang="nl-BE" sz="1600" dirty="0"/>
              <a:t>Update van de stand van zaken van 2023</a:t>
            </a:r>
          </a:p>
        </p:txBody>
      </p:sp>
      <p:sp>
        <p:nvSpPr>
          <p:cNvPr id="4" name="Espace réservé du pied de page 3">
            <a:extLst>
              <a:ext uri="{FF2B5EF4-FFF2-40B4-BE49-F238E27FC236}">
                <a16:creationId xmlns:a16="http://schemas.microsoft.com/office/drawing/2014/main" id="{7492CA44-B256-116F-4D92-3690549E1C42}"/>
              </a:ext>
            </a:extLst>
          </p:cNvPr>
          <p:cNvSpPr>
            <a:spLocks noGrp="1"/>
          </p:cNvSpPr>
          <p:nvPr>
            <p:ph type="ftr" sz="quarter" idx="11"/>
          </p:nvPr>
        </p:nvSpPr>
        <p:spPr/>
        <p:txBody>
          <a:bodyPr/>
          <a:lstStyle/>
          <a:p>
            <a:r>
              <a:rPr lang="nl-BE" dirty="0"/>
              <a:t>Plenaire vergadering PSC’s 2025</a:t>
            </a:r>
          </a:p>
        </p:txBody>
      </p:sp>
      <p:sp>
        <p:nvSpPr>
          <p:cNvPr id="5" name="Espace réservé du numéro de diapositive 4">
            <a:extLst>
              <a:ext uri="{FF2B5EF4-FFF2-40B4-BE49-F238E27FC236}">
                <a16:creationId xmlns:a16="http://schemas.microsoft.com/office/drawing/2014/main" id="{5826ADF7-E5B1-1DC5-2F1D-271F90AD68E8}"/>
              </a:ext>
            </a:extLst>
          </p:cNvPr>
          <p:cNvSpPr>
            <a:spLocks noGrp="1"/>
          </p:cNvSpPr>
          <p:nvPr>
            <p:ph type="sldNum" sz="quarter" idx="12"/>
          </p:nvPr>
        </p:nvSpPr>
        <p:spPr/>
        <p:txBody>
          <a:bodyPr/>
          <a:lstStyle/>
          <a:p>
            <a:fld id="{27C6CCC6-2BE5-4E42-96A4-D1E8E81A3D8E}" type="slidenum">
              <a:rPr lang="fr-FR" smtClean="0"/>
              <a:t>80</a:t>
            </a:fld>
            <a:endParaRPr lang="fr-FR"/>
          </a:p>
        </p:txBody>
      </p:sp>
      <p:pic>
        <p:nvPicPr>
          <p:cNvPr id="7" name="Image 4">
            <a:extLst>
              <a:ext uri="{FF2B5EF4-FFF2-40B4-BE49-F238E27FC236}">
                <a16:creationId xmlns:a16="http://schemas.microsoft.com/office/drawing/2014/main" id="{25D13544-08C6-AB75-6492-EC74C20E97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326" y="6055556"/>
            <a:ext cx="1110749" cy="568900"/>
          </a:xfrm>
          <a:prstGeom prst="rect">
            <a:avLst/>
          </a:prstGeom>
        </p:spPr>
      </p:pic>
      <p:pic>
        <p:nvPicPr>
          <p:cNvPr id="9" name="Picture 7">
            <a:extLst>
              <a:ext uri="{FF2B5EF4-FFF2-40B4-BE49-F238E27FC236}">
                <a16:creationId xmlns:a16="http://schemas.microsoft.com/office/drawing/2014/main" id="{8730DF98-0C84-F3D7-C0B9-DEAF65B21CB7}"/>
              </a:ext>
            </a:extLst>
          </p:cNvPr>
          <p:cNvPicPr>
            <a:picLocks noChangeAspect="1"/>
          </p:cNvPicPr>
          <p:nvPr/>
        </p:nvPicPr>
        <p:blipFill>
          <a:blip r:embed="rId3"/>
          <a:stretch>
            <a:fillRect/>
          </a:stretch>
        </p:blipFill>
        <p:spPr>
          <a:xfrm>
            <a:off x="10996273" y="6264229"/>
            <a:ext cx="1060631" cy="468471"/>
          </a:xfrm>
          <a:prstGeom prst="rect">
            <a:avLst/>
          </a:prstGeom>
        </p:spPr>
      </p:pic>
      <p:pic>
        <p:nvPicPr>
          <p:cNvPr id="6" name="Image 5">
            <a:extLst>
              <a:ext uri="{FF2B5EF4-FFF2-40B4-BE49-F238E27FC236}">
                <a16:creationId xmlns:a16="http://schemas.microsoft.com/office/drawing/2014/main" id="{D3835122-7FC8-1263-2697-1ECEC96BE0A4}"/>
              </a:ext>
            </a:extLst>
          </p:cNvPr>
          <p:cNvPicPr>
            <a:picLocks noChangeAspect="1"/>
          </p:cNvPicPr>
          <p:nvPr/>
        </p:nvPicPr>
        <p:blipFill>
          <a:blip r:embed="rId4"/>
          <a:stretch>
            <a:fillRect/>
          </a:stretch>
        </p:blipFill>
        <p:spPr>
          <a:xfrm>
            <a:off x="-9841" y="-8389"/>
            <a:ext cx="1181100" cy="1219200"/>
          </a:xfrm>
          <a:prstGeom prst="rect">
            <a:avLst/>
          </a:prstGeom>
        </p:spPr>
      </p:pic>
      <p:pic>
        <p:nvPicPr>
          <p:cNvPr id="8" name="Image 7">
            <a:extLst>
              <a:ext uri="{FF2B5EF4-FFF2-40B4-BE49-F238E27FC236}">
                <a16:creationId xmlns:a16="http://schemas.microsoft.com/office/drawing/2014/main" id="{565D77B4-0097-F058-93E0-A0AF3F3932DD}"/>
              </a:ext>
            </a:extLst>
          </p:cNvPr>
          <p:cNvPicPr>
            <a:picLocks noChangeAspect="1"/>
          </p:cNvPicPr>
          <p:nvPr/>
        </p:nvPicPr>
        <p:blipFill>
          <a:blip r:embed="rId5"/>
          <a:stretch>
            <a:fillRect/>
          </a:stretch>
        </p:blipFill>
        <p:spPr>
          <a:xfrm>
            <a:off x="350385" y="233544"/>
            <a:ext cx="876300" cy="876300"/>
          </a:xfrm>
          <a:prstGeom prst="rect">
            <a:avLst/>
          </a:prstGeom>
        </p:spPr>
      </p:pic>
      <p:sp>
        <p:nvSpPr>
          <p:cNvPr id="2" name="Titre 1">
            <a:extLst>
              <a:ext uri="{FF2B5EF4-FFF2-40B4-BE49-F238E27FC236}">
                <a16:creationId xmlns:a16="http://schemas.microsoft.com/office/drawing/2014/main" id="{EF98B945-FC0F-E3AD-C2B0-96F2079F5A58}"/>
              </a:ext>
            </a:extLst>
          </p:cNvPr>
          <p:cNvSpPr>
            <a:spLocks noGrp="1"/>
          </p:cNvSpPr>
          <p:nvPr>
            <p:ph type="title"/>
          </p:nvPr>
        </p:nvSpPr>
        <p:spPr>
          <a:xfrm>
            <a:off x="580709" y="64635"/>
            <a:ext cx="10515600" cy="1325563"/>
          </a:xfrm>
        </p:spPr>
        <p:txBody>
          <a:bodyPr>
            <a:normAutofit/>
          </a:bodyPr>
          <a:lstStyle/>
          <a:p>
            <a:r>
              <a:rPr lang="nl-BE" sz="3200" b="1" dirty="0">
                <a:solidFill>
                  <a:srgbClr val="00A4B5"/>
                </a:solidFill>
                <a:latin typeface="Omnes Semibold Roman"/>
              </a:rPr>
              <a:t>Methodologische principes </a:t>
            </a:r>
          </a:p>
        </p:txBody>
      </p:sp>
    </p:spTree>
    <p:extLst>
      <p:ext uri="{BB962C8B-B14F-4D97-AF65-F5344CB8AC3E}">
        <p14:creationId xmlns:p14="http://schemas.microsoft.com/office/powerpoint/2010/main" val="14931651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4FA51-6F33-66B7-4AAF-696C1346B4BD}"/>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A42CDD1-4D53-AFE4-F93B-7356D41620BF}"/>
              </a:ext>
            </a:extLst>
          </p:cNvPr>
          <p:cNvSpPr>
            <a:spLocks noGrp="1"/>
          </p:cNvSpPr>
          <p:nvPr>
            <p:ph idx="1"/>
          </p:nvPr>
        </p:nvSpPr>
        <p:spPr>
          <a:xfrm>
            <a:off x="732701" y="1482319"/>
            <a:ext cx="10515600" cy="4670258"/>
          </a:xfrm>
        </p:spPr>
        <p:txBody>
          <a:bodyPr vert="horz" lIns="91440" tIns="45720" rIns="91440" bIns="45720" rtlCol="0" anchor="t">
            <a:normAutofit/>
          </a:bodyPr>
          <a:lstStyle/>
          <a:p>
            <a:pPr marL="457200" lvl="1" indent="0">
              <a:lnSpc>
                <a:spcPct val="100000"/>
              </a:lnSpc>
              <a:spcBef>
                <a:spcPts val="600"/>
              </a:spcBef>
              <a:spcAft>
                <a:spcPts val="600"/>
              </a:spcAft>
              <a:buNone/>
            </a:pPr>
            <a:r>
              <a:rPr lang="nl-BE" sz="1600" u="sng" dirty="0"/>
              <a:t>Ter voorbereiding op de toekomstige regering: </a:t>
            </a:r>
          </a:p>
          <a:p>
            <a:pPr lvl="1">
              <a:lnSpc>
                <a:spcPct val="100000"/>
              </a:lnSpc>
              <a:spcBef>
                <a:spcPts val="600"/>
              </a:spcBef>
              <a:spcAft>
                <a:spcPts val="600"/>
              </a:spcAft>
            </a:pPr>
            <a:r>
              <a:rPr lang="nl-BE" sz="1600" dirty="0"/>
              <a:t>Beschikken over objectieve elementen om de behoeften en hefbomen voor actie te evalueren en te prioriteren </a:t>
            </a:r>
          </a:p>
          <a:p>
            <a:pPr lvl="1">
              <a:lnSpc>
                <a:spcPct val="100000"/>
              </a:lnSpc>
              <a:spcBef>
                <a:spcPts val="600"/>
              </a:spcBef>
              <a:spcAft>
                <a:spcPts val="600"/>
              </a:spcAft>
            </a:pPr>
            <a:r>
              <a:rPr lang="nl-BE" sz="1600" dirty="0"/>
              <a:t>Uiteindelijk komen tot een objectief voorstel voor de aanvraag van middelen voor de uitvoering van projecten voor sociale cohesie en de bepaling van de perimeter ervan  </a:t>
            </a:r>
          </a:p>
          <a:p>
            <a:pPr lvl="1">
              <a:lnSpc>
                <a:spcPct val="100000"/>
              </a:lnSpc>
              <a:spcBef>
                <a:spcPts val="600"/>
              </a:spcBef>
              <a:spcAft>
                <a:spcPts val="600"/>
              </a:spcAft>
            </a:pPr>
            <a:r>
              <a:rPr lang="nl-BE" sz="1600" i="1" dirty="0"/>
              <a:t>Al die elementen worden gerealiseerd via een samenwerking tussen de BGHM en de OVM’s, gebaseerd op een duidelijke en gedeelde interactie tussen alle betrokkenen </a:t>
            </a:r>
          </a:p>
        </p:txBody>
      </p:sp>
      <p:sp>
        <p:nvSpPr>
          <p:cNvPr id="4" name="Espace réservé du pied de page 3">
            <a:extLst>
              <a:ext uri="{FF2B5EF4-FFF2-40B4-BE49-F238E27FC236}">
                <a16:creationId xmlns:a16="http://schemas.microsoft.com/office/drawing/2014/main" id="{DA99FD58-4DC5-9C86-81BD-DE2D1A77E22B}"/>
              </a:ext>
            </a:extLst>
          </p:cNvPr>
          <p:cNvSpPr>
            <a:spLocks noGrp="1"/>
          </p:cNvSpPr>
          <p:nvPr>
            <p:ph type="ftr" sz="quarter" idx="11"/>
          </p:nvPr>
        </p:nvSpPr>
        <p:spPr/>
        <p:txBody>
          <a:bodyPr/>
          <a:lstStyle/>
          <a:p>
            <a:r>
              <a:rPr lang="nl-BE" dirty="0"/>
              <a:t>Plenaire vergadering PSC’s 2025</a:t>
            </a:r>
          </a:p>
        </p:txBody>
      </p:sp>
      <p:sp>
        <p:nvSpPr>
          <p:cNvPr id="5" name="Espace réservé du numéro de diapositive 4">
            <a:extLst>
              <a:ext uri="{FF2B5EF4-FFF2-40B4-BE49-F238E27FC236}">
                <a16:creationId xmlns:a16="http://schemas.microsoft.com/office/drawing/2014/main" id="{E5000872-83E0-C8C9-A91B-A7991C39D4FE}"/>
              </a:ext>
            </a:extLst>
          </p:cNvPr>
          <p:cNvSpPr>
            <a:spLocks noGrp="1"/>
          </p:cNvSpPr>
          <p:nvPr>
            <p:ph type="sldNum" sz="quarter" idx="12"/>
          </p:nvPr>
        </p:nvSpPr>
        <p:spPr/>
        <p:txBody>
          <a:bodyPr/>
          <a:lstStyle/>
          <a:p>
            <a:fld id="{27C6CCC6-2BE5-4E42-96A4-D1E8E81A3D8E}" type="slidenum">
              <a:rPr lang="fr-FR" smtClean="0"/>
              <a:t>81</a:t>
            </a:fld>
            <a:endParaRPr lang="fr-FR"/>
          </a:p>
        </p:txBody>
      </p:sp>
      <p:pic>
        <p:nvPicPr>
          <p:cNvPr id="7" name="Image 4">
            <a:extLst>
              <a:ext uri="{FF2B5EF4-FFF2-40B4-BE49-F238E27FC236}">
                <a16:creationId xmlns:a16="http://schemas.microsoft.com/office/drawing/2014/main" id="{5D722107-F5E4-D003-55B2-8352436841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902" y="6005458"/>
            <a:ext cx="1110749" cy="568900"/>
          </a:xfrm>
          <a:prstGeom prst="rect">
            <a:avLst/>
          </a:prstGeom>
        </p:spPr>
      </p:pic>
      <p:pic>
        <p:nvPicPr>
          <p:cNvPr id="9" name="Picture 7">
            <a:extLst>
              <a:ext uri="{FF2B5EF4-FFF2-40B4-BE49-F238E27FC236}">
                <a16:creationId xmlns:a16="http://schemas.microsoft.com/office/drawing/2014/main" id="{46E8F59D-7DA7-9676-596E-BFC1EFF0C523}"/>
              </a:ext>
            </a:extLst>
          </p:cNvPr>
          <p:cNvPicPr>
            <a:picLocks noChangeAspect="1"/>
          </p:cNvPicPr>
          <p:nvPr/>
        </p:nvPicPr>
        <p:blipFill>
          <a:blip r:embed="rId3"/>
          <a:stretch>
            <a:fillRect/>
          </a:stretch>
        </p:blipFill>
        <p:spPr>
          <a:xfrm>
            <a:off x="10996273" y="6264229"/>
            <a:ext cx="1060631" cy="468471"/>
          </a:xfrm>
          <a:prstGeom prst="rect">
            <a:avLst/>
          </a:prstGeom>
        </p:spPr>
      </p:pic>
      <p:pic>
        <p:nvPicPr>
          <p:cNvPr id="6" name="Image 5">
            <a:extLst>
              <a:ext uri="{FF2B5EF4-FFF2-40B4-BE49-F238E27FC236}">
                <a16:creationId xmlns:a16="http://schemas.microsoft.com/office/drawing/2014/main" id="{E689101D-908D-3E08-C256-C49E772F1C8D}"/>
              </a:ext>
            </a:extLst>
          </p:cNvPr>
          <p:cNvPicPr>
            <a:picLocks noChangeAspect="1"/>
          </p:cNvPicPr>
          <p:nvPr/>
        </p:nvPicPr>
        <p:blipFill>
          <a:blip r:embed="rId4"/>
          <a:stretch>
            <a:fillRect/>
          </a:stretch>
        </p:blipFill>
        <p:spPr>
          <a:xfrm>
            <a:off x="-9841" y="-8389"/>
            <a:ext cx="1181100" cy="1219200"/>
          </a:xfrm>
          <a:prstGeom prst="rect">
            <a:avLst/>
          </a:prstGeom>
        </p:spPr>
      </p:pic>
      <p:pic>
        <p:nvPicPr>
          <p:cNvPr id="8" name="Image 7">
            <a:extLst>
              <a:ext uri="{FF2B5EF4-FFF2-40B4-BE49-F238E27FC236}">
                <a16:creationId xmlns:a16="http://schemas.microsoft.com/office/drawing/2014/main" id="{5B51A7D1-EFEE-EFEF-1A94-B45DB54D6097}"/>
              </a:ext>
            </a:extLst>
          </p:cNvPr>
          <p:cNvPicPr>
            <a:picLocks noChangeAspect="1"/>
          </p:cNvPicPr>
          <p:nvPr/>
        </p:nvPicPr>
        <p:blipFill>
          <a:blip r:embed="rId5"/>
          <a:stretch>
            <a:fillRect/>
          </a:stretch>
        </p:blipFill>
        <p:spPr>
          <a:xfrm>
            <a:off x="350385" y="233544"/>
            <a:ext cx="876300" cy="876300"/>
          </a:xfrm>
          <a:prstGeom prst="rect">
            <a:avLst/>
          </a:prstGeom>
        </p:spPr>
      </p:pic>
      <p:sp>
        <p:nvSpPr>
          <p:cNvPr id="2" name="Titre 1">
            <a:extLst>
              <a:ext uri="{FF2B5EF4-FFF2-40B4-BE49-F238E27FC236}">
                <a16:creationId xmlns:a16="http://schemas.microsoft.com/office/drawing/2014/main" id="{66324157-F6BA-1276-0684-9C4BB182AAE1}"/>
              </a:ext>
            </a:extLst>
          </p:cNvPr>
          <p:cNvSpPr>
            <a:spLocks noGrp="1"/>
          </p:cNvSpPr>
          <p:nvPr>
            <p:ph type="title"/>
          </p:nvPr>
        </p:nvSpPr>
        <p:spPr>
          <a:xfrm>
            <a:off x="580709" y="64635"/>
            <a:ext cx="10515600" cy="1325563"/>
          </a:xfrm>
        </p:spPr>
        <p:txBody>
          <a:bodyPr>
            <a:normAutofit/>
          </a:bodyPr>
          <a:lstStyle/>
          <a:p>
            <a:r>
              <a:rPr lang="nl-BE" sz="3200" b="1">
                <a:solidFill>
                  <a:srgbClr val="00A4B5"/>
                </a:solidFill>
                <a:latin typeface="Omnes Semibold Roman"/>
              </a:rPr>
              <a:t>Methodologische principes</a:t>
            </a:r>
          </a:p>
        </p:txBody>
      </p:sp>
    </p:spTree>
    <p:extLst>
      <p:ext uri="{BB962C8B-B14F-4D97-AF65-F5344CB8AC3E}">
        <p14:creationId xmlns:p14="http://schemas.microsoft.com/office/powerpoint/2010/main" val="32023858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93B93-D922-B157-95E3-CEE50948011E}"/>
            </a:ext>
          </a:extLst>
        </p:cNvPr>
        <p:cNvGrpSpPr/>
        <p:nvPr/>
      </p:nvGrpSpPr>
      <p:grpSpPr>
        <a:xfrm>
          <a:off x="0" y="0"/>
          <a:ext cx="0" cy="0"/>
          <a:chOff x="0" y="0"/>
          <a:chExt cx="0" cy="0"/>
        </a:xfrm>
      </p:grpSpPr>
      <p:graphicFrame>
        <p:nvGraphicFramePr>
          <p:cNvPr id="7" name="Diagramme 6">
            <a:extLst>
              <a:ext uri="{FF2B5EF4-FFF2-40B4-BE49-F238E27FC236}">
                <a16:creationId xmlns:a16="http://schemas.microsoft.com/office/drawing/2014/main" id="{A6544169-9F95-1902-11A9-0DADD5058D00}"/>
              </a:ext>
            </a:extLst>
          </p:cNvPr>
          <p:cNvGraphicFramePr/>
          <p:nvPr/>
        </p:nvGraphicFramePr>
        <p:xfrm>
          <a:off x="1767607" y="1312985"/>
          <a:ext cx="876864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 9">
            <a:extLst>
              <a:ext uri="{FF2B5EF4-FFF2-40B4-BE49-F238E27FC236}">
                <a16:creationId xmlns:a16="http://schemas.microsoft.com/office/drawing/2014/main" id="{945E1D53-DFB5-10AF-8323-8A1ED5F04CDB}"/>
              </a:ext>
            </a:extLst>
          </p:cNvPr>
          <p:cNvPicPr>
            <a:picLocks noChangeAspect="1"/>
          </p:cNvPicPr>
          <p:nvPr/>
        </p:nvPicPr>
        <p:blipFill>
          <a:blip r:embed="rId7"/>
          <a:stretch>
            <a:fillRect/>
          </a:stretch>
        </p:blipFill>
        <p:spPr>
          <a:xfrm>
            <a:off x="-9841" y="-8389"/>
            <a:ext cx="1181100" cy="1219200"/>
          </a:xfrm>
          <a:prstGeom prst="rect">
            <a:avLst/>
          </a:prstGeom>
        </p:spPr>
      </p:pic>
      <p:pic>
        <p:nvPicPr>
          <p:cNvPr id="11" name="Image 10">
            <a:extLst>
              <a:ext uri="{FF2B5EF4-FFF2-40B4-BE49-F238E27FC236}">
                <a16:creationId xmlns:a16="http://schemas.microsoft.com/office/drawing/2014/main" id="{6AAC7A84-93F5-274C-D0A6-CF259064918A}"/>
              </a:ext>
            </a:extLst>
          </p:cNvPr>
          <p:cNvPicPr>
            <a:picLocks noChangeAspect="1"/>
          </p:cNvPicPr>
          <p:nvPr/>
        </p:nvPicPr>
        <p:blipFill>
          <a:blip r:embed="rId8"/>
          <a:stretch>
            <a:fillRect/>
          </a:stretch>
        </p:blipFill>
        <p:spPr>
          <a:xfrm>
            <a:off x="350385" y="233544"/>
            <a:ext cx="876300" cy="876300"/>
          </a:xfrm>
          <a:prstGeom prst="rect">
            <a:avLst/>
          </a:prstGeom>
        </p:spPr>
      </p:pic>
      <p:sp>
        <p:nvSpPr>
          <p:cNvPr id="12" name="ZoneTexte 11">
            <a:extLst>
              <a:ext uri="{FF2B5EF4-FFF2-40B4-BE49-F238E27FC236}">
                <a16:creationId xmlns:a16="http://schemas.microsoft.com/office/drawing/2014/main" id="{3D399BF0-E324-DC99-3D38-7E05DFCD40F0}"/>
              </a:ext>
            </a:extLst>
          </p:cNvPr>
          <p:cNvSpPr txBox="1"/>
          <p:nvPr/>
        </p:nvSpPr>
        <p:spPr>
          <a:xfrm>
            <a:off x="788535" y="324949"/>
            <a:ext cx="10912386" cy="461665"/>
          </a:xfrm>
          <a:prstGeom prst="rect">
            <a:avLst/>
          </a:prstGeom>
          <a:noFill/>
        </p:spPr>
        <p:txBody>
          <a:bodyPr wrap="square" lIns="91440" tIns="45720" rIns="91440" bIns="45720" rtlCol="0" anchor="t">
            <a:spAutoFit/>
          </a:bodyPr>
          <a:lstStyle/>
          <a:p>
            <a:r>
              <a:rPr lang="nl-BE" sz="2400" b="1" dirty="0">
                <a:solidFill>
                  <a:srgbClr val="098689"/>
                </a:solidFill>
                <a:latin typeface="Century Gothic"/>
              </a:rPr>
              <a:t>Tijdsvoorwaarden in verband met de “projectoproep” </a:t>
            </a:r>
          </a:p>
        </p:txBody>
      </p:sp>
      <p:sp>
        <p:nvSpPr>
          <p:cNvPr id="3" name="ZoneTexte 2">
            <a:extLst>
              <a:ext uri="{FF2B5EF4-FFF2-40B4-BE49-F238E27FC236}">
                <a16:creationId xmlns:a16="http://schemas.microsoft.com/office/drawing/2014/main" id="{2B718979-EE2E-57FA-4953-1B29D05D7CB4}"/>
              </a:ext>
            </a:extLst>
          </p:cNvPr>
          <p:cNvSpPr txBox="1"/>
          <p:nvPr/>
        </p:nvSpPr>
        <p:spPr>
          <a:xfrm>
            <a:off x="7530877" y="2894091"/>
            <a:ext cx="1352871" cy="276999"/>
          </a:xfrm>
          <a:prstGeom prst="rect">
            <a:avLst/>
          </a:prstGeom>
          <a:noFill/>
        </p:spPr>
        <p:txBody>
          <a:bodyPr wrap="none" rtlCol="0">
            <a:spAutoFit/>
          </a:bodyPr>
          <a:lstStyle/>
          <a:p>
            <a:r>
              <a:rPr lang="nl-BE" sz="1200" b="1" i="1">
                <a:solidFill>
                  <a:srgbClr val="4080A9"/>
                </a:solidFill>
              </a:rPr>
              <a:t>Juni - september</a:t>
            </a:r>
          </a:p>
        </p:txBody>
      </p:sp>
      <p:sp>
        <p:nvSpPr>
          <p:cNvPr id="6" name="ZoneTexte 5">
            <a:extLst>
              <a:ext uri="{FF2B5EF4-FFF2-40B4-BE49-F238E27FC236}">
                <a16:creationId xmlns:a16="http://schemas.microsoft.com/office/drawing/2014/main" id="{7647D673-CF4A-29EB-C053-C75717A48049}"/>
              </a:ext>
            </a:extLst>
          </p:cNvPr>
          <p:cNvSpPr txBox="1"/>
          <p:nvPr/>
        </p:nvSpPr>
        <p:spPr>
          <a:xfrm>
            <a:off x="6798908" y="2234814"/>
            <a:ext cx="845103" cy="461665"/>
          </a:xfrm>
          <a:prstGeom prst="rect">
            <a:avLst/>
          </a:prstGeom>
          <a:noFill/>
        </p:spPr>
        <p:txBody>
          <a:bodyPr wrap="none" rtlCol="0">
            <a:spAutoFit/>
          </a:bodyPr>
          <a:lstStyle/>
          <a:p>
            <a:r>
              <a:rPr lang="nl-BE" sz="2400" b="1" i="1">
                <a:solidFill>
                  <a:schemeClr val="tx2"/>
                </a:solidFill>
                <a:effectLst>
                  <a:outerShdw blurRad="38100" dist="38100" dir="2700000" algn="tl">
                    <a:srgbClr val="000000">
                      <a:alpha val="43137"/>
                    </a:srgbClr>
                  </a:outerShdw>
                </a:effectLst>
              </a:rPr>
              <a:t>2026</a:t>
            </a:r>
          </a:p>
        </p:txBody>
      </p:sp>
      <p:cxnSp>
        <p:nvCxnSpPr>
          <p:cNvPr id="8" name="Connecteur droit 7">
            <a:extLst>
              <a:ext uri="{FF2B5EF4-FFF2-40B4-BE49-F238E27FC236}">
                <a16:creationId xmlns:a16="http://schemas.microsoft.com/office/drawing/2014/main" id="{50E08C82-7AFC-9625-3F99-EE6C9274F1F1}"/>
              </a:ext>
            </a:extLst>
          </p:cNvPr>
          <p:cNvCxnSpPr>
            <a:cxnSpLocks/>
          </p:cNvCxnSpPr>
          <p:nvPr/>
        </p:nvCxnSpPr>
        <p:spPr>
          <a:xfrm>
            <a:off x="3527426" y="1210811"/>
            <a:ext cx="41266" cy="5395893"/>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FDCF5EE3-0781-5844-02B3-10CA64AB1206}"/>
              </a:ext>
            </a:extLst>
          </p:cNvPr>
          <p:cNvSpPr txBox="1"/>
          <p:nvPr/>
        </p:nvSpPr>
        <p:spPr>
          <a:xfrm>
            <a:off x="3827709" y="2894091"/>
            <a:ext cx="1137363" cy="276999"/>
          </a:xfrm>
          <a:prstGeom prst="rect">
            <a:avLst/>
          </a:prstGeom>
          <a:noFill/>
        </p:spPr>
        <p:txBody>
          <a:bodyPr wrap="none" rtlCol="0">
            <a:spAutoFit/>
          </a:bodyPr>
          <a:lstStyle/>
          <a:p>
            <a:r>
              <a:rPr lang="nl-BE" sz="1200" b="1" i="1">
                <a:solidFill>
                  <a:srgbClr val="4080A9"/>
                </a:solidFill>
              </a:rPr>
              <a:t>Januari - maart</a:t>
            </a:r>
          </a:p>
        </p:txBody>
      </p:sp>
      <p:sp>
        <p:nvSpPr>
          <p:cNvPr id="17" name="ZoneTexte 16">
            <a:extLst>
              <a:ext uri="{FF2B5EF4-FFF2-40B4-BE49-F238E27FC236}">
                <a16:creationId xmlns:a16="http://schemas.microsoft.com/office/drawing/2014/main" id="{7770D4CC-BDD9-A2D0-C0EE-026FA42C5FA9}"/>
              </a:ext>
            </a:extLst>
          </p:cNvPr>
          <p:cNvSpPr txBox="1"/>
          <p:nvPr/>
        </p:nvSpPr>
        <p:spPr>
          <a:xfrm>
            <a:off x="2007694" y="2207719"/>
            <a:ext cx="845103" cy="461665"/>
          </a:xfrm>
          <a:prstGeom prst="rect">
            <a:avLst/>
          </a:prstGeom>
          <a:noFill/>
        </p:spPr>
        <p:txBody>
          <a:bodyPr wrap="none" rtlCol="0">
            <a:spAutoFit/>
          </a:bodyPr>
          <a:lstStyle/>
          <a:p>
            <a:r>
              <a:rPr lang="nl-BE" sz="2400" b="1" i="1">
                <a:solidFill>
                  <a:schemeClr val="tx2"/>
                </a:solidFill>
                <a:effectLst>
                  <a:outerShdw blurRad="38100" dist="38100" dir="2700000" algn="tl">
                    <a:srgbClr val="000000">
                      <a:alpha val="43137"/>
                    </a:srgbClr>
                  </a:outerShdw>
                </a:effectLst>
              </a:rPr>
              <a:t>2025</a:t>
            </a:r>
          </a:p>
        </p:txBody>
      </p:sp>
      <p:sp>
        <p:nvSpPr>
          <p:cNvPr id="18" name="ZoneTexte 17">
            <a:extLst>
              <a:ext uri="{FF2B5EF4-FFF2-40B4-BE49-F238E27FC236}">
                <a16:creationId xmlns:a16="http://schemas.microsoft.com/office/drawing/2014/main" id="{4F04D94A-F9F8-4F8B-6368-588728F525FD}"/>
              </a:ext>
            </a:extLst>
          </p:cNvPr>
          <p:cNvSpPr txBox="1"/>
          <p:nvPr/>
        </p:nvSpPr>
        <p:spPr>
          <a:xfrm>
            <a:off x="6129587" y="2862300"/>
            <a:ext cx="560346" cy="276999"/>
          </a:xfrm>
          <a:prstGeom prst="rect">
            <a:avLst/>
          </a:prstGeom>
          <a:noFill/>
        </p:spPr>
        <p:txBody>
          <a:bodyPr wrap="none" rtlCol="0">
            <a:spAutoFit/>
          </a:bodyPr>
          <a:lstStyle/>
          <a:p>
            <a:r>
              <a:rPr lang="nl-BE" sz="1200" b="1" i="1">
                <a:solidFill>
                  <a:srgbClr val="4080A9"/>
                </a:solidFill>
              </a:rPr>
              <a:t>April  </a:t>
            </a:r>
          </a:p>
        </p:txBody>
      </p:sp>
      <p:sp>
        <p:nvSpPr>
          <p:cNvPr id="19" name="ZoneTexte 18">
            <a:extLst>
              <a:ext uri="{FF2B5EF4-FFF2-40B4-BE49-F238E27FC236}">
                <a16:creationId xmlns:a16="http://schemas.microsoft.com/office/drawing/2014/main" id="{34D58C86-779A-35A1-AF37-B16EF6EB5758}"/>
              </a:ext>
            </a:extLst>
          </p:cNvPr>
          <p:cNvSpPr txBox="1"/>
          <p:nvPr/>
        </p:nvSpPr>
        <p:spPr>
          <a:xfrm>
            <a:off x="9458381" y="2769968"/>
            <a:ext cx="911340" cy="461665"/>
          </a:xfrm>
          <a:prstGeom prst="rect">
            <a:avLst/>
          </a:prstGeom>
          <a:noFill/>
        </p:spPr>
        <p:txBody>
          <a:bodyPr wrap="none" lIns="91440" tIns="45720" rIns="91440" bIns="45720" rtlCol="0" anchor="t">
            <a:spAutoFit/>
          </a:bodyPr>
          <a:lstStyle/>
          <a:p>
            <a:r>
              <a:rPr lang="nl-BE" sz="1200" b="1" i="1">
                <a:solidFill>
                  <a:srgbClr val="4080A9"/>
                </a:solidFill>
              </a:rPr>
              <a:t>Oktober</a:t>
            </a:r>
          </a:p>
          <a:p>
            <a:r>
              <a:rPr lang="nl-BE" sz="1200" b="1" i="1">
                <a:solidFill>
                  <a:srgbClr val="4080A9"/>
                </a:solidFill>
              </a:rPr>
              <a:t>November</a:t>
            </a:r>
          </a:p>
        </p:txBody>
      </p:sp>
      <p:grpSp>
        <p:nvGrpSpPr>
          <p:cNvPr id="4" name="Groupe 3">
            <a:extLst>
              <a:ext uri="{FF2B5EF4-FFF2-40B4-BE49-F238E27FC236}">
                <a16:creationId xmlns:a16="http://schemas.microsoft.com/office/drawing/2014/main" id="{B2B91209-AC22-0D86-BA4B-4DF51A2E952E}"/>
              </a:ext>
            </a:extLst>
          </p:cNvPr>
          <p:cNvGrpSpPr/>
          <p:nvPr/>
        </p:nvGrpSpPr>
        <p:grpSpPr>
          <a:xfrm>
            <a:off x="425576" y="4663467"/>
            <a:ext cx="2764536" cy="1219201"/>
            <a:chOff x="1941817" y="1006209"/>
            <a:chExt cx="1089819" cy="1961210"/>
          </a:xfrm>
          <a:solidFill>
            <a:srgbClr val="96A6B4"/>
          </a:solidFill>
        </p:grpSpPr>
        <p:sp>
          <p:nvSpPr>
            <p:cNvPr id="5" name="Rectangle : coins arrondis 4">
              <a:extLst>
                <a:ext uri="{FF2B5EF4-FFF2-40B4-BE49-F238E27FC236}">
                  <a16:creationId xmlns:a16="http://schemas.microsoft.com/office/drawing/2014/main" id="{7DEEDB2C-DB24-483B-5107-631CAF96B496}"/>
                </a:ext>
              </a:extLst>
            </p:cNvPr>
            <p:cNvSpPr/>
            <p:nvPr/>
          </p:nvSpPr>
          <p:spPr>
            <a:xfrm>
              <a:off x="1941817" y="1006209"/>
              <a:ext cx="1089819" cy="1961210"/>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13" name="Rectangle : coins arrondis 4">
              <a:extLst>
                <a:ext uri="{FF2B5EF4-FFF2-40B4-BE49-F238E27FC236}">
                  <a16:creationId xmlns:a16="http://schemas.microsoft.com/office/drawing/2014/main" id="{205FDC25-F542-A8A0-9C88-55EA7DE0C579}"/>
                </a:ext>
              </a:extLst>
            </p:cNvPr>
            <p:cNvSpPr txBox="1"/>
            <p:nvPr/>
          </p:nvSpPr>
          <p:spPr>
            <a:xfrm>
              <a:off x="2028737" y="1075871"/>
              <a:ext cx="915087" cy="16896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nl-BE" sz="1400" b="1" dirty="0"/>
                <a:t>Finalisering en validering:  </a:t>
              </a:r>
            </a:p>
            <a:p>
              <a:pPr marL="285750" lvl="0" indent="-285750" algn="l" defTabSz="622300">
                <a:lnSpc>
                  <a:spcPct val="90000"/>
                </a:lnSpc>
                <a:spcBef>
                  <a:spcPct val="0"/>
                </a:spcBef>
                <a:spcAft>
                  <a:spcPct val="35000"/>
                </a:spcAft>
                <a:buFontTx/>
                <a:buChar char="-"/>
              </a:pPr>
              <a:r>
                <a:rPr lang="nl-BE" sz="1400" dirty="0"/>
                <a:t>Raamovereenkomst PSC’s </a:t>
              </a:r>
            </a:p>
            <a:p>
              <a:pPr marL="285750" lvl="0" indent="-285750" algn="l" defTabSz="622300">
                <a:lnSpc>
                  <a:spcPct val="90000"/>
                </a:lnSpc>
                <a:spcBef>
                  <a:spcPct val="0"/>
                </a:spcBef>
                <a:spcAft>
                  <a:spcPct val="35000"/>
                </a:spcAft>
                <a:buFontTx/>
                <a:buChar char="-"/>
              </a:pPr>
              <a:r>
                <a:rPr lang="nl-BE" sz="1400" dirty="0"/>
                <a:t>Documenten van het VO </a:t>
              </a:r>
            </a:p>
          </p:txBody>
        </p:sp>
      </p:grpSp>
      <p:sp>
        <p:nvSpPr>
          <p:cNvPr id="16" name="Rectangle: Rounded Corners 6">
            <a:extLst>
              <a:ext uri="{FF2B5EF4-FFF2-40B4-BE49-F238E27FC236}">
                <a16:creationId xmlns:a16="http://schemas.microsoft.com/office/drawing/2014/main" id="{E49606EB-8AA4-091A-082E-8EB3AB7CF640}"/>
              </a:ext>
            </a:extLst>
          </p:cNvPr>
          <p:cNvSpPr/>
          <p:nvPr/>
        </p:nvSpPr>
        <p:spPr>
          <a:xfrm>
            <a:off x="6979070" y="865016"/>
            <a:ext cx="4231805" cy="67880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600" b="1" i="1" u="sng" dirty="0"/>
              <a:t>Uitgangspunt:</a:t>
            </a:r>
            <a:r>
              <a:rPr lang="nl-BE" sz="1600" i="1" dirty="0"/>
              <a:t> het beleid blijft ongewijzigd en de budgetten blijven op het niveau van 2023–2024 </a:t>
            </a:r>
          </a:p>
        </p:txBody>
      </p:sp>
    </p:spTree>
    <p:extLst>
      <p:ext uri="{BB962C8B-B14F-4D97-AF65-F5344CB8AC3E}">
        <p14:creationId xmlns:p14="http://schemas.microsoft.com/office/powerpoint/2010/main" val="14276977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416A-E728-33BB-18BA-7426E942E975}"/>
            </a:ext>
          </a:extLst>
        </p:cNvPr>
        <p:cNvGrpSpPr/>
        <p:nvPr/>
      </p:nvGrpSpPr>
      <p:grpSpPr>
        <a:xfrm>
          <a:off x="0" y="0"/>
          <a:ext cx="0" cy="0"/>
          <a:chOff x="0" y="0"/>
          <a:chExt cx="0" cy="0"/>
        </a:xfrm>
      </p:grpSpPr>
      <p:graphicFrame>
        <p:nvGraphicFramePr>
          <p:cNvPr id="2" name="Diagramme 1">
            <a:extLst>
              <a:ext uri="{FF2B5EF4-FFF2-40B4-BE49-F238E27FC236}">
                <a16:creationId xmlns:a16="http://schemas.microsoft.com/office/drawing/2014/main" id="{4F4E993B-CCF1-98EE-2054-D3B6FDE5907C}"/>
              </a:ext>
            </a:extLst>
          </p:cNvPr>
          <p:cNvGraphicFramePr/>
          <p:nvPr/>
        </p:nvGraphicFramePr>
        <p:xfrm>
          <a:off x="425294" y="529017"/>
          <a:ext cx="11341411" cy="5925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 9">
            <a:extLst>
              <a:ext uri="{FF2B5EF4-FFF2-40B4-BE49-F238E27FC236}">
                <a16:creationId xmlns:a16="http://schemas.microsoft.com/office/drawing/2014/main" id="{2C6687AD-9974-F81F-3F45-114E21A7FBD1}"/>
              </a:ext>
            </a:extLst>
          </p:cNvPr>
          <p:cNvPicPr>
            <a:picLocks noChangeAspect="1"/>
          </p:cNvPicPr>
          <p:nvPr/>
        </p:nvPicPr>
        <p:blipFill>
          <a:blip r:embed="rId7"/>
          <a:stretch>
            <a:fillRect/>
          </a:stretch>
        </p:blipFill>
        <p:spPr>
          <a:xfrm>
            <a:off x="-9841" y="-8389"/>
            <a:ext cx="1181100" cy="1219200"/>
          </a:xfrm>
          <a:prstGeom prst="rect">
            <a:avLst/>
          </a:prstGeom>
        </p:spPr>
      </p:pic>
      <p:pic>
        <p:nvPicPr>
          <p:cNvPr id="11" name="Image 10">
            <a:extLst>
              <a:ext uri="{FF2B5EF4-FFF2-40B4-BE49-F238E27FC236}">
                <a16:creationId xmlns:a16="http://schemas.microsoft.com/office/drawing/2014/main" id="{2B08D21A-AD4B-37E4-D131-EEC973F0294E}"/>
              </a:ext>
            </a:extLst>
          </p:cNvPr>
          <p:cNvPicPr>
            <a:picLocks noChangeAspect="1"/>
          </p:cNvPicPr>
          <p:nvPr/>
        </p:nvPicPr>
        <p:blipFill>
          <a:blip r:embed="rId8"/>
          <a:stretch>
            <a:fillRect/>
          </a:stretch>
        </p:blipFill>
        <p:spPr>
          <a:xfrm>
            <a:off x="350385" y="233544"/>
            <a:ext cx="876300" cy="876300"/>
          </a:xfrm>
          <a:prstGeom prst="rect">
            <a:avLst/>
          </a:prstGeom>
        </p:spPr>
      </p:pic>
      <p:sp>
        <p:nvSpPr>
          <p:cNvPr id="12" name="ZoneTexte 11">
            <a:extLst>
              <a:ext uri="{FF2B5EF4-FFF2-40B4-BE49-F238E27FC236}">
                <a16:creationId xmlns:a16="http://schemas.microsoft.com/office/drawing/2014/main" id="{60BA078A-02D9-AB2F-E13F-D4221109BD00}"/>
              </a:ext>
            </a:extLst>
          </p:cNvPr>
          <p:cNvSpPr txBox="1"/>
          <p:nvPr/>
        </p:nvSpPr>
        <p:spPr>
          <a:xfrm>
            <a:off x="502867" y="403588"/>
            <a:ext cx="9124446" cy="461665"/>
          </a:xfrm>
          <a:prstGeom prst="rect">
            <a:avLst/>
          </a:prstGeom>
          <a:noFill/>
        </p:spPr>
        <p:txBody>
          <a:bodyPr wrap="square" lIns="91440" tIns="45720" rIns="91440" bIns="45720" rtlCol="0" anchor="t">
            <a:spAutoFit/>
          </a:bodyPr>
          <a:lstStyle/>
          <a:p>
            <a:r>
              <a:rPr lang="nl-BE" sz="2400" b="1">
                <a:solidFill>
                  <a:srgbClr val="098689"/>
                </a:solidFill>
              </a:rPr>
              <a:t>Planning </a:t>
            </a:r>
          </a:p>
        </p:txBody>
      </p:sp>
      <p:sp>
        <p:nvSpPr>
          <p:cNvPr id="3" name="Flèche : bas 2">
            <a:extLst>
              <a:ext uri="{FF2B5EF4-FFF2-40B4-BE49-F238E27FC236}">
                <a16:creationId xmlns:a16="http://schemas.microsoft.com/office/drawing/2014/main" id="{111B18C7-25DA-7910-31CB-EAC31B0DC142}"/>
              </a:ext>
            </a:extLst>
          </p:cNvPr>
          <p:cNvSpPr/>
          <p:nvPr/>
        </p:nvSpPr>
        <p:spPr>
          <a:xfrm rot="10800000">
            <a:off x="5979491" y="5050789"/>
            <a:ext cx="442451" cy="943897"/>
          </a:xfrm>
          <a:prstGeom prst="downArrow">
            <a:avLst/>
          </a:prstGeom>
          <a:solidFill>
            <a:schemeClr val="accent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9620482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1F383-187C-AE9D-A672-ABCC309FA035}"/>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39693F79-2CF1-91F5-ECC1-CF5827B5A16A}"/>
              </a:ext>
            </a:extLst>
          </p:cNvPr>
          <p:cNvPicPr>
            <a:picLocks noChangeAspect="1"/>
          </p:cNvPicPr>
          <p:nvPr/>
        </p:nvPicPr>
        <p:blipFill>
          <a:blip r:embed="rId2"/>
          <a:stretch>
            <a:fillRect/>
          </a:stretch>
        </p:blipFill>
        <p:spPr>
          <a:xfrm>
            <a:off x="-9841" y="-8389"/>
            <a:ext cx="1181100" cy="1219200"/>
          </a:xfrm>
          <a:prstGeom prst="rect">
            <a:avLst/>
          </a:prstGeom>
        </p:spPr>
      </p:pic>
      <p:pic>
        <p:nvPicPr>
          <p:cNvPr id="11" name="Image 10">
            <a:extLst>
              <a:ext uri="{FF2B5EF4-FFF2-40B4-BE49-F238E27FC236}">
                <a16:creationId xmlns:a16="http://schemas.microsoft.com/office/drawing/2014/main" id="{D310977E-DD55-767E-2C76-C7E97A0C5726}"/>
              </a:ext>
            </a:extLst>
          </p:cNvPr>
          <p:cNvPicPr>
            <a:picLocks noChangeAspect="1"/>
          </p:cNvPicPr>
          <p:nvPr/>
        </p:nvPicPr>
        <p:blipFill>
          <a:blip r:embed="rId3"/>
          <a:stretch>
            <a:fillRect/>
          </a:stretch>
        </p:blipFill>
        <p:spPr>
          <a:xfrm>
            <a:off x="350385" y="233544"/>
            <a:ext cx="876300" cy="876300"/>
          </a:xfrm>
          <a:prstGeom prst="rect">
            <a:avLst/>
          </a:prstGeom>
        </p:spPr>
      </p:pic>
      <p:sp>
        <p:nvSpPr>
          <p:cNvPr id="4" name="ZoneTexte 3">
            <a:extLst>
              <a:ext uri="{FF2B5EF4-FFF2-40B4-BE49-F238E27FC236}">
                <a16:creationId xmlns:a16="http://schemas.microsoft.com/office/drawing/2014/main" id="{70C0B372-6CC9-2E9A-3506-69D6787D8D69}"/>
              </a:ext>
            </a:extLst>
          </p:cNvPr>
          <p:cNvSpPr txBox="1"/>
          <p:nvPr/>
        </p:nvSpPr>
        <p:spPr>
          <a:xfrm>
            <a:off x="580709" y="289766"/>
            <a:ext cx="9124446" cy="461665"/>
          </a:xfrm>
          <a:prstGeom prst="rect">
            <a:avLst/>
          </a:prstGeom>
          <a:noFill/>
        </p:spPr>
        <p:txBody>
          <a:bodyPr wrap="square" lIns="91440" tIns="45720" rIns="91440" bIns="45720" rtlCol="0" anchor="t">
            <a:spAutoFit/>
          </a:bodyPr>
          <a:lstStyle/>
          <a:p>
            <a:r>
              <a:rPr lang="nl-BE" sz="2400" b="1" dirty="0">
                <a:solidFill>
                  <a:srgbClr val="098689"/>
                </a:solidFill>
              </a:rPr>
              <a:t>Planning voor de afsluiting en raadpleging over het eindverslag </a:t>
            </a:r>
          </a:p>
        </p:txBody>
      </p:sp>
      <p:graphicFrame>
        <p:nvGraphicFramePr>
          <p:cNvPr id="15" name="Diagramme 14">
            <a:extLst>
              <a:ext uri="{FF2B5EF4-FFF2-40B4-BE49-F238E27FC236}">
                <a16:creationId xmlns:a16="http://schemas.microsoft.com/office/drawing/2014/main" id="{21AB1B2B-8D7A-3721-1222-C283E9DAFBD7}"/>
              </a:ext>
            </a:extLst>
          </p:cNvPr>
          <p:cNvGraphicFramePr/>
          <p:nvPr/>
        </p:nvGraphicFramePr>
        <p:xfrm>
          <a:off x="2540905" y="2059061"/>
          <a:ext cx="7635482" cy="1529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6" name="Diagramme 15">
            <a:extLst>
              <a:ext uri="{FF2B5EF4-FFF2-40B4-BE49-F238E27FC236}">
                <a16:creationId xmlns:a16="http://schemas.microsoft.com/office/drawing/2014/main" id="{189C1C8B-BDBB-3947-7F63-DB6A727B0007}"/>
              </a:ext>
            </a:extLst>
          </p:cNvPr>
          <p:cNvGraphicFramePr/>
          <p:nvPr/>
        </p:nvGraphicFramePr>
        <p:xfrm>
          <a:off x="4152679" y="4498712"/>
          <a:ext cx="7492181" cy="22941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2" name="ZoneTexte 21">
            <a:extLst>
              <a:ext uri="{FF2B5EF4-FFF2-40B4-BE49-F238E27FC236}">
                <a16:creationId xmlns:a16="http://schemas.microsoft.com/office/drawing/2014/main" id="{3DB2D8F8-E283-7156-4A20-FD0AF3ED38AE}"/>
              </a:ext>
            </a:extLst>
          </p:cNvPr>
          <p:cNvSpPr txBox="1"/>
          <p:nvPr/>
        </p:nvSpPr>
        <p:spPr>
          <a:xfrm>
            <a:off x="1758510" y="2353133"/>
            <a:ext cx="689612" cy="400110"/>
          </a:xfrm>
          <a:prstGeom prst="rect">
            <a:avLst/>
          </a:prstGeom>
          <a:noFill/>
        </p:spPr>
        <p:txBody>
          <a:bodyPr wrap="none" rtlCol="0">
            <a:spAutoFit/>
          </a:bodyPr>
          <a:lstStyle/>
          <a:p>
            <a:r>
              <a:rPr lang="nl-BE" sz="2000">
                <a:solidFill>
                  <a:srgbClr val="4472C4"/>
                </a:solidFill>
                <a:effectLst>
                  <a:outerShdw blurRad="38100" dist="38100" dir="2700000" algn="tl">
                    <a:srgbClr val="000000">
                      <a:alpha val="43137"/>
                    </a:srgbClr>
                  </a:outerShdw>
                </a:effectLst>
              </a:rPr>
              <a:t>BGHM</a:t>
            </a:r>
          </a:p>
        </p:txBody>
      </p:sp>
      <p:sp>
        <p:nvSpPr>
          <p:cNvPr id="23" name="ZoneTexte 22">
            <a:extLst>
              <a:ext uri="{FF2B5EF4-FFF2-40B4-BE49-F238E27FC236}">
                <a16:creationId xmlns:a16="http://schemas.microsoft.com/office/drawing/2014/main" id="{FF4FEE63-EA5B-1D48-AE7A-7070615F1180}"/>
              </a:ext>
            </a:extLst>
          </p:cNvPr>
          <p:cNvSpPr txBox="1"/>
          <p:nvPr/>
        </p:nvSpPr>
        <p:spPr>
          <a:xfrm>
            <a:off x="3136049" y="4479853"/>
            <a:ext cx="702436" cy="461665"/>
          </a:xfrm>
          <a:prstGeom prst="rect">
            <a:avLst/>
          </a:prstGeom>
          <a:noFill/>
        </p:spPr>
        <p:txBody>
          <a:bodyPr wrap="none" rtlCol="0">
            <a:spAutoFit/>
          </a:bodyPr>
          <a:lstStyle/>
          <a:p>
            <a:r>
              <a:rPr lang="nl-BE" sz="2400" dirty="0">
                <a:solidFill>
                  <a:srgbClr val="ED7D31"/>
                </a:solidFill>
                <a:effectLst>
                  <a:outerShdw blurRad="38100" dist="38100" dir="2700000" algn="tl">
                    <a:srgbClr val="000000">
                      <a:alpha val="43137"/>
                    </a:srgbClr>
                  </a:outerShdw>
                </a:effectLst>
              </a:rPr>
              <a:t>OVM’s</a:t>
            </a:r>
          </a:p>
        </p:txBody>
      </p:sp>
      <p:grpSp>
        <p:nvGrpSpPr>
          <p:cNvPr id="24" name="Groupe 23">
            <a:extLst>
              <a:ext uri="{FF2B5EF4-FFF2-40B4-BE49-F238E27FC236}">
                <a16:creationId xmlns:a16="http://schemas.microsoft.com/office/drawing/2014/main" id="{2FE439BF-662E-7A0D-D899-FAEF082E5A60}"/>
              </a:ext>
            </a:extLst>
          </p:cNvPr>
          <p:cNvGrpSpPr/>
          <p:nvPr/>
        </p:nvGrpSpPr>
        <p:grpSpPr>
          <a:xfrm rot="16200000">
            <a:off x="7562066" y="3579959"/>
            <a:ext cx="673405" cy="689817"/>
            <a:chOff x="1322389" y="95060"/>
            <a:chExt cx="368345" cy="285351"/>
          </a:xfrm>
        </p:grpSpPr>
        <p:sp>
          <p:nvSpPr>
            <p:cNvPr id="25" name="Flèche : droite 24">
              <a:extLst>
                <a:ext uri="{FF2B5EF4-FFF2-40B4-BE49-F238E27FC236}">
                  <a16:creationId xmlns:a16="http://schemas.microsoft.com/office/drawing/2014/main" id="{979440E9-5ABD-141B-3E44-9A01AEE7FAF0}"/>
                </a:ext>
              </a:extLst>
            </p:cNvPr>
            <p:cNvSpPr/>
            <p:nvPr/>
          </p:nvSpPr>
          <p:spPr>
            <a:xfrm>
              <a:off x="1322389" y="95060"/>
              <a:ext cx="368345" cy="285351"/>
            </a:xfrm>
            <a:prstGeom prst="righ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a:lstStyle/>
            <a:p>
              <a:endParaRPr lang="fr-FR"/>
            </a:p>
          </p:txBody>
        </p:sp>
        <p:sp>
          <p:nvSpPr>
            <p:cNvPr id="26" name="Flèche : droite 4">
              <a:extLst>
                <a:ext uri="{FF2B5EF4-FFF2-40B4-BE49-F238E27FC236}">
                  <a16:creationId xmlns:a16="http://schemas.microsoft.com/office/drawing/2014/main" id="{936CA110-B12C-E368-390D-9CB27059D779}"/>
                </a:ext>
              </a:extLst>
            </p:cNvPr>
            <p:cNvSpPr txBox="1"/>
            <p:nvPr/>
          </p:nvSpPr>
          <p:spPr>
            <a:xfrm>
              <a:off x="1322389" y="152130"/>
              <a:ext cx="282740" cy="1712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p:txBody>
        </p:sp>
      </p:grpSp>
    </p:spTree>
    <p:extLst>
      <p:ext uri="{BB962C8B-B14F-4D97-AF65-F5344CB8AC3E}">
        <p14:creationId xmlns:p14="http://schemas.microsoft.com/office/powerpoint/2010/main" val="38834839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7FBA3-ABA4-A49A-02B9-F4A4FEA01B46}"/>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0C360BD-D96C-CD71-663F-16E62EF52A76}"/>
              </a:ext>
            </a:extLst>
          </p:cNvPr>
          <p:cNvSpPr>
            <a:spLocks noGrp="1"/>
          </p:cNvSpPr>
          <p:nvPr>
            <p:ph type="body" idx="1"/>
          </p:nvPr>
        </p:nvSpPr>
        <p:spPr>
          <a:xfrm>
            <a:off x="831850" y="3429001"/>
            <a:ext cx="10515600" cy="2660650"/>
          </a:xfrm>
        </p:spPr>
        <p:txBody>
          <a:bodyPr vert="horz" lIns="91440" tIns="45720" rIns="91440" bIns="45720" rtlCol="0" anchor="t">
            <a:normAutofit/>
          </a:bodyPr>
          <a:lstStyle/>
          <a:p>
            <a:pPr marL="342900" indent="-342900">
              <a:buFontTx/>
              <a:buChar char="-"/>
            </a:pPr>
            <a:r>
              <a:rPr lang="nl-BE" sz="2000" dirty="0">
                <a:solidFill>
                  <a:srgbClr val="205B7B"/>
                </a:solidFill>
                <a:latin typeface="Century Gothic"/>
              </a:rPr>
              <a:t>Planning</a:t>
            </a:r>
          </a:p>
          <a:p>
            <a:pPr marL="342900" indent="-342900">
              <a:buFontTx/>
              <a:buChar char="-"/>
            </a:pPr>
            <a:r>
              <a:rPr lang="nl-BE" sz="2000" dirty="0">
                <a:solidFill>
                  <a:srgbClr val="205B7B"/>
                </a:solidFill>
                <a:latin typeface="Century Gothic"/>
              </a:rPr>
              <a:t>Sociale diagnose en </a:t>
            </a:r>
            <a:r>
              <a:rPr lang="nl-BE" sz="2000" dirty="0" err="1">
                <a:solidFill>
                  <a:srgbClr val="205B7B"/>
                </a:solidFill>
                <a:latin typeface="Century Gothic"/>
              </a:rPr>
              <a:t>kriticiteitsanalyse</a:t>
            </a:r>
            <a:r>
              <a:rPr lang="nl-BE" sz="2000" dirty="0">
                <a:solidFill>
                  <a:srgbClr val="205B7B"/>
                </a:solidFill>
                <a:latin typeface="Century Gothic"/>
              </a:rPr>
              <a:t> van de wijken</a:t>
            </a:r>
          </a:p>
          <a:p>
            <a:pPr marL="342900" indent="-342900">
              <a:buFontTx/>
              <a:buChar char="-"/>
            </a:pPr>
            <a:r>
              <a:rPr lang="nl-BE" sz="2000" dirty="0">
                <a:solidFill>
                  <a:srgbClr val="205B7B"/>
                </a:solidFill>
                <a:latin typeface="Century Gothic"/>
              </a:rPr>
              <a:t>Verdeling van de PSC-budgetten onder de OVM’s</a:t>
            </a:r>
          </a:p>
          <a:p>
            <a:pPr marL="342900" indent="-342900">
              <a:buFontTx/>
              <a:buChar char="-"/>
            </a:pPr>
            <a:r>
              <a:rPr lang="nl-BE" sz="2000" dirty="0">
                <a:solidFill>
                  <a:srgbClr val="205B7B"/>
                </a:solidFill>
                <a:latin typeface="Century Gothic"/>
              </a:rPr>
              <a:t>Gesprekshandleiding in het kader van de ontmoetingen met de OVM’s</a:t>
            </a:r>
          </a:p>
        </p:txBody>
      </p:sp>
      <p:sp>
        <p:nvSpPr>
          <p:cNvPr id="4" name="Espace réservé du numéro de diapositive 3">
            <a:extLst>
              <a:ext uri="{FF2B5EF4-FFF2-40B4-BE49-F238E27FC236}">
                <a16:creationId xmlns:a16="http://schemas.microsoft.com/office/drawing/2014/main" id="{C9E0BFAE-3885-2B7F-7D43-ED182987CD37}"/>
              </a:ext>
            </a:extLst>
          </p:cNvPr>
          <p:cNvSpPr>
            <a:spLocks noGrp="1"/>
          </p:cNvSpPr>
          <p:nvPr>
            <p:ph type="sldNum" sz="quarter" idx="12"/>
          </p:nvPr>
        </p:nvSpPr>
        <p:spPr/>
        <p:txBody>
          <a:bodyPr/>
          <a:lstStyle/>
          <a:p>
            <a:fld id="{27C6CCC6-2BE5-4E42-96A4-D1E8E81A3D8E}" type="slidenum">
              <a:rPr lang="fr-FR" smtClean="0"/>
              <a:t>85</a:t>
            </a:fld>
            <a:endParaRPr lang="fr-FR"/>
          </a:p>
        </p:txBody>
      </p:sp>
      <p:pic>
        <p:nvPicPr>
          <p:cNvPr id="5" name="Image 4">
            <a:extLst>
              <a:ext uri="{FF2B5EF4-FFF2-40B4-BE49-F238E27FC236}">
                <a16:creationId xmlns:a16="http://schemas.microsoft.com/office/drawing/2014/main" id="{5F1E0C00-CF73-3D2D-FB38-AB254B062F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7749" y="6050650"/>
            <a:ext cx="896102" cy="461577"/>
          </a:xfrm>
          <a:prstGeom prst="rect">
            <a:avLst/>
          </a:prstGeom>
        </p:spPr>
      </p:pic>
      <p:sp>
        <p:nvSpPr>
          <p:cNvPr id="6" name="Espace réservé du pied de page 5">
            <a:extLst>
              <a:ext uri="{FF2B5EF4-FFF2-40B4-BE49-F238E27FC236}">
                <a16:creationId xmlns:a16="http://schemas.microsoft.com/office/drawing/2014/main" id="{75EFFF94-5771-7CAB-C3C9-3D19BA6DE20C}"/>
              </a:ext>
            </a:extLst>
          </p:cNvPr>
          <p:cNvSpPr>
            <a:spLocks noGrp="1"/>
          </p:cNvSpPr>
          <p:nvPr>
            <p:ph type="ftr" sz="quarter" idx="11"/>
          </p:nvPr>
        </p:nvSpPr>
        <p:spPr/>
        <p:txBody>
          <a:bodyPr/>
          <a:lstStyle/>
          <a:p>
            <a:r>
              <a:rPr lang="nl-BE" dirty="0"/>
              <a:t>Plenaire vergadering PSC’s 2025</a:t>
            </a:r>
          </a:p>
        </p:txBody>
      </p:sp>
      <p:pic>
        <p:nvPicPr>
          <p:cNvPr id="7" name="Picture 7">
            <a:extLst>
              <a:ext uri="{FF2B5EF4-FFF2-40B4-BE49-F238E27FC236}">
                <a16:creationId xmlns:a16="http://schemas.microsoft.com/office/drawing/2014/main" id="{979C1EFF-6EAD-5F8A-AE5B-F235E44BB105}"/>
              </a:ext>
            </a:extLst>
          </p:cNvPr>
          <p:cNvPicPr>
            <a:picLocks noChangeAspect="1"/>
          </p:cNvPicPr>
          <p:nvPr/>
        </p:nvPicPr>
        <p:blipFill>
          <a:blip r:embed="rId3"/>
          <a:stretch>
            <a:fillRect/>
          </a:stretch>
        </p:blipFill>
        <p:spPr>
          <a:xfrm>
            <a:off x="10942517" y="6271938"/>
            <a:ext cx="938333" cy="414453"/>
          </a:xfrm>
          <a:prstGeom prst="rect">
            <a:avLst/>
          </a:prstGeom>
        </p:spPr>
      </p:pic>
      <p:sp>
        <p:nvSpPr>
          <p:cNvPr id="10" name="Rectangle : coins arrondis 9">
            <a:extLst>
              <a:ext uri="{FF2B5EF4-FFF2-40B4-BE49-F238E27FC236}">
                <a16:creationId xmlns:a16="http://schemas.microsoft.com/office/drawing/2014/main" id="{A2653961-4008-5E97-5C50-7914A7314F6E}"/>
              </a:ext>
            </a:extLst>
          </p:cNvPr>
          <p:cNvSpPr/>
          <p:nvPr/>
        </p:nvSpPr>
        <p:spPr>
          <a:xfrm>
            <a:off x="1133851" y="3812457"/>
            <a:ext cx="6840110" cy="407709"/>
          </a:xfrm>
          <a:prstGeom prst="roundRect">
            <a:avLst/>
          </a:prstGeom>
          <a:noFill/>
          <a:ln w="38100">
            <a:solidFill>
              <a:srgbClr val="CE4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81210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4B6B-07CC-4947-DCD4-A3916C975AA6}"/>
              </a:ext>
            </a:extLst>
          </p:cNvPr>
          <p:cNvSpPr>
            <a:spLocks noGrp="1"/>
          </p:cNvSpPr>
          <p:nvPr>
            <p:ph type="title"/>
          </p:nvPr>
        </p:nvSpPr>
        <p:spPr/>
        <p:txBody>
          <a:bodyPr/>
          <a:lstStyle/>
          <a:p>
            <a:r>
              <a:rPr lang="nl-BE" sz="3200" b="1">
                <a:solidFill>
                  <a:srgbClr val="00A4B5"/>
                </a:solidFill>
                <a:latin typeface="Omnes Semibold Roman"/>
              </a:rPr>
              <a:t>Een sociale diagnose met het oog op de bepaling van de interventiebehoeften </a:t>
            </a:r>
            <a:br>
              <a:rPr lang="nl-BE"/>
            </a:br>
            <a:r>
              <a:rPr lang="nl-BE" sz="2400" b="1" i="1">
                <a:solidFill>
                  <a:schemeClr val="tx2"/>
                </a:solidFill>
                <a:latin typeface="Omnes Semibold Roman"/>
              </a:rPr>
              <a:t>Een model op basis van indexen </a:t>
            </a:r>
          </a:p>
        </p:txBody>
      </p:sp>
      <p:sp>
        <p:nvSpPr>
          <p:cNvPr id="4" name="Footer Placeholder 3">
            <a:extLst>
              <a:ext uri="{FF2B5EF4-FFF2-40B4-BE49-F238E27FC236}">
                <a16:creationId xmlns:a16="http://schemas.microsoft.com/office/drawing/2014/main" id="{639253FB-6327-6EE5-A8AC-20461B891508}"/>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98E787C9-F46A-E81C-B301-40D4EBD55BED}"/>
              </a:ext>
            </a:extLst>
          </p:cNvPr>
          <p:cNvSpPr>
            <a:spLocks noGrp="1"/>
          </p:cNvSpPr>
          <p:nvPr>
            <p:ph type="sldNum" sz="quarter" idx="12"/>
          </p:nvPr>
        </p:nvSpPr>
        <p:spPr/>
        <p:txBody>
          <a:bodyPr/>
          <a:lstStyle/>
          <a:p>
            <a:fld id="{27C6CCC6-2BE5-4E42-96A4-D1E8E81A3D8E}" type="slidenum">
              <a:rPr lang="fr-FR" smtClean="0"/>
              <a:t>86</a:t>
            </a:fld>
            <a:endParaRPr lang="fr-FR"/>
          </a:p>
        </p:txBody>
      </p:sp>
      <p:sp>
        <p:nvSpPr>
          <p:cNvPr id="7" name="Rectangle: Rounded Corners 6">
            <a:extLst>
              <a:ext uri="{FF2B5EF4-FFF2-40B4-BE49-F238E27FC236}">
                <a16:creationId xmlns:a16="http://schemas.microsoft.com/office/drawing/2014/main" id="{A4A05A6A-5966-57D5-B0E3-C1C110968343}"/>
              </a:ext>
            </a:extLst>
          </p:cNvPr>
          <p:cNvSpPr/>
          <p:nvPr/>
        </p:nvSpPr>
        <p:spPr>
          <a:xfrm>
            <a:off x="838200" y="1923967"/>
            <a:ext cx="10515599" cy="4048208"/>
          </a:xfrm>
          <a:prstGeom prst="roundRect">
            <a:avLst/>
          </a:prstGeom>
          <a:solidFill>
            <a:srgbClr val="2BB3C2">
              <a:alpha val="35000"/>
            </a:srgbClr>
          </a:solidFill>
          <a:ln w="12700" cap="flat" cmpd="sng" algn="ctr">
            <a:solidFill>
              <a:srgbClr val="3A4660"/>
            </a:solidFill>
            <a:prstDash val="solid"/>
          </a:ln>
          <a:effectLst/>
        </p:spPr>
        <p:txBody>
          <a:bodyPr rtlCol="0" anchor="ctr"/>
          <a:lstStyle/>
          <a:p>
            <a:pPr marL="285750" indent="-285750">
              <a:spcBef>
                <a:spcPts val="600"/>
              </a:spcBef>
              <a:buFont typeface="Arial" panose="020B0604020202020204" pitchFamily="34" charset="0"/>
              <a:buChar char="•"/>
            </a:pPr>
            <a:r>
              <a:rPr lang="nl-BE" sz="2000" dirty="0">
                <a:solidFill>
                  <a:schemeClr val="tx2"/>
                </a:solidFill>
                <a:latin typeface="Omnes Regular Roman"/>
                <a:cs typeface="Calibri Light" panose="020F0302020204030204" pitchFamily="34" charset="0"/>
              </a:rPr>
              <a:t>Een index maakt een snelle berekening en vergelijking mogelijk tussen verschillende structuren en gebieden ten opzichte van het gemiddelde van de gegevens van de groep. </a:t>
            </a:r>
          </a:p>
          <a:p>
            <a:pPr marL="285750" indent="-285750">
              <a:spcBef>
                <a:spcPts val="600"/>
              </a:spcBef>
              <a:buFont typeface="Arial" panose="020B0604020202020204" pitchFamily="34" charset="0"/>
              <a:buChar char="•"/>
            </a:pPr>
            <a:r>
              <a:rPr lang="nl-BE" sz="2000" dirty="0">
                <a:solidFill>
                  <a:schemeClr val="tx2"/>
                </a:solidFill>
                <a:latin typeface="Omnes Regular Roman"/>
                <a:cs typeface="Calibri Light" panose="020F0302020204030204" pitchFamily="34" charset="0"/>
              </a:rPr>
              <a:t>Het gaat om een ratio die tot doel heeft de verschillende berekenings- en waarnemingselementen te herleiden tot een relatieve basis ten opzichte van alle elementen van de studie. </a:t>
            </a:r>
          </a:p>
          <a:p>
            <a:pPr marL="285750" indent="-285750">
              <a:spcBef>
                <a:spcPts val="600"/>
              </a:spcBef>
              <a:buFont typeface="Arial" panose="020B0604020202020204" pitchFamily="34" charset="0"/>
              <a:buChar char="•"/>
            </a:pPr>
            <a:r>
              <a:rPr lang="nl-BE" sz="2000" dirty="0">
                <a:solidFill>
                  <a:schemeClr val="tx2"/>
                </a:solidFill>
                <a:latin typeface="Omnes Regular Roman"/>
                <a:cs typeface="Calibri Light" panose="020F0302020204030204" pitchFamily="34" charset="0"/>
              </a:rPr>
              <a:t>Zo kan worden vastgesteld in hoeverre de verschillende gevallen in de steekproef van de studie dicht bij elkaar liggen of juist ver uit elkaar liggen en hoe kritisch ze zijn.</a:t>
            </a:r>
          </a:p>
          <a:p>
            <a:pPr marL="742950" lvl="1" indent="-285750">
              <a:spcBef>
                <a:spcPts val="600"/>
              </a:spcBef>
              <a:buFont typeface="Arial" panose="020B0604020202020204" pitchFamily="34" charset="0"/>
              <a:buChar char="•"/>
            </a:pPr>
            <a:r>
              <a:rPr lang="nl-BE" sz="2000" dirty="0">
                <a:solidFill>
                  <a:schemeClr val="tx2"/>
                </a:solidFill>
                <a:latin typeface="Omnes Regular Roman"/>
                <a:cs typeface="Calibri Light" panose="020F0302020204030204" pitchFamily="34" charset="0"/>
              </a:rPr>
              <a:t>Over het algemeen, doorheen de hele studie: </a:t>
            </a:r>
          </a:p>
          <a:p>
            <a:pPr marL="1200150" lvl="2" indent="-285750">
              <a:spcBef>
                <a:spcPts val="600"/>
              </a:spcBef>
              <a:buFont typeface="Arial" panose="020B0604020202020204" pitchFamily="34" charset="0"/>
              <a:buChar char="•"/>
            </a:pPr>
            <a:r>
              <a:rPr lang="nl-BE" sz="2000" dirty="0">
                <a:solidFill>
                  <a:schemeClr val="tx2"/>
                </a:solidFill>
                <a:latin typeface="Omnes Regular Roman"/>
                <a:cs typeface="Calibri Light" panose="020F0302020204030204" pitchFamily="34" charset="0"/>
              </a:rPr>
              <a:t>Index = </a:t>
            </a:r>
            <a:r>
              <a:rPr lang="nl-BE" sz="2000" u="sng" dirty="0">
                <a:solidFill>
                  <a:schemeClr val="tx2"/>
                </a:solidFill>
                <a:latin typeface="Omnes Regular Roman"/>
                <a:cs typeface="Calibri Light" panose="020F0302020204030204" pitchFamily="34" charset="0"/>
              </a:rPr>
              <a:t>“Netto” geobserveerde waarde van OVM X of van sociale actieperimeter Y</a:t>
            </a:r>
            <a:r>
              <a:rPr lang="nl-BE" sz="2000" dirty="0">
                <a:solidFill>
                  <a:schemeClr val="tx2"/>
                </a:solidFill>
                <a:latin typeface="Omnes Regular Roman"/>
                <a:cs typeface="Calibri Light" panose="020F0302020204030204" pitchFamily="34" charset="0"/>
              </a:rPr>
              <a:t> </a:t>
            </a:r>
          </a:p>
          <a:p>
            <a:pPr lvl="2">
              <a:spcBef>
                <a:spcPts val="600"/>
              </a:spcBef>
            </a:pPr>
            <a:r>
              <a:rPr lang="nl-BE" sz="2000" dirty="0">
                <a:solidFill>
                  <a:schemeClr val="tx2"/>
                </a:solidFill>
                <a:latin typeface="Omnes Regular Roman"/>
                <a:cs typeface="Calibri Light" panose="020F0302020204030204" pitchFamily="34" charset="0"/>
              </a:rPr>
              <a:t>		                          Gemiddelde van de waarden van de studie </a:t>
            </a:r>
          </a:p>
        </p:txBody>
      </p:sp>
    </p:spTree>
    <p:extLst>
      <p:ext uri="{BB962C8B-B14F-4D97-AF65-F5344CB8AC3E}">
        <p14:creationId xmlns:p14="http://schemas.microsoft.com/office/powerpoint/2010/main" val="14064783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98B945-FC0F-E3AD-C2B0-96F2079F5A58}"/>
              </a:ext>
            </a:extLst>
          </p:cNvPr>
          <p:cNvSpPr>
            <a:spLocks noGrp="1"/>
          </p:cNvSpPr>
          <p:nvPr>
            <p:ph type="title"/>
          </p:nvPr>
        </p:nvSpPr>
        <p:spPr/>
        <p:txBody>
          <a:bodyPr>
            <a:normAutofit/>
          </a:bodyPr>
          <a:lstStyle/>
          <a:p>
            <a:r>
              <a:rPr lang="nl-BE" sz="3200" b="1">
                <a:solidFill>
                  <a:srgbClr val="00A4B5"/>
                </a:solidFill>
                <a:latin typeface="Omnes Semibold Roman"/>
              </a:rPr>
              <a:t>Achtergrondinformatie </a:t>
            </a:r>
            <a:br>
              <a:rPr lang="nl-BE"/>
            </a:br>
            <a:r>
              <a:rPr lang="nl-BE"/>
              <a:t>		</a:t>
            </a:r>
            <a:r>
              <a:rPr lang="nl-BE" sz="2800" b="1" i="1">
                <a:solidFill>
                  <a:schemeClr val="tx2"/>
                </a:solidFill>
                <a:latin typeface="Omnes Semibold Roman"/>
              </a:rPr>
              <a:t>Interpretatie van de indexen </a:t>
            </a:r>
          </a:p>
        </p:txBody>
      </p:sp>
      <p:sp>
        <p:nvSpPr>
          <p:cNvPr id="3" name="Espace réservé du contenu 2">
            <a:extLst>
              <a:ext uri="{FF2B5EF4-FFF2-40B4-BE49-F238E27FC236}">
                <a16:creationId xmlns:a16="http://schemas.microsoft.com/office/drawing/2014/main" id="{604A95DD-2192-65A9-AC00-A65A822E896A}"/>
              </a:ext>
            </a:extLst>
          </p:cNvPr>
          <p:cNvSpPr>
            <a:spLocks noGrp="1"/>
          </p:cNvSpPr>
          <p:nvPr>
            <p:ph idx="1"/>
          </p:nvPr>
        </p:nvSpPr>
        <p:spPr/>
        <p:txBody>
          <a:bodyPr vert="horz" lIns="91440" tIns="45720" rIns="91440" bIns="45720" rtlCol="0" anchor="t">
            <a:normAutofit/>
          </a:bodyPr>
          <a:lstStyle/>
          <a:p>
            <a:pPr lvl="1"/>
            <a:r>
              <a:rPr lang="nl-BE" dirty="0"/>
              <a:t>Gemiddelde van alle sociale actieperimeters genormaliseerd op 1  </a:t>
            </a:r>
          </a:p>
          <a:p>
            <a:pPr lvl="1"/>
            <a:r>
              <a:rPr lang="nl-BE" dirty="0"/>
              <a:t>Voor elke indicator wordt het gemiddelde van de actieperimeter vergeleken met het gemiddelde van alle sociale woningen  </a:t>
            </a:r>
          </a:p>
          <a:p>
            <a:pPr lvl="2"/>
            <a:endParaRPr lang="fr-BE" dirty="0"/>
          </a:p>
          <a:p>
            <a:pPr lvl="2"/>
            <a:r>
              <a:rPr lang="nl-BE" dirty="0"/>
              <a:t>Voor de index “Reële situatie van de bewoners”  </a:t>
            </a:r>
          </a:p>
          <a:p>
            <a:pPr lvl="3"/>
            <a:r>
              <a:rPr lang="nl-BE" dirty="0"/>
              <a:t>Als de index &gt; 1, is de situatie in de wijk/perimeter kritieker dan het gemiddelde </a:t>
            </a:r>
          </a:p>
          <a:p>
            <a:pPr lvl="3"/>
            <a:r>
              <a:rPr lang="nl-BE" dirty="0"/>
              <a:t>Als de index &lt; 1, is de situatie in de wijk/perimeter minder kritiek dan het gemiddelde </a:t>
            </a:r>
          </a:p>
          <a:p>
            <a:pPr marL="1371600" lvl="3" indent="0">
              <a:buNone/>
            </a:pPr>
            <a:endParaRPr lang="fr-BE" dirty="0"/>
          </a:p>
          <a:p>
            <a:pPr lvl="2"/>
            <a:r>
              <a:rPr lang="nl-BE" dirty="0"/>
              <a:t>Voor de index “Beschikbare middelen” </a:t>
            </a:r>
          </a:p>
          <a:p>
            <a:pPr lvl="3"/>
            <a:r>
              <a:rPr lang="nl-BE" dirty="0"/>
              <a:t>Als de index &gt; 1, is de situatie in de wijk/perimeter “beter” dan het gemiddelde</a:t>
            </a:r>
          </a:p>
          <a:p>
            <a:pPr lvl="3"/>
            <a:r>
              <a:rPr lang="nl-BE" dirty="0"/>
              <a:t>Als de index &lt; 1, is de situatie in de wijk/perimeter kritieker dan het gemiddelde</a:t>
            </a:r>
          </a:p>
          <a:p>
            <a:pPr marL="1371600" lvl="3" indent="0">
              <a:buNone/>
            </a:pPr>
            <a:endParaRPr lang="fr-BE" dirty="0"/>
          </a:p>
          <a:p>
            <a:pPr lvl="2"/>
            <a:endParaRPr lang="fr-BE" dirty="0"/>
          </a:p>
          <a:p>
            <a:pPr lvl="2"/>
            <a:endParaRPr lang="fr-FR" dirty="0"/>
          </a:p>
        </p:txBody>
      </p:sp>
      <p:sp>
        <p:nvSpPr>
          <p:cNvPr id="4" name="Espace réservé du pied de page 3">
            <a:extLst>
              <a:ext uri="{FF2B5EF4-FFF2-40B4-BE49-F238E27FC236}">
                <a16:creationId xmlns:a16="http://schemas.microsoft.com/office/drawing/2014/main" id="{7492CA44-B256-116F-4D92-3690549E1C42}"/>
              </a:ext>
            </a:extLst>
          </p:cNvPr>
          <p:cNvSpPr>
            <a:spLocks noGrp="1"/>
          </p:cNvSpPr>
          <p:nvPr>
            <p:ph type="ftr" sz="quarter" idx="11"/>
          </p:nvPr>
        </p:nvSpPr>
        <p:spPr/>
        <p:txBody>
          <a:bodyPr/>
          <a:lstStyle/>
          <a:p>
            <a:r>
              <a:rPr lang="nl-BE" dirty="0"/>
              <a:t>Plenaire vergadering PSC’s 2025</a:t>
            </a:r>
          </a:p>
        </p:txBody>
      </p:sp>
      <p:sp>
        <p:nvSpPr>
          <p:cNvPr id="5" name="Espace réservé du numéro de diapositive 4">
            <a:extLst>
              <a:ext uri="{FF2B5EF4-FFF2-40B4-BE49-F238E27FC236}">
                <a16:creationId xmlns:a16="http://schemas.microsoft.com/office/drawing/2014/main" id="{5826ADF7-E5B1-1DC5-2F1D-271F90AD68E8}"/>
              </a:ext>
            </a:extLst>
          </p:cNvPr>
          <p:cNvSpPr>
            <a:spLocks noGrp="1"/>
          </p:cNvSpPr>
          <p:nvPr>
            <p:ph type="sldNum" sz="quarter" idx="12"/>
          </p:nvPr>
        </p:nvSpPr>
        <p:spPr/>
        <p:txBody>
          <a:bodyPr/>
          <a:lstStyle/>
          <a:p>
            <a:fld id="{27C6CCC6-2BE5-4E42-96A4-D1E8E81A3D8E}" type="slidenum">
              <a:rPr lang="fr-FR" smtClean="0"/>
              <a:t>87</a:t>
            </a:fld>
            <a:endParaRPr lang="fr-FR"/>
          </a:p>
        </p:txBody>
      </p:sp>
      <p:pic>
        <p:nvPicPr>
          <p:cNvPr id="7" name="Image 4">
            <a:extLst>
              <a:ext uri="{FF2B5EF4-FFF2-40B4-BE49-F238E27FC236}">
                <a16:creationId xmlns:a16="http://schemas.microsoft.com/office/drawing/2014/main" id="{25D13544-08C6-AB75-6492-EC74C20E97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327" y="6152577"/>
            <a:ext cx="1110749" cy="568900"/>
          </a:xfrm>
          <a:prstGeom prst="rect">
            <a:avLst/>
          </a:prstGeom>
        </p:spPr>
      </p:pic>
      <p:pic>
        <p:nvPicPr>
          <p:cNvPr id="9" name="Picture 7">
            <a:extLst>
              <a:ext uri="{FF2B5EF4-FFF2-40B4-BE49-F238E27FC236}">
                <a16:creationId xmlns:a16="http://schemas.microsoft.com/office/drawing/2014/main" id="{8730DF98-0C84-F3D7-C0B9-DEAF65B21CB7}"/>
              </a:ext>
            </a:extLst>
          </p:cNvPr>
          <p:cNvPicPr>
            <a:picLocks noChangeAspect="1"/>
          </p:cNvPicPr>
          <p:nvPr/>
        </p:nvPicPr>
        <p:blipFill>
          <a:blip r:embed="rId3"/>
          <a:stretch>
            <a:fillRect/>
          </a:stretch>
        </p:blipFill>
        <p:spPr>
          <a:xfrm>
            <a:off x="10996273" y="6264229"/>
            <a:ext cx="1060631" cy="468471"/>
          </a:xfrm>
          <a:prstGeom prst="rect">
            <a:avLst/>
          </a:prstGeom>
        </p:spPr>
      </p:pic>
    </p:spTree>
    <p:extLst>
      <p:ext uri="{BB962C8B-B14F-4D97-AF65-F5344CB8AC3E}">
        <p14:creationId xmlns:p14="http://schemas.microsoft.com/office/powerpoint/2010/main" val="3105800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1269-DC86-2DD1-ACCD-ED04CAC1508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54703A-94D7-8504-6F5E-057CBF729C04}"/>
              </a:ext>
            </a:extLst>
          </p:cNvPr>
          <p:cNvSpPr>
            <a:spLocks noGrp="1"/>
          </p:cNvSpPr>
          <p:nvPr>
            <p:ph type="title"/>
          </p:nvPr>
        </p:nvSpPr>
        <p:spPr/>
        <p:txBody>
          <a:bodyPr>
            <a:normAutofit fontScale="90000"/>
          </a:bodyPr>
          <a:lstStyle/>
          <a:p>
            <a:r>
              <a:rPr lang="nl-BE" b="1" dirty="0">
                <a:solidFill>
                  <a:srgbClr val="00A4B5"/>
                </a:solidFill>
                <a:latin typeface="Omnes Semibold Roman"/>
              </a:rPr>
              <a:t>Een sociale diagnose met het oog op de bepaling van de interventiebehoeften </a:t>
            </a:r>
            <a:br>
              <a:rPr lang="nl-BE" dirty="0"/>
            </a:br>
            <a:r>
              <a:rPr lang="nl-BE" sz="2400" b="1" i="1" dirty="0">
                <a:solidFill>
                  <a:schemeClr val="tx2"/>
                </a:solidFill>
                <a:latin typeface="Omnes Semibold Roman"/>
              </a:rPr>
              <a:t>Een model op basis van indexen </a:t>
            </a:r>
          </a:p>
        </p:txBody>
      </p:sp>
      <p:sp>
        <p:nvSpPr>
          <p:cNvPr id="4" name="Espace réservé du pied de page 3">
            <a:extLst>
              <a:ext uri="{FF2B5EF4-FFF2-40B4-BE49-F238E27FC236}">
                <a16:creationId xmlns:a16="http://schemas.microsoft.com/office/drawing/2014/main" id="{2A13ED2A-4527-FE2D-BA00-3DB8E78DB0F0}"/>
              </a:ext>
            </a:extLst>
          </p:cNvPr>
          <p:cNvSpPr>
            <a:spLocks noGrp="1"/>
          </p:cNvSpPr>
          <p:nvPr>
            <p:ph type="ftr" sz="quarter" idx="11"/>
          </p:nvPr>
        </p:nvSpPr>
        <p:spPr/>
        <p:txBody>
          <a:bodyPr/>
          <a:lstStyle/>
          <a:p>
            <a:r>
              <a:rPr lang="nl-BE" dirty="0"/>
              <a:t>Plenaire vergadering PSC’s 2025</a:t>
            </a:r>
          </a:p>
        </p:txBody>
      </p:sp>
      <p:sp>
        <p:nvSpPr>
          <p:cNvPr id="5" name="Espace réservé du numéro de diapositive 4">
            <a:extLst>
              <a:ext uri="{FF2B5EF4-FFF2-40B4-BE49-F238E27FC236}">
                <a16:creationId xmlns:a16="http://schemas.microsoft.com/office/drawing/2014/main" id="{E973315E-F58A-E4CE-A44C-03FD3E06D858}"/>
              </a:ext>
            </a:extLst>
          </p:cNvPr>
          <p:cNvSpPr>
            <a:spLocks noGrp="1"/>
          </p:cNvSpPr>
          <p:nvPr>
            <p:ph type="sldNum" sz="quarter" idx="12"/>
          </p:nvPr>
        </p:nvSpPr>
        <p:spPr/>
        <p:txBody>
          <a:bodyPr/>
          <a:lstStyle/>
          <a:p>
            <a:fld id="{27C6CCC6-2BE5-4E42-96A4-D1E8E81A3D8E}" type="slidenum">
              <a:rPr lang="fr-FR" smtClean="0"/>
              <a:t>88</a:t>
            </a:fld>
            <a:endParaRPr lang="fr-FR" dirty="0"/>
          </a:p>
        </p:txBody>
      </p:sp>
      <p:pic>
        <p:nvPicPr>
          <p:cNvPr id="7" name="Image 4">
            <a:extLst>
              <a:ext uri="{FF2B5EF4-FFF2-40B4-BE49-F238E27FC236}">
                <a16:creationId xmlns:a16="http://schemas.microsoft.com/office/drawing/2014/main" id="{19FB2064-C3DF-BE8C-018F-AEBD2795A7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327" y="6152577"/>
            <a:ext cx="1110749" cy="568900"/>
          </a:xfrm>
          <a:prstGeom prst="rect">
            <a:avLst/>
          </a:prstGeom>
        </p:spPr>
      </p:pic>
      <p:pic>
        <p:nvPicPr>
          <p:cNvPr id="9" name="Picture 7">
            <a:extLst>
              <a:ext uri="{FF2B5EF4-FFF2-40B4-BE49-F238E27FC236}">
                <a16:creationId xmlns:a16="http://schemas.microsoft.com/office/drawing/2014/main" id="{B37B47F6-052B-C3E8-E4D0-73066EFCE1F4}"/>
              </a:ext>
            </a:extLst>
          </p:cNvPr>
          <p:cNvPicPr>
            <a:picLocks noChangeAspect="1"/>
          </p:cNvPicPr>
          <p:nvPr/>
        </p:nvPicPr>
        <p:blipFill>
          <a:blip r:embed="rId3"/>
          <a:stretch>
            <a:fillRect/>
          </a:stretch>
        </p:blipFill>
        <p:spPr>
          <a:xfrm>
            <a:off x="10996273" y="6264229"/>
            <a:ext cx="1060631" cy="468471"/>
          </a:xfrm>
          <a:prstGeom prst="rect">
            <a:avLst/>
          </a:prstGeom>
        </p:spPr>
      </p:pic>
      <p:sp>
        <p:nvSpPr>
          <p:cNvPr id="10" name="Rectangle: Rounded Corners 9">
            <a:extLst>
              <a:ext uri="{FF2B5EF4-FFF2-40B4-BE49-F238E27FC236}">
                <a16:creationId xmlns:a16="http://schemas.microsoft.com/office/drawing/2014/main" id="{0D418EEC-4151-B767-D09D-F834A902FE9F}"/>
              </a:ext>
            </a:extLst>
          </p:cNvPr>
          <p:cNvSpPr/>
          <p:nvPr/>
        </p:nvSpPr>
        <p:spPr>
          <a:xfrm>
            <a:off x="3462215" y="2027499"/>
            <a:ext cx="3993662" cy="156039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617663" indent="-171450">
              <a:buFont typeface="Arial" panose="020B0604020202020204" pitchFamily="34" charset="0"/>
              <a:buChar char="•"/>
            </a:pPr>
            <a:r>
              <a:rPr lang="nl-BE" sz="1200" dirty="0" err="1">
                <a:solidFill>
                  <a:schemeClr val="accent2">
                    <a:lumMod val="50000"/>
                  </a:schemeClr>
                </a:solidFill>
              </a:rPr>
              <a:t>Sociodemografische</a:t>
            </a:r>
            <a:r>
              <a:rPr lang="nl-BE" sz="1200" dirty="0">
                <a:solidFill>
                  <a:schemeClr val="accent2">
                    <a:lumMod val="50000"/>
                  </a:schemeClr>
                </a:solidFill>
              </a:rPr>
              <a:t> gegevens</a:t>
            </a:r>
          </a:p>
          <a:p>
            <a:pPr marL="1617663" indent="-171450">
              <a:buFont typeface="Arial" panose="020B0604020202020204" pitchFamily="34" charset="0"/>
              <a:buChar char="•"/>
            </a:pPr>
            <a:r>
              <a:rPr lang="nl-BE" sz="1200" dirty="0">
                <a:solidFill>
                  <a:schemeClr val="accent2">
                    <a:lumMod val="50000"/>
                  </a:schemeClr>
                </a:solidFill>
              </a:rPr>
              <a:t>Door de OVM’s waargenomen/gerapporteerde problemen </a:t>
            </a:r>
          </a:p>
        </p:txBody>
      </p:sp>
      <p:sp>
        <p:nvSpPr>
          <p:cNvPr id="11" name="Rectangle: Rounded Corners 10">
            <a:extLst>
              <a:ext uri="{FF2B5EF4-FFF2-40B4-BE49-F238E27FC236}">
                <a16:creationId xmlns:a16="http://schemas.microsoft.com/office/drawing/2014/main" id="{783D95A0-9E94-4DE3-78AB-5D706768C71E}"/>
              </a:ext>
            </a:extLst>
          </p:cNvPr>
          <p:cNvSpPr/>
          <p:nvPr/>
        </p:nvSpPr>
        <p:spPr>
          <a:xfrm>
            <a:off x="3462215" y="2027500"/>
            <a:ext cx="1500554" cy="1560390"/>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t>Reële situatie van de bewoners </a:t>
            </a:r>
          </a:p>
        </p:txBody>
      </p:sp>
      <p:sp>
        <p:nvSpPr>
          <p:cNvPr id="12" name="Rectangle: Rounded Corners 11">
            <a:extLst>
              <a:ext uri="{FF2B5EF4-FFF2-40B4-BE49-F238E27FC236}">
                <a16:creationId xmlns:a16="http://schemas.microsoft.com/office/drawing/2014/main" id="{68438B8D-7BD3-20C2-5CFF-8DCA5BB59FD7}"/>
              </a:ext>
            </a:extLst>
          </p:cNvPr>
          <p:cNvSpPr/>
          <p:nvPr/>
        </p:nvSpPr>
        <p:spPr>
          <a:xfrm>
            <a:off x="3462215" y="4320686"/>
            <a:ext cx="3993662" cy="156039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617663" indent="-171450">
              <a:buFont typeface="Arial" panose="020B0604020202020204" pitchFamily="34" charset="0"/>
              <a:buChar char="•"/>
            </a:pPr>
            <a:r>
              <a:rPr lang="nl-BE" sz="1200">
                <a:solidFill>
                  <a:schemeClr val="accent6"/>
                </a:solidFill>
              </a:rPr>
              <a:t>Menselijke middelen </a:t>
            </a:r>
          </a:p>
          <a:p>
            <a:pPr marL="2074863" lvl="1" indent="-171450">
              <a:buFont typeface="Arial" panose="020B0604020202020204" pitchFamily="34" charset="0"/>
              <a:buChar char="•"/>
            </a:pPr>
            <a:r>
              <a:rPr lang="nl-BE" sz="1200">
                <a:solidFill>
                  <a:schemeClr val="accent6"/>
                </a:solidFill>
              </a:rPr>
              <a:t>OVM</a:t>
            </a:r>
          </a:p>
          <a:p>
            <a:pPr marL="2074863" lvl="1" indent="-171450">
              <a:buFont typeface="Arial" panose="020B0604020202020204" pitchFamily="34" charset="0"/>
              <a:buChar char="•"/>
            </a:pPr>
            <a:r>
              <a:rPr lang="nl-BE" sz="1200">
                <a:solidFill>
                  <a:schemeClr val="accent6"/>
                </a:solidFill>
              </a:rPr>
              <a:t>DMBSH</a:t>
            </a:r>
          </a:p>
          <a:p>
            <a:pPr marL="2074863" lvl="1" indent="-171450">
              <a:buFont typeface="Arial" panose="020B0604020202020204" pitchFamily="34" charset="0"/>
              <a:buChar char="•"/>
            </a:pPr>
            <a:r>
              <a:rPr lang="nl-BE" sz="1200">
                <a:solidFill>
                  <a:schemeClr val="accent6"/>
                </a:solidFill>
              </a:rPr>
              <a:t>PSC</a:t>
            </a:r>
          </a:p>
          <a:p>
            <a:pPr marL="1617663" indent="-171450">
              <a:buFont typeface="Arial" panose="020B0604020202020204" pitchFamily="34" charset="0"/>
              <a:buChar char="•"/>
            </a:pPr>
            <a:r>
              <a:rPr lang="nl-BE" sz="1200">
                <a:solidFill>
                  <a:schemeClr val="accent6"/>
                </a:solidFill>
              </a:rPr>
              <a:t>Ruimten en lokalen </a:t>
            </a:r>
          </a:p>
          <a:p>
            <a:pPr marL="1617663" indent="-171450">
              <a:buFont typeface="Arial" panose="020B0604020202020204" pitchFamily="34" charset="0"/>
              <a:buChar char="•"/>
            </a:pPr>
            <a:r>
              <a:rPr lang="nl-BE" sz="1200">
                <a:solidFill>
                  <a:schemeClr val="accent6"/>
                </a:solidFill>
              </a:rPr>
              <a:t>Partners</a:t>
            </a:r>
          </a:p>
        </p:txBody>
      </p:sp>
      <p:sp>
        <p:nvSpPr>
          <p:cNvPr id="13" name="Rectangle: Rounded Corners 12">
            <a:extLst>
              <a:ext uri="{FF2B5EF4-FFF2-40B4-BE49-F238E27FC236}">
                <a16:creationId xmlns:a16="http://schemas.microsoft.com/office/drawing/2014/main" id="{B0ED3647-4490-A4E5-269C-617EA5D6364C}"/>
              </a:ext>
            </a:extLst>
          </p:cNvPr>
          <p:cNvSpPr/>
          <p:nvPr/>
        </p:nvSpPr>
        <p:spPr>
          <a:xfrm>
            <a:off x="3462215" y="4320685"/>
            <a:ext cx="1500554" cy="156039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t>Ingezette middelen </a:t>
            </a:r>
          </a:p>
        </p:txBody>
      </p:sp>
      <p:sp>
        <p:nvSpPr>
          <p:cNvPr id="14" name="Oval 13">
            <a:extLst>
              <a:ext uri="{FF2B5EF4-FFF2-40B4-BE49-F238E27FC236}">
                <a16:creationId xmlns:a16="http://schemas.microsoft.com/office/drawing/2014/main" id="{4F9E3E83-7846-865E-B985-DF80DFE5C0DC}"/>
              </a:ext>
            </a:extLst>
          </p:cNvPr>
          <p:cNvSpPr/>
          <p:nvPr/>
        </p:nvSpPr>
        <p:spPr>
          <a:xfrm>
            <a:off x="6799385" y="3071446"/>
            <a:ext cx="429848" cy="445477"/>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BE"/>
              <a:t>X</a:t>
            </a:r>
          </a:p>
        </p:txBody>
      </p:sp>
      <p:sp>
        <p:nvSpPr>
          <p:cNvPr id="15" name="Oval 14">
            <a:extLst>
              <a:ext uri="{FF2B5EF4-FFF2-40B4-BE49-F238E27FC236}">
                <a16:creationId xmlns:a16="http://schemas.microsoft.com/office/drawing/2014/main" id="{37D814A4-413C-C981-C22A-01AA78DB8827}"/>
              </a:ext>
            </a:extLst>
          </p:cNvPr>
          <p:cNvSpPr/>
          <p:nvPr/>
        </p:nvSpPr>
        <p:spPr>
          <a:xfrm>
            <a:off x="6783753" y="5637333"/>
            <a:ext cx="429848" cy="445477"/>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BE"/>
              <a:t>Y</a:t>
            </a:r>
          </a:p>
        </p:txBody>
      </p:sp>
      <p:cxnSp>
        <p:nvCxnSpPr>
          <p:cNvPr id="16" name="Straight Connector 15">
            <a:extLst>
              <a:ext uri="{FF2B5EF4-FFF2-40B4-BE49-F238E27FC236}">
                <a16:creationId xmlns:a16="http://schemas.microsoft.com/office/drawing/2014/main" id="{B751DB28-DFD8-6873-BB3F-78B1D94C1535}"/>
              </a:ext>
            </a:extLst>
          </p:cNvPr>
          <p:cNvCxnSpPr>
            <a:cxnSpLocks/>
          </p:cNvCxnSpPr>
          <p:nvPr/>
        </p:nvCxnSpPr>
        <p:spPr>
          <a:xfrm>
            <a:off x="2111619" y="3799987"/>
            <a:ext cx="661556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Arrow: Down 16">
            <a:extLst>
              <a:ext uri="{FF2B5EF4-FFF2-40B4-BE49-F238E27FC236}">
                <a16:creationId xmlns:a16="http://schemas.microsoft.com/office/drawing/2014/main" id="{0FE9B5FB-3E58-3F90-B2A5-1669F35059A0}"/>
              </a:ext>
            </a:extLst>
          </p:cNvPr>
          <p:cNvSpPr/>
          <p:nvPr/>
        </p:nvSpPr>
        <p:spPr>
          <a:xfrm>
            <a:off x="3688862" y="3516923"/>
            <a:ext cx="308706" cy="609722"/>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8" name="Arrow: Down 17">
            <a:extLst>
              <a:ext uri="{FF2B5EF4-FFF2-40B4-BE49-F238E27FC236}">
                <a16:creationId xmlns:a16="http://schemas.microsoft.com/office/drawing/2014/main" id="{0735A617-3F55-A126-E3B8-8689813AD113}"/>
              </a:ext>
            </a:extLst>
          </p:cNvPr>
          <p:cNvSpPr/>
          <p:nvPr/>
        </p:nvSpPr>
        <p:spPr>
          <a:xfrm rot="10800000">
            <a:off x="4148014" y="3517045"/>
            <a:ext cx="308706" cy="609722"/>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9" name="Rectangle: Rounded Corners 18">
            <a:extLst>
              <a:ext uri="{FF2B5EF4-FFF2-40B4-BE49-F238E27FC236}">
                <a16:creationId xmlns:a16="http://schemas.microsoft.com/office/drawing/2014/main" id="{6BBF6D36-A573-AFA0-43E4-54423B3DB2BA}"/>
              </a:ext>
            </a:extLst>
          </p:cNvPr>
          <p:cNvSpPr/>
          <p:nvPr/>
        </p:nvSpPr>
        <p:spPr>
          <a:xfrm>
            <a:off x="8227857" y="2138266"/>
            <a:ext cx="2687793" cy="76708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200" i="1"/>
              <a:t>Een index &gt; 1 wijst hier op een situatie die, gelet op de verzamelde gegevens, kritieker is dan het gemiddelde van de sector </a:t>
            </a:r>
          </a:p>
        </p:txBody>
      </p:sp>
      <p:sp>
        <p:nvSpPr>
          <p:cNvPr id="20" name="Rectangle: Rounded Corners 19">
            <a:extLst>
              <a:ext uri="{FF2B5EF4-FFF2-40B4-BE49-F238E27FC236}">
                <a16:creationId xmlns:a16="http://schemas.microsoft.com/office/drawing/2014/main" id="{78F28122-63AE-81AA-1E26-7D0D78492181}"/>
              </a:ext>
            </a:extLst>
          </p:cNvPr>
          <p:cNvSpPr/>
          <p:nvPr/>
        </p:nvSpPr>
        <p:spPr>
          <a:xfrm>
            <a:off x="8302556" y="4694627"/>
            <a:ext cx="2687793" cy="942705"/>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i="1" dirty="0"/>
              <a:t>Een index &gt; 1 wijst hier op een positieve situatie, gelet op de verzamelde gegevens, in vergelijking met het gemiddelde in de sector (beschikbare middelen in vergelijking met de sector) </a:t>
            </a:r>
          </a:p>
        </p:txBody>
      </p:sp>
    </p:spTree>
    <p:extLst>
      <p:ext uri="{BB962C8B-B14F-4D97-AF65-F5344CB8AC3E}">
        <p14:creationId xmlns:p14="http://schemas.microsoft.com/office/powerpoint/2010/main" val="28594062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4B6B-07CC-4947-DCD4-A3916C975AA6}"/>
              </a:ext>
            </a:extLst>
          </p:cNvPr>
          <p:cNvSpPr>
            <a:spLocks noGrp="1"/>
          </p:cNvSpPr>
          <p:nvPr>
            <p:ph type="title"/>
          </p:nvPr>
        </p:nvSpPr>
        <p:spPr>
          <a:xfrm>
            <a:off x="838200" y="79343"/>
            <a:ext cx="10515600" cy="1325563"/>
          </a:xfrm>
        </p:spPr>
        <p:txBody>
          <a:bodyPr/>
          <a:lstStyle/>
          <a:p>
            <a:r>
              <a:rPr lang="nl-BE" sz="3200" b="1">
                <a:solidFill>
                  <a:srgbClr val="00A4B5"/>
                </a:solidFill>
                <a:latin typeface="Omnes Semibold Roman"/>
              </a:rPr>
              <a:t>Gegevensmodel</a:t>
            </a:r>
          </a:p>
        </p:txBody>
      </p:sp>
      <p:sp>
        <p:nvSpPr>
          <p:cNvPr id="4" name="Footer Placeholder 3">
            <a:extLst>
              <a:ext uri="{FF2B5EF4-FFF2-40B4-BE49-F238E27FC236}">
                <a16:creationId xmlns:a16="http://schemas.microsoft.com/office/drawing/2014/main" id="{639253FB-6327-6EE5-A8AC-20461B891508}"/>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98E787C9-F46A-E81C-B301-40D4EBD55BED}"/>
              </a:ext>
            </a:extLst>
          </p:cNvPr>
          <p:cNvSpPr>
            <a:spLocks noGrp="1"/>
          </p:cNvSpPr>
          <p:nvPr>
            <p:ph type="sldNum" sz="quarter" idx="12"/>
          </p:nvPr>
        </p:nvSpPr>
        <p:spPr/>
        <p:txBody>
          <a:bodyPr/>
          <a:lstStyle/>
          <a:p>
            <a:fld id="{27C6CCC6-2BE5-4E42-96A4-D1E8E81A3D8E}" type="slidenum">
              <a:rPr lang="fr-FR" smtClean="0"/>
              <a:t>89</a:t>
            </a:fld>
            <a:endParaRPr lang="fr-FR"/>
          </a:p>
        </p:txBody>
      </p:sp>
      <p:graphicFrame>
        <p:nvGraphicFramePr>
          <p:cNvPr id="3" name="Table 14">
            <a:extLst>
              <a:ext uri="{FF2B5EF4-FFF2-40B4-BE49-F238E27FC236}">
                <a16:creationId xmlns:a16="http://schemas.microsoft.com/office/drawing/2014/main" id="{F77D5B22-E070-A2BB-050C-E3DDC2921137}"/>
              </a:ext>
            </a:extLst>
          </p:cNvPr>
          <p:cNvGraphicFramePr>
            <a:graphicFrameLocks noGrp="1"/>
          </p:cNvGraphicFramePr>
          <p:nvPr/>
        </p:nvGraphicFramePr>
        <p:xfrm>
          <a:off x="2300748" y="1126845"/>
          <a:ext cx="8940801" cy="3566160"/>
        </p:xfrm>
        <a:graphic>
          <a:graphicData uri="http://schemas.openxmlformats.org/drawingml/2006/table">
            <a:tbl>
              <a:tblPr firstRow="1">
                <a:tableStyleId>{F5AB1C69-6EDB-4FF4-983F-18BD219EF322}</a:tableStyleId>
              </a:tblPr>
              <a:tblGrid>
                <a:gridCol w="2980267">
                  <a:extLst>
                    <a:ext uri="{9D8B030D-6E8A-4147-A177-3AD203B41FA5}">
                      <a16:colId xmlns:a16="http://schemas.microsoft.com/office/drawing/2014/main" val="1793094615"/>
                    </a:ext>
                  </a:extLst>
                </a:gridCol>
                <a:gridCol w="2980267">
                  <a:extLst>
                    <a:ext uri="{9D8B030D-6E8A-4147-A177-3AD203B41FA5}">
                      <a16:colId xmlns:a16="http://schemas.microsoft.com/office/drawing/2014/main" val="3136795321"/>
                    </a:ext>
                  </a:extLst>
                </a:gridCol>
                <a:gridCol w="2980267">
                  <a:extLst>
                    <a:ext uri="{9D8B030D-6E8A-4147-A177-3AD203B41FA5}">
                      <a16:colId xmlns:a16="http://schemas.microsoft.com/office/drawing/2014/main" val="547631265"/>
                    </a:ext>
                  </a:extLst>
                </a:gridCol>
              </a:tblGrid>
              <a:tr h="262299">
                <a:tc>
                  <a:txBody>
                    <a:bodyPr/>
                    <a:lstStyle/>
                    <a:p>
                      <a:r>
                        <a:rPr lang="nl-BE" sz="1200" b="1"/>
                        <a:t>Berekeningselementen </a:t>
                      </a:r>
                    </a:p>
                  </a:txBody>
                  <a:tcPr>
                    <a:lnB w="12700" cap="flat" cmpd="sng" algn="ctr">
                      <a:solidFill>
                        <a:schemeClr val="bg1">
                          <a:lumMod val="65000"/>
                        </a:schemeClr>
                      </a:solidFill>
                      <a:prstDash val="solid"/>
                      <a:round/>
                      <a:headEnd type="none" w="med" len="med"/>
                      <a:tailEnd type="none" w="med" len="med"/>
                    </a:lnB>
                  </a:tcPr>
                </a:tc>
                <a:tc>
                  <a:txBody>
                    <a:bodyPr/>
                    <a:lstStyle/>
                    <a:p>
                      <a:pPr marL="0" indent="0">
                        <a:buFontTx/>
                        <a:buNone/>
                      </a:pPr>
                      <a:r>
                        <a:rPr lang="nl-BE" sz="1200"/>
                        <a:t>Gegevens</a:t>
                      </a:r>
                    </a:p>
                  </a:txBody>
                  <a:tcPr>
                    <a:lnB w="12700" cap="flat" cmpd="sng" algn="ctr">
                      <a:solidFill>
                        <a:schemeClr val="bg1">
                          <a:lumMod val="65000"/>
                        </a:schemeClr>
                      </a:solidFill>
                      <a:prstDash val="solid"/>
                      <a:round/>
                      <a:headEnd type="none" w="med" len="med"/>
                      <a:tailEnd type="none" w="med" len="med"/>
                    </a:lnB>
                  </a:tcPr>
                </a:tc>
                <a:tc>
                  <a:txBody>
                    <a:bodyPr/>
                    <a:lstStyle/>
                    <a:p>
                      <a:r>
                        <a:rPr lang="nl-BE" sz="1200" dirty="0"/>
                        <a:t>Toelichting</a:t>
                      </a:r>
                    </a:p>
                  </a:txBody>
                  <a:tcPr>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77559379"/>
                  </a:ext>
                </a:extLst>
              </a:tr>
              <a:tr h="1311493">
                <a:tc>
                  <a:txBody>
                    <a:bodyPr/>
                    <a:lstStyle/>
                    <a:p>
                      <a:r>
                        <a:rPr lang="nl-BE" sz="1200" b="1" dirty="0" err="1"/>
                        <a:t>Sociodemografische</a:t>
                      </a:r>
                      <a:r>
                        <a:rPr lang="nl-BE" sz="1200" b="1" dirty="0"/>
                        <a:t> indexen </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285750" indent="-285750">
                        <a:buFontTx/>
                        <a:buChar char="-"/>
                      </a:pPr>
                      <a:r>
                        <a:rPr lang="nl-BE" sz="1200" dirty="0"/>
                        <a:t>% </a:t>
                      </a:r>
                      <a:r>
                        <a:rPr lang="nl-BE" sz="1200" dirty="0" err="1"/>
                        <a:t>overbewoning</a:t>
                      </a:r>
                      <a:r>
                        <a:rPr lang="nl-BE" sz="1200" dirty="0"/>
                        <a:t> </a:t>
                      </a:r>
                    </a:p>
                    <a:p>
                      <a:pPr marL="285750" indent="-285750">
                        <a:buFontTx/>
                        <a:buChar char="-"/>
                      </a:pPr>
                      <a:r>
                        <a:rPr lang="nl-BE" sz="1200" dirty="0"/>
                        <a:t>% inactieven</a:t>
                      </a:r>
                    </a:p>
                    <a:p>
                      <a:pPr marL="285750" indent="-285750">
                        <a:buFontTx/>
                        <a:buChar char="-"/>
                      </a:pPr>
                      <a:r>
                        <a:rPr lang="nl-BE" sz="1200" dirty="0"/>
                        <a:t>% eenoudergezinnen  </a:t>
                      </a:r>
                    </a:p>
                    <a:p>
                      <a:pPr marL="285750" indent="-285750">
                        <a:buFontTx/>
                        <a:buChar char="-"/>
                      </a:pPr>
                      <a:r>
                        <a:rPr lang="nl-BE" sz="1200" dirty="0"/>
                        <a:t>index gemiddeld inkomen </a:t>
                      </a:r>
                    </a:p>
                    <a:p>
                      <a:pPr marL="285750" indent="-285750">
                        <a:buFontTx/>
                        <a:buChar char="-"/>
                      </a:pPr>
                      <a:r>
                        <a:rPr lang="nl-BE" sz="1200" dirty="0"/>
                        <a:t>% gezinnen met jongvolwassen thuiswonenden </a:t>
                      </a:r>
                    </a:p>
                    <a:p>
                      <a:pPr marL="285750" indent="-285750">
                        <a:buFontTx/>
                        <a:buChar char="-"/>
                      </a:pPr>
                      <a:r>
                        <a:rPr lang="nl-BE" sz="1200" dirty="0"/>
                        <a:t>comfortgraad</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nl-BE" sz="1200" dirty="0" err="1"/>
                        <a:t>Kriticiteitsindex</a:t>
                      </a:r>
                      <a:r>
                        <a:rPr lang="nl-BE" sz="1200" dirty="0"/>
                        <a:t> die de relatieve afwijking ten opzichte van het gemiddelde van de wijken weergeeft </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83264489"/>
                  </a:ext>
                </a:extLst>
              </a:tr>
              <a:tr h="1661225">
                <a:tc>
                  <a:txBody>
                    <a:bodyPr/>
                    <a:lstStyle/>
                    <a:p>
                      <a:r>
                        <a:rPr lang="nl-BE" sz="1200" b="1" dirty="0"/>
                        <a:t>Index van de door de OVM’s waargenomen/gerapporteerde problemen</a:t>
                      </a:r>
                    </a:p>
                    <a:p>
                      <a:endParaRPr lang="fr-BE" sz="1200" b="1" dirty="0"/>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285750" indent="-285750">
                        <a:buFontTx/>
                        <a:buChar char="-"/>
                      </a:pPr>
                      <a:r>
                        <a:rPr lang="nl-BE" sz="1200" dirty="0"/>
                        <a:t>geestelijke gezondheid ​</a:t>
                      </a:r>
                    </a:p>
                    <a:p>
                      <a:pPr marL="285750" indent="-285750">
                        <a:buFontTx/>
                        <a:buChar char="-"/>
                      </a:pPr>
                      <a:r>
                        <a:rPr lang="nl-BE" sz="1200" dirty="0"/>
                        <a:t>bestaansonzekerheid </a:t>
                      </a:r>
                    </a:p>
                    <a:p>
                      <a:pPr marL="285750" indent="-285750">
                        <a:buFontTx/>
                        <a:buChar char="-"/>
                      </a:pPr>
                      <a:r>
                        <a:rPr lang="nl-BE" sz="1200" dirty="0"/>
                        <a:t>isolement </a:t>
                      </a:r>
                    </a:p>
                    <a:p>
                      <a:pPr marL="285750" indent="-285750">
                        <a:buFontTx/>
                        <a:buChar char="-"/>
                      </a:pPr>
                      <a:r>
                        <a:rPr lang="nl-BE" sz="1200" dirty="0"/>
                        <a:t>overlast</a:t>
                      </a:r>
                    </a:p>
                    <a:p>
                      <a:pPr marL="285750" indent="-285750">
                        <a:buFontTx/>
                        <a:buChar char="-"/>
                      </a:pPr>
                      <a:r>
                        <a:rPr lang="nl-BE" sz="1200" dirty="0"/>
                        <a:t>netheid / hygiëne / ongedierte </a:t>
                      </a:r>
                    </a:p>
                    <a:p>
                      <a:pPr marL="285750" indent="-285750">
                        <a:buFontTx/>
                        <a:buChar char="-"/>
                      </a:pPr>
                      <a:r>
                        <a:rPr lang="nl-BE" sz="1200" dirty="0"/>
                        <a:t>analfabetisme</a:t>
                      </a:r>
                    </a:p>
                    <a:p>
                      <a:pPr marL="285750" indent="-285750">
                        <a:buFontTx/>
                        <a:buChar char="-"/>
                      </a:pPr>
                      <a:r>
                        <a:rPr lang="nl-BE" sz="1200" dirty="0"/>
                        <a:t>kennis Nederlands/Frans</a:t>
                      </a:r>
                    </a:p>
                    <a:p>
                      <a:pPr marL="285750" indent="-285750">
                        <a:buFontTx/>
                        <a:buChar char="-"/>
                      </a:pPr>
                      <a:r>
                        <a:rPr lang="nl-BE" sz="1200" dirty="0"/>
                        <a:t>digitale kwetsbaarheid</a:t>
                      </a:r>
                    </a:p>
                    <a:p>
                      <a:pPr marL="285750" indent="-285750">
                        <a:buFontTx/>
                        <a:buChar char="-"/>
                      </a:pPr>
                      <a:r>
                        <a:rPr lang="nl-BE" sz="1200" dirty="0"/>
                        <a:t>drugs</a:t>
                      </a:r>
                    </a:p>
                    <a:p>
                      <a:pPr marL="285750" indent="-285750">
                        <a:buFontTx/>
                        <a:buChar char="-"/>
                      </a:pPr>
                      <a:r>
                        <a:rPr lang="nl-BE" sz="1200" dirty="0"/>
                        <a:t>andere? ​</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nl-BE" sz="1200" dirty="0"/>
                        <a:t>Indexen van de door de OVM’s gerapporteerde problemen  </a:t>
                      </a:r>
                    </a:p>
                    <a:p>
                      <a:endParaRPr lang="fr-BE" sz="1200" dirty="0"/>
                    </a:p>
                    <a:p>
                      <a:r>
                        <a:rPr lang="nl-BE" sz="1200" dirty="0"/>
                        <a:t>Teruggebracht naar een globaal gemiddelde in een sociale actieperimeter </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403081947"/>
                  </a:ext>
                </a:extLst>
              </a:tr>
            </a:tbl>
          </a:graphicData>
        </a:graphic>
      </p:graphicFrame>
      <p:sp>
        <p:nvSpPr>
          <p:cNvPr id="7" name="Rectangle: Rounded Corners 6">
            <a:extLst>
              <a:ext uri="{FF2B5EF4-FFF2-40B4-BE49-F238E27FC236}">
                <a16:creationId xmlns:a16="http://schemas.microsoft.com/office/drawing/2014/main" id="{F9A6D8DE-2CE7-A398-31D8-99A4DB86177B}"/>
              </a:ext>
            </a:extLst>
          </p:cNvPr>
          <p:cNvSpPr/>
          <p:nvPr/>
        </p:nvSpPr>
        <p:spPr>
          <a:xfrm>
            <a:off x="201489" y="1581150"/>
            <a:ext cx="1500554" cy="763651"/>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600" dirty="0"/>
              <a:t>Reële situatie van de bewoners</a:t>
            </a:r>
          </a:p>
        </p:txBody>
      </p:sp>
      <p:sp>
        <p:nvSpPr>
          <p:cNvPr id="8" name="Oval 7">
            <a:extLst>
              <a:ext uri="{FF2B5EF4-FFF2-40B4-BE49-F238E27FC236}">
                <a16:creationId xmlns:a16="http://schemas.microsoft.com/office/drawing/2014/main" id="{31E8CA9D-128A-56DC-F293-3ECECE015035}"/>
              </a:ext>
            </a:extLst>
          </p:cNvPr>
          <p:cNvSpPr/>
          <p:nvPr/>
        </p:nvSpPr>
        <p:spPr>
          <a:xfrm>
            <a:off x="1541425" y="2075091"/>
            <a:ext cx="429848" cy="445477"/>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BE"/>
              <a:t>X</a:t>
            </a:r>
          </a:p>
        </p:txBody>
      </p:sp>
      <p:pic>
        <p:nvPicPr>
          <p:cNvPr id="9" name="Image 4">
            <a:extLst>
              <a:ext uri="{FF2B5EF4-FFF2-40B4-BE49-F238E27FC236}">
                <a16:creationId xmlns:a16="http://schemas.microsoft.com/office/drawing/2014/main" id="{1DB8B610-0A13-8530-798C-50312903E8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327" y="6152577"/>
            <a:ext cx="1110749" cy="568900"/>
          </a:xfrm>
          <a:prstGeom prst="rect">
            <a:avLst/>
          </a:prstGeom>
        </p:spPr>
      </p:pic>
      <p:pic>
        <p:nvPicPr>
          <p:cNvPr id="11" name="Picture 7">
            <a:extLst>
              <a:ext uri="{FF2B5EF4-FFF2-40B4-BE49-F238E27FC236}">
                <a16:creationId xmlns:a16="http://schemas.microsoft.com/office/drawing/2014/main" id="{63324E40-1C87-1F3D-D481-44B0B48BC013}"/>
              </a:ext>
            </a:extLst>
          </p:cNvPr>
          <p:cNvPicPr>
            <a:picLocks noChangeAspect="1"/>
          </p:cNvPicPr>
          <p:nvPr/>
        </p:nvPicPr>
        <p:blipFill>
          <a:blip r:embed="rId4"/>
          <a:stretch>
            <a:fillRect/>
          </a:stretch>
        </p:blipFill>
        <p:spPr>
          <a:xfrm>
            <a:off x="10996273" y="6264229"/>
            <a:ext cx="1060631" cy="468471"/>
          </a:xfrm>
          <a:prstGeom prst="rect">
            <a:avLst/>
          </a:prstGeom>
        </p:spPr>
      </p:pic>
      <p:sp>
        <p:nvSpPr>
          <p:cNvPr id="6" name="Rectangle: Rounded Corners 5">
            <a:extLst>
              <a:ext uri="{FF2B5EF4-FFF2-40B4-BE49-F238E27FC236}">
                <a16:creationId xmlns:a16="http://schemas.microsoft.com/office/drawing/2014/main" id="{E6E0BFD3-F48B-EC09-E309-907A16DBA2B7}"/>
              </a:ext>
            </a:extLst>
          </p:cNvPr>
          <p:cNvSpPr/>
          <p:nvPr/>
        </p:nvSpPr>
        <p:spPr>
          <a:xfrm>
            <a:off x="4857750" y="5034398"/>
            <a:ext cx="5762404" cy="1189038"/>
          </a:xfrm>
          <a:prstGeom prst="roundRect">
            <a:avLst/>
          </a:prstGeom>
          <a:solidFill>
            <a:srgbClr val="2BB3C2">
              <a:alpha val="35000"/>
            </a:srgbClr>
          </a:solidFill>
          <a:ln w="12700" cap="flat" cmpd="sng" algn="ctr">
            <a:solidFill>
              <a:srgbClr val="3A4660"/>
            </a:solidFill>
            <a:prstDash val="solid"/>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BE" sz="1400" dirty="0">
                <a:solidFill>
                  <a:schemeClr val="tx2"/>
                </a:solidFill>
                <a:latin typeface="Omnes Regular Roman"/>
                <a:cs typeface="Calibri Light" panose="020F0302020204030204" pitchFamily="34" charset="0"/>
              </a:rPr>
              <a:t>Gemiddelde van de socio-economische indexen van een sociale actieperimeter </a:t>
            </a:r>
          </a:p>
          <a:p>
            <a:pPr algn="ctr"/>
            <a:r>
              <a:rPr lang="nl-BE" b="1" dirty="0">
                <a:solidFill>
                  <a:schemeClr val="tx2"/>
                </a:solidFill>
                <a:latin typeface="Omnes Regular Roman"/>
                <a:cs typeface="Calibri Light" panose="020F0302020204030204" pitchFamily="34" charset="0"/>
              </a:rPr>
              <a:t>+</a:t>
            </a:r>
          </a:p>
          <a:p>
            <a:pPr algn="ctr"/>
            <a:r>
              <a:rPr lang="nl-BE" sz="1400" dirty="0">
                <a:solidFill>
                  <a:schemeClr val="tx2"/>
                </a:solidFill>
                <a:latin typeface="Omnes Regular Roman"/>
                <a:cs typeface="Calibri Light" panose="020F0302020204030204" pitchFamily="34" charset="0"/>
              </a:rPr>
              <a:t>Gemiddelde van de indexen van de door de OVM’s gerapporteerde problemen </a:t>
            </a:r>
          </a:p>
        </p:txBody>
      </p:sp>
      <p:sp>
        <p:nvSpPr>
          <p:cNvPr id="12" name="Rectangle: Rounded Corners 5">
            <a:extLst>
              <a:ext uri="{FF2B5EF4-FFF2-40B4-BE49-F238E27FC236}">
                <a16:creationId xmlns:a16="http://schemas.microsoft.com/office/drawing/2014/main" id="{3AA49B67-8DCE-D2EE-50E7-84CB1B8E60DF}"/>
              </a:ext>
            </a:extLst>
          </p:cNvPr>
          <p:cNvSpPr/>
          <p:nvPr/>
        </p:nvSpPr>
        <p:spPr>
          <a:xfrm>
            <a:off x="1853384" y="5292393"/>
            <a:ext cx="2110197" cy="673049"/>
          </a:xfrm>
          <a:prstGeom prst="roundRect">
            <a:avLst/>
          </a:prstGeom>
          <a:solidFill>
            <a:srgbClr val="2BB3C2">
              <a:alpha val="35000"/>
            </a:srgbClr>
          </a:solidFill>
          <a:ln w="12700" cap="flat" cmpd="sng" algn="ctr">
            <a:solidFill>
              <a:srgbClr val="3A4660"/>
            </a:solidFill>
            <a:prstDash val="solid"/>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BE" sz="1600" b="1" dirty="0">
                <a:solidFill>
                  <a:schemeClr val="tx2"/>
                </a:solidFill>
                <a:latin typeface="Omnes Regular Roman"/>
                <a:cs typeface="Calibri Light" panose="020F0302020204030204" pitchFamily="34" charset="0"/>
              </a:rPr>
              <a:t>Index “REËLE SITUATIE” = </a:t>
            </a:r>
          </a:p>
        </p:txBody>
      </p:sp>
    </p:spTree>
    <p:extLst>
      <p:ext uri="{BB962C8B-B14F-4D97-AF65-F5344CB8AC3E}">
        <p14:creationId xmlns:p14="http://schemas.microsoft.com/office/powerpoint/2010/main" val="2605586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76C73-A166-85A1-9CD5-7C961A279A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F01F8-B962-89EA-63AB-00AE590629E7}"/>
              </a:ext>
            </a:extLst>
          </p:cNvPr>
          <p:cNvSpPr>
            <a:spLocks noGrp="1"/>
          </p:cNvSpPr>
          <p:nvPr>
            <p:ph type="title"/>
          </p:nvPr>
        </p:nvSpPr>
        <p:spPr>
          <a:xfrm>
            <a:off x="479425" y="145302"/>
            <a:ext cx="11233150" cy="701731"/>
          </a:xfrm>
        </p:spPr>
        <p:txBody>
          <a:bodyPr>
            <a:normAutofit fontScale="90000"/>
          </a:bodyPr>
          <a:lstStyle/>
          <a:p>
            <a:r>
              <a:rPr lang="nl-BE" b="0">
                <a:latin typeface="Calibri"/>
                <a:cs typeface="Calibri"/>
              </a:rPr>
              <a:t>0. Inleiding</a:t>
            </a:r>
            <a:br>
              <a:rPr lang="nl-BE" b="0">
                <a:latin typeface="Calibri"/>
                <a:cs typeface="Calibri"/>
              </a:rPr>
            </a:br>
            <a:r>
              <a:rPr lang="nl-BE" sz="2000" b="0">
                <a:solidFill>
                  <a:schemeClr val="accent1"/>
                </a:solidFill>
                <a:latin typeface="Calibri"/>
                <a:cs typeface="Calibri"/>
              </a:rPr>
              <a:t>0.4 Uitgevoerde stappen</a:t>
            </a:r>
          </a:p>
        </p:txBody>
      </p:sp>
      <p:sp>
        <p:nvSpPr>
          <p:cNvPr id="4" name="Slide Number Placeholder 3">
            <a:extLst>
              <a:ext uri="{FF2B5EF4-FFF2-40B4-BE49-F238E27FC236}">
                <a16:creationId xmlns:a16="http://schemas.microsoft.com/office/drawing/2014/main" id="{68D735ED-7C7B-AF62-C373-B7E9BE11AEFE}"/>
              </a:ext>
            </a:extLst>
          </p:cNvPr>
          <p:cNvSpPr>
            <a:spLocks noGrp="1"/>
          </p:cNvSpPr>
          <p:nvPr>
            <p:ph type="sldNum" sz="quarter" idx="4"/>
          </p:nvPr>
        </p:nvSpPr>
        <p:spPr/>
        <p:txBody>
          <a:bodyPr/>
          <a:lstStyle/>
          <a:p>
            <a:pPr algn="r"/>
            <a:fld id="{40A309F3-4EDD-E040-AF0C-9B3B38A0CA5F}" type="slidenum">
              <a:rPr lang="en-BE" smtClean="0"/>
              <a:pPr algn="r"/>
              <a:t>9</a:t>
            </a:fld>
            <a:endParaRPr lang="en-BE"/>
          </a:p>
        </p:txBody>
      </p:sp>
      <p:grpSp>
        <p:nvGrpSpPr>
          <p:cNvPr id="22" name="Group 21">
            <a:extLst>
              <a:ext uri="{FF2B5EF4-FFF2-40B4-BE49-F238E27FC236}">
                <a16:creationId xmlns:a16="http://schemas.microsoft.com/office/drawing/2014/main" id="{D81B4D56-9A04-A0ED-34E8-DF00328F7F8A}"/>
              </a:ext>
            </a:extLst>
          </p:cNvPr>
          <p:cNvGrpSpPr/>
          <p:nvPr/>
        </p:nvGrpSpPr>
        <p:grpSpPr>
          <a:xfrm>
            <a:off x="441579" y="1724539"/>
            <a:ext cx="8172775" cy="4286176"/>
            <a:chOff x="441579" y="1724539"/>
            <a:chExt cx="8172775" cy="5585816"/>
          </a:xfrm>
        </p:grpSpPr>
        <p:sp>
          <p:nvSpPr>
            <p:cNvPr id="23" name="Rectangle: Rounded Corners 22">
              <a:extLst>
                <a:ext uri="{FF2B5EF4-FFF2-40B4-BE49-F238E27FC236}">
                  <a16:creationId xmlns:a16="http://schemas.microsoft.com/office/drawing/2014/main" id="{C92A3AD5-75B7-BC5D-BA79-DBC1E593B42D}"/>
                </a:ext>
              </a:extLst>
            </p:cNvPr>
            <p:cNvSpPr/>
            <p:nvPr/>
          </p:nvSpPr>
          <p:spPr>
            <a:xfrm>
              <a:off x="441581" y="5175430"/>
              <a:ext cx="8172771" cy="1005282"/>
            </a:xfrm>
            <a:prstGeom prst="roundRect">
              <a:avLst/>
            </a:prstGeom>
            <a:solidFill>
              <a:srgbClr val="D1E8E8"/>
            </a:solidFill>
            <a:ln w="12700" cap="flat" cmpd="sng" algn="ctr">
              <a:solidFill>
                <a:srgbClr val="00485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BE" sz="11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DD8A1FC5-FD93-0B9E-37C8-DC8B298C97EF}"/>
                </a:ext>
              </a:extLst>
            </p:cNvPr>
            <p:cNvSpPr/>
            <p:nvPr/>
          </p:nvSpPr>
          <p:spPr>
            <a:xfrm>
              <a:off x="441581" y="3987119"/>
              <a:ext cx="8172771" cy="1005282"/>
            </a:xfrm>
            <a:prstGeom prst="roundRect">
              <a:avLst/>
            </a:prstGeom>
            <a:solidFill>
              <a:srgbClr val="D1E8E8"/>
            </a:solidFill>
            <a:ln w="12700" cap="flat" cmpd="sng" algn="ctr">
              <a:solidFill>
                <a:srgbClr val="00485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BE" sz="11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8A9C41BA-1801-BDF2-59C1-96F8479C0F1D}"/>
                </a:ext>
              </a:extLst>
            </p:cNvPr>
            <p:cNvSpPr/>
            <p:nvPr/>
          </p:nvSpPr>
          <p:spPr>
            <a:xfrm>
              <a:off x="441582" y="2855829"/>
              <a:ext cx="8172771" cy="1005282"/>
            </a:xfrm>
            <a:prstGeom prst="roundRect">
              <a:avLst/>
            </a:prstGeom>
            <a:solidFill>
              <a:srgbClr val="D1E8E8"/>
            </a:solidFill>
            <a:ln w="12700" cap="flat" cmpd="sng" algn="ctr">
              <a:solidFill>
                <a:srgbClr val="00485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BE" sz="11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7AE3225E-A3E9-9FA9-2E2E-9541DD4E3F1A}"/>
                </a:ext>
              </a:extLst>
            </p:cNvPr>
            <p:cNvSpPr/>
            <p:nvPr/>
          </p:nvSpPr>
          <p:spPr>
            <a:xfrm>
              <a:off x="441583" y="1724539"/>
              <a:ext cx="8172771" cy="1005282"/>
            </a:xfrm>
            <a:prstGeom prst="roundRect">
              <a:avLst/>
            </a:prstGeom>
            <a:solidFill>
              <a:srgbClr val="D1E8E8"/>
            </a:solidFill>
            <a:ln w="12700" cap="flat" cmpd="sng" algn="ctr">
              <a:solidFill>
                <a:srgbClr val="00485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BE" sz="11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F4740E00-5992-4B45-B8F3-FF1A5A6920A7}"/>
                </a:ext>
              </a:extLst>
            </p:cNvPr>
            <p:cNvSpPr/>
            <p:nvPr/>
          </p:nvSpPr>
          <p:spPr>
            <a:xfrm>
              <a:off x="441584" y="2857476"/>
              <a:ext cx="3658651" cy="1005282"/>
            </a:xfrm>
            <a:prstGeom prst="roundRect">
              <a:avLst/>
            </a:prstGeom>
            <a:solidFill>
              <a:srgbClr val="004852"/>
            </a:solidFill>
            <a:ln w="12700" cap="flat" cmpd="sng" algn="ctr">
              <a:solidFill>
                <a:srgbClr val="00485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400" b="0" i="0" u="none" strike="noStrike" cap="none" normalizeH="0" baseline="0" noProof="0" dirty="0">
                  <a:ln>
                    <a:noFill/>
                  </a:ln>
                  <a:solidFill>
                    <a:srgbClr val="FFFFFF"/>
                  </a:solidFill>
                  <a:effectLst/>
                  <a:uLnTx/>
                  <a:uFillTx/>
                  <a:latin typeface="Calibri" panose="020F0502020204030204"/>
                  <a:ea typeface="+mn-ea"/>
                  <a:cs typeface="+mn-cs"/>
                </a:rPr>
                <a:t>2. Enquête ter (zelf)evaluatie van het systeem en de werking van de PSC’s</a:t>
              </a:r>
            </a:p>
          </p:txBody>
        </p:sp>
        <p:sp>
          <p:nvSpPr>
            <p:cNvPr id="28" name="Rectangle: Rounded Corners 27">
              <a:extLst>
                <a:ext uri="{FF2B5EF4-FFF2-40B4-BE49-F238E27FC236}">
                  <a16:creationId xmlns:a16="http://schemas.microsoft.com/office/drawing/2014/main" id="{7047246F-CF1E-FB96-BB75-50DCB06F6D33}"/>
                </a:ext>
              </a:extLst>
            </p:cNvPr>
            <p:cNvSpPr/>
            <p:nvPr/>
          </p:nvSpPr>
          <p:spPr>
            <a:xfrm>
              <a:off x="441584" y="3988766"/>
              <a:ext cx="3658651" cy="1005282"/>
            </a:xfrm>
            <a:prstGeom prst="roundRect">
              <a:avLst/>
            </a:prstGeom>
            <a:solidFill>
              <a:srgbClr val="004852"/>
            </a:solidFill>
            <a:ln w="12700" cap="flat" cmpd="sng" algn="ctr">
              <a:solidFill>
                <a:srgbClr val="00485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400" b="0" i="0" u="none" strike="noStrike" cap="none" normalizeH="0" baseline="0" noProof="0">
                  <a:ln>
                    <a:noFill/>
                  </a:ln>
                  <a:solidFill>
                    <a:srgbClr val="FFFFFF"/>
                  </a:solidFill>
                  <a:effectLst/>
                  <a:uLnTx/>
                  <a:uFillTx/>
                  <a:latin typeface="Calibri" panose="020F0502020204030204"/>
                  <a:ea typeface="+mn-ea"/>
                  <a:cs typeface="+mn-cs"/>
                </a:rPr>
                <a:t>3. Verzameling en analyse van personeelsgegevens per type activiteit</a:t>
              </a:r>
            </a:p>
          </p:txBody>
        </p:sp>
        <p:sp>
          <p:nvSpPr>
            <p:cNvPr id="29" name="Rectangle: Rounded Corners 28">
              <a:extLst>
                <a:ext uri="{FF2B5EF4-FFF2-40B4-BE49-F238E27FC236}">
                  <a16:creationId xmlns:a16="http://schemas.microsoft.com/office/drawing/2014/main" id="{8BD13A9C-E014-9088-5182-5396FDB4C614}"/>
                </a:ext>
              </a:extLst>
            </p:cNvPr>
            <p:cNvSpPr/>
            <p:nvPr/>
          </p:nvSpPr>
          <p:spPr>
            <a:xfrm>
              <a:off x="441584" y="1726186"/>
              <a:ext cx="3658651" cy="1005282"/>
            </a:xfrm>
            <a:prstGeom prst="roundRect">
              <a:avLst/>
            </a:prstGeom>
            <a:solidFill>
              <a:srgbClr val="004852"/>
            </a:solidFill>
            <a:ln w="12700" cap="flat" cmpd="sng" algn="ctr">
              <a:solidFill>
                <a:srgbClr val="00485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400" b="0" i="0" u="none" strike="noStrike" cap="none" normalizeH="0" baseline="0" noProof="0" dirty="0">
                  <a:ln>
                    <a:noFill/>
                  </a:ln>
                  <a:solidFill>
                    <a:srgbClr val="FFFFFF"/>
                  </a:solidFill>
                  <a:effectLst/>
                  <a:uLnTx/>
                  <a:uFillTx/>
                  <a:latin typeface="Calibri" panose="020F0502020204030204"/>
                  <a:ea typeface="+mn-ea"/>
                  <a:cs typeface="+mn-cs"/>
                </a:rPr>
                <a:t>1. Analyse van beschikbare gegevens/documenten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100" b="0" i="0" u="none" strike="noStrike" cap="none" normalizeH="0" baseline="0" noProof="0" dirty="0">
                  <a:ln>
                    <a:noFill/>
                  </a:ln>
                  <a:solidFill>
                    <a:srgbClr val="FFFFFF"/>
                  </a:solidFill>
                  <a:effectLst/>
                  <a:uLnTx/>
                  <a:uFillTx/>
                  <a:latin typeface="Calibri" panose="020F0502020204030204"/>
                  <a:ea typeface="+mn-ea"/>
                  <a:cs typeface="+mn-cs"/>
                </a:rPr>
                <a:t>Plaatselijke diagnoses -&gt; Actieplannen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100" b="0" i="0" u="none" strike="noStrike" cap="none" normalizeH="0" baseline="0" noProof="0" dirty="0">
                  <a:ln>
                    <a:noFill/>
                  </a:ln>
                  <a:solidFill>
                    <a:srgbClr val="FFFFFF"/>
                  </a:solidFill>
                  <a:effectLst/>
                  <a:uLnTx/>
                  <a:uFillTx/>
                  <a:latin typeface="Calibri" panose="020F0502020204030204"/>
                  <a:ea typeface="+mn-ea"/>
                  <a:cs typeface="+mn-cs"/>
                </a:rPr>
                <a:t>Activiteitenverslagen</a:t>
              </a:r>
            </a:p>
          </p:txBody>
        </p:sp>
        <p:sp>
          <p:nvSpPr>
            <p:cNvPr id="30" name="Rectangle: Rounded Corners 29">
              <a:extLst>
                <a:ext uri="{FF2B5EF4-FFF2-40B4-BE49-F238E27FC236}">
                  <a16:creationId xmlns:a16="http://schemas.microsoft.com/office/drawing/2014/main" id="{96F15AC6-288D-E1A3-C737-0C9C05FD4762}"/>
                </a:ext>
              </a:extLst>
            </p:cNvPr>
            <p:cNvSpPr/>
            <p:nvPr/>
          </p:nvSpPr>
          <p:spPr>
            <a:xfrm>
              <a:off x="441584" y="5165498"/>
              <a:ext cx="3658651" cy="1005282"/>
            </a:xfrm>
            <a:prstGeom prst="roundRect">
              <a:avLst/>
            </a:prstGeom>
            <a:solidFill>
              <a:srgbClr val="004852"/>
            </a:solidFill>
            <a:ln w="12700" cap="flat" cmpd="sng" algn="ctr">
              <a:solidFill>
                <a:srgbClr val="00485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400" b="0" i="0" u="none" strike="noStrike" cap="none" normalizeH="0" baseline="0" noProof="0">
                  <a:ln>
                    <a:noFill/>
                  </a:ln>
                  <a:solidFill>
                    <a:srgbClr val="FFFFFF"/>
                  </a:solidFill>
                  <a:effectLst/>
                  <a:uLnTx/>
                  <a:uFillTx/>
                  <a:latin typeface="Calibri" panose="020F0502020204030204"/>
                  <a:ea typeface="+mn-ea"/>
                  <a:cs typeface="+mn-cs"/>
                </a:rPr>
                <a:t>4. Straatenquête</a:t>
              </a:r>
            </a:p>
          </p:txBody>
        </p:sp>
        <p:sp>
          <p:nvSpPr>
            <p:cNvPr id="31" name="Rectangle: Rounded Corners 30">
              <a:extLst>
                <a:ext uri="{FF2B5EF4-FFF2-40B4-BE49-F238E27FC236}">
                  <a16:creationId xmlns:a16="http://schemas.microsoft.com/office/drawing/2014/main" id="{93D419FE-36A1-ECA0-B01A-A36E4C364617}"/>
                </a:ext>
              </a:extLst>
            </p:cNvPr>
            <p:cNvSpPr/>
            <p:nvPr/>
          </p:nvSpPr>
          <p:spPr>
            <a:xfrm>
              <a:off x="441579" y="6303426"/>
              <a:ext cx="8172771" cy="1005282"/>
            </a:xfrm>
            <a:prstGeom prst="roundRect">
              <a:avLst/>
            </a:prstGeom>
            <a:solidFill>
              <a:srgbClr val="D1E8E8"/>
            </a:solidFill>
            <a:ln w="12700" cap="flat" cmpd="sng" algn="ctr">
              <a:solidFill>
                <a:srgbClr val="00485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BE" sz="11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5AFA1FD2-FB49-3BD1-0995-A6AA6C10D32A}"/>
                </a:ext>
              </a:extLst>
            </p:cNvPr>
            <p:cNvSpPr/>
            <p:nvPr/>
          </p:nvSpPr>
          <p:spPr>
            <a:xfrm>
              <a:off x="441581" y="6305073"/>
              <a:ext cx="3658651" cy="1005282"/>
            </a:xfrm>
            <a:prstGeom prst="roundRect">
              <a:avLst/>
            </a:prstGeom>
            <a:solidFill>
              <a:srgbClr val="004852"/>
            </a:solidFill>
            <a:ln w="12700" cap="flat" cmpd="sng" algn="ctr">
              <a:solidFill>
                <a:srgbClr val="004852">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400" b="0" i="0" u="none" strike="noStrike" cap="none" normalizeH="0" baseline="0" noProof="0" dirty="0">
                  <a:ln>
                    <a:noFill/>
                  </a:ln>
                  <a:solidFill>
                    <a:srgbClr val="FFFFFF"/>
                  </a:solidFill>
                  <a:effectLst/>
                  <a:uLnTx/>
                  <a:uFillTx/>
                  <a:latin typeface="Calibri" panose="020F0502020204030204"/>
                  <a:ea typeface="+mn-ea"/>
                  <a:cs typeface="+mn-cs"/>
                </a:rPr>
                <a:t>5. Ontmoeting met de ondertekenende OVM's</a:t>
              </a:r>
            </a:p>
          </p:txBody>
        </p:sp>
      </p:grpSp>
      <p:sp>
        <p:nvSpPr>
          <p:cNvPr id="34" name="Rectangle: Rounded Corners 33">
            <a:extLst>
              <a:ext uri="{FF2B5EF4-FFF2-40B4-BE49-F238E27FC236}">
                <a16:creationId xmlns:a16="http://schemas.microsoft.com/office/drawing/2014/main" id="{BA455C44-D402-4F37-E12D-0AFF1C1A300F}"/>
              </a:ext>
            </a:extLst>
          </p:cNvPr>
          <p:cNvSpPr/>
          <p:nvPr/>
        </p:nvSpPr>
        <p:spPr>
          <a:xfrm>
            <a:off x="4936159" y="3222934"/>
            <a:ext cx="3366980" cy="1277945"/>
          </a:xfrm>
          <a:prstGeom prst="roundRect">
            <a:avLst>
              <a:gd name="adj" fmla="val 10017"/>
            </a:avLst>
          </a:prstGeom>
          <a:solidFill>
            <a:srgbClr val="004852"/>
          </a:solidFill>
          <a:ln w="12700" cap="flat" cmpd="sng" algn="ctr">
            <a:solidFill>
              <a:srgbClr val="00485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600" b="0" i="0" u="none" strike="noStrike" cap="none" normalizeH="0" baseline="0" noProof="0">
                <a:ln>
                  <a:noFill/>
                </a:ln>
                <a:solidFill>
                  <a:srgbClr val="FFFFFF"/>
                </a:solidFill>
                <a:effectLst/>
                <a:uLnTx/>
                <a:uFillTx/>
                <a:latin typeface="Calibri" panose="020F0502020204030204"/>
                <a:ea typeface="+mn-ea"/>
                <a:cs typeface="+mn-cs"/>
              </a:rPr>
              <a:t>6. Ontmoeting met elk PSC</a:t>
            </a:r>
          </a:p>
        </p:txBody>
      </p:sp>
      <p:sp>
        <p:nvSpPr>
          <p:cNvPr id="35" name="Arrow: Right 34">
            <a:extLst>
              <a:ext uri="{FF2B5EF4-FFF2-40B4-BE49-F238E27FC236}">
                <a16:creationId xmlns:a16="http://schemas.microsoft.com/office/drawing/2014/main" id="{3506734F-B060-E23E-B2E5-5764778354FE}"/>
              </a:ext>
            </a:extLst>
          </p:cNvPr>
          <p:cNvSpPr/>
          <p:nvPr/>
        </p:nvSpPr>
        <p:spPr>
          <a:xfrm>
            <a:off x="4372363" y="1829100"/>
            <a:ext cx="311213" cy="4181615"/>
          </a:xfrm>
          <a:prstGeom prst="rightArrow">
            <a:avLst>
              <a:gd name="adj1" fmla="val 50000"/>
              <a:gd name="adj2" fmla="val 100000"/>
            </a:avLst>
          </a:prstGeom>
          <a:solidFill>
            <a:srgbClr val="5B9BD5">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457200"/>
            <a:endParaRPr lang="fr-BE" sz="1200" kern="0">
              <a:solidFill>
                <a:srgbClr val="002060"/>
              </a:solidFill>
              <a:latin typeface="Calibri" panose="020F0502020204030204"/>
            </a:endParaRPr>
          </a:p>
        </p:txBody>
      </p:sp>
      <p:sp>
        <p:nvSpPr>
          <p:cNvPr id="36" name="Arrow: Right 35">
            <a:extLst>
              <a:ext uri="{FF2B5EF4-FFF2-40B4-BE49-F238E27FC236}">
                <a16:creationId xmlns:a16="http://schemas.microsoft.com/office/drawing/2014/main" id="{6A8359E8-5BEA-5D95-AEDA-FAB1412187E1}"/>
              </a:ext>
            </a:extLst>
          </p:cNvPr>
          <p:cNvSpPr/>
          <p:nvPr/>
        </p:nvSpPr>
        <p:spPr>
          <a:xfrm>
            <a:off x="8886479" y="1771950"/>
            <a:ext cx="311213" cy="4181615"/>
          </a:xfrm>
          <a:prstGeom prst="rightArrow">
            <a:avLst>
              <a:gd name="adj1" fmla="val 50000"/>
              <a:gd name="adj2" fmla="val 100000"/>
            </a:avLst>
          </a:prstGeom>
          <a:solidFill>
            <a:srgbClr val="5B9BD5">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457200"/>
            <a:endParaRPr lang="fr-BE" sz="1200" kern="0">
              <a:solidFill>
                <a:srgbClr val="002060"/>
              </a:solidFill>
              <a:latin typeface="Calibri" panose="020F0502020204030204"/>
            </a:endParaRPr>
          </a:p>
        </p:txBody>
      </p:sp>
      <p:sp>
        <p:nvSpPr>
          <p:cNvPr id="37" name="Rectangle: Rounded Corners 36">
            <a:extLst>
              <a:ext uri="{FF2B5EF4-FFF2-40B4-BE49-F238E27FC236}">
                <a16:creationId xmlns:a16="http://schemas.microsoft.com/office/drawing/2014/main" id="{04A35F24-51F2-CAA8-9698-EF432240F341}"/>
              </a:ext>
            </a:extLst>
          </p:cNvPr>
          <p:cNvSpPr/>
          <p:nvPr/>
        </p:nvSpPr>
        <p:spPr>
          <a:xfrm>
            <a:off x="9306265" y="3134094"/>
            <a:ext cx="2444154" cy="1457325"/>
          </a:xfrm>
          <a:prstGeom prst="roundRect">
            <a:avLst/>
          </a:prstGeom>
          <a:solidFill>
            <a:srgbClr val="004852"/>
          </a:solidFill>
          <a:ln w="12700" cap="flat" cmpd="sng" algn="ctr">
            <a:solidFill>
              <a:srgbClr val="00485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600" b="0" i="0" u="none" strike="noStrike" cap="none" normalizeH="0" baseline="0" noProof="0" dirty="0">
                <a:ln>
                  <a:noFill/>
                </a:ln>
                <a:solidFill>
                  <a:srgbClr val="FFFFFF"/>
                </a:solidFill>
                <a:effectLst/>
                <a:uLnTx/>
                <a:uFillTx/>
                <a:latin typeface="Calibri" panose="020F0502020204030204"/>
                <a:ea typeface="+mn-ea"/>
                <a:cs typeface="+mn-cs"/>
              </a:rPr>
              <a:t>Evaluatieverslag</a:t>
            </a:r>
          </a:p>
        </p:txBody>
      </p:sp>
    </p:spTree>
    <p:extLst>
      <p:ext uri="{BB962C8B-B14F-4D97-AF65-F5344CB8AC3E}">
        <p14:creationId xmlns:p14="http://schemas.microsoft.com/office/powerpoint/2010/main" val="6792221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4B6B-07CC-4947-DCD4-A3916C975AA6}"/>
              </a:ext>
            </a:extLst>
          </p:cNvPr>
          <p:cNvSpPr>
            <a:spLocks noGrp="1"/>
          </p:cNvSpPr>
          <p:nvPr>
            <p:ph type="title"/>
          </p:nvPr>
        </p:nvSpPr>
        <p:spPr>
          <a:xfrm>
            <a:off x="732701" y="-43420"/>
            <a:ext cx="10515600" cy="1325563"/>
          </a:xfrm>
        </p:spPr>
        <p:txBody>
          <a:bodyPr/>
          <a:lstStyle/>
          <a:p>
            <a:r>
              <a:rPr lang="nl-BE" sz="3200" b="1">
                <a:solidFill>
                  <a:srgbClr val="00A4B5"/>
                </a:solidFill>
                <a:latin typeface="Omnes Semibold Roman"/>
              </a:rPr>
              <a:t>Gegevensmodel </a:t>
            </a:r>
          </a:p>
        </p:txBody>
      </p:sp>
      <p:sp>
        <p:nvSpPr>
          <p:cNvPr id="5" name="Slide Number Placeholder 4">
            <a:extLst>
              <a:ext uri="{FF2B5EF4-FFF2-40B4-BE49-F238E27FC236}">
                <a16:creationId xmlns:a16="http://schemas.microsoft.com/office/drawing/2014/main" id="{98E787C9-F46A-E81C-B301-40D4EBD55BED}"/>
              </a:ext>
            </a:extLst>
          </p:cNvPr>
          <p:cNvSpPr>
            <a:spLocks noGrp="1"/>
          </p:cNvSpPr>
          <p:nvPr>
            <p:ph type="sldNum" sz="quarter" idx="12"/>
          </p:nvPr>
        </p:nvSpPr>
        <p:spPr/>
        <p:txBody>
          <a:bodyPr/>
          <a:lstStyle/>
          <a:p>
            <a:fld id="{27C6CCC6-2BE5-4E42-96A4-D1E8E81A3D8E}" type="slidenum">
              <a:rPr lang="fr-FR" smtClean="0"/>
              <a:t>90</a:t>
            </a:fld>
            <a:endParaRPr lang="fr-FR"/>
          </a:p>
        </p:txBody>
      </p:sp>
      <p:graphicFrame>
        <p:nvGraphicFramePr>
          <p:cNvPr id="3" name="Table 14">
            <a:extLst>
              <a:ext uri="{FF2B5EF4-FFF2-40B4-BE49-F238E27FC236}">
                <a16:creationId xmlns:a16="http://schemas.microsoft.com/office/drawing/2014/main" id="{F77D5B22-E070-A2BB-050C-E3DDC2921137}"/>
              </a:ext>
            </a:extLst>
          </p:cNvPr>
          <p:cNvGraphicFramePr>
            <a:graphicFrameLocks noGrp="1"/>
          </p:cNvGraphicFramePr>
          <p:nvPr/>
        </p:nvGraphicFramePr>
        <p:xfrm>
          <a:off x="2379438" y="1009363"/>
          <a:ext cx="9345615" cy="3733800"/>
        </p:xfrm>
        <a:graphic>
          <a:graphicData uri="http://schemas.openxmlformats.org/drawingml/2006/table">
            <a:tbl>
              <a:tblPr firstRow="1">
                <a:tableStyleId>{F5AB1C69-6EDB-4FF4-983F-18BD219EF322}</a:tableStyleId>
              </a:tblPr>
              <a:tblGrid>
                <a:gridCol w="2344962">
                  <a:extLst>
                    <a:ext uri="{9D8B030D-6E8A-4147-A177-3AD203B41FA5}">
                      <a16:colId xmlns:a16="http://schemas.microsoft.com/office/drawing/2014/main" val="1793094615"/>
                    </a:ext>
                  </a:extLst>
                </a:gridCol>
                <a:gridCol w="3657377">
                  <a:extLst>
                    <a:ext uri="{9D8B030D-6E8A-4147-A177-3AD203B41FA5}">
                      <a16:colId xmlns:a16="http://schemas.microsoft.com/office/drawing/2014/main" val="3136795321"/>
                    </a:ext>
                  </a:extLst>
                </a:gridCol>
                <a:gridCol w="3343276">
                  <a:extLst>
                    <a:ext uri="{9D8B030D-6E8A-4147-A177-3AD203B41FA5}">
                      <a16:colId xmlns:a16="http://schemas.microsoft.com/office/drawing/2014/main" val="547631265"/>
                    </a:ext>
                  </a:extLst>
                </a:gridCol>
              </a:tblGrid>
              <a:tr h="166562">
                <a:tc>
                  <a:txBody>
                    <a:bodyPr/>
                    <a:lstStyle/>
                    <a:p>
                      <a:r>
                        <a:rPr lang="nl-BE" sz="1200" b="1"/>
                        <a:t>Berekeningselementen</a:t>
                      </a:r>
                    </a:p>
                  </a:txBody>
                  <a:tcPr>
                    <a:lnB w="12700" cap="flat" cmpd="sng" algn="ctr">
                      <a:solidFill>
                        <a:schemeClr val="bg1">
                          <a:lumMod val="65000"/>
                        </a:schemeClr>
                      </a:solidFill>
                      <a:prstDash val="solid"/>
                      <a:round/>
                      <a:headEnd type="none" w="med" len="med"/>
                      <a:tailEnd type="none" w="med" len="med"/>
                    </a:lnB>
                  </a:tcPr>
                </a:tc>
                <a:tc>
                  <a:txBody>
                    <a:bodyPr/>
                    <a:lstStyle/>
                    <a:p>
                      <a:pPr marL="0" indent="0">
                        <a:buFontTx/>
                        <a:buNone/>
                      </a:pPr>
                      <a:r>
                        <a:rPr lang="nl-BE" sz="1200"/>
                        <a:t>Gegevens</a:t>
                      </a:r>
                    </a:p>
                  </a:txBody>
                  <a:tcPr>
                    <a:lnB w="12700" cap="flat" cmpd="sng" algn="ctr">
                      <a:solidFill>
                        <a:schemeClr val="bg1">
                          <a:lumMod val="65000"/>
                        </a:schemeClr>
                      </a:solidFill>
                      <a:prstDash val="solid"/>
                      <a:round/>
                      <a:headEnd type="none" w="med" len="med"/>
                      <a:tailEnd type="none" w="med" len="med"/>
                    </a:lnB>
                  </a:tcPr>
                </a:tc>
                <a:tc>
                  <a:txBody>
                    <a:bodyPr/>
                    <a:lstStyle/>
                    <a:p>
                      <a:r>
                        <a:rPr lang="nl-BE" sz="1200"/>
                        <a:t>Toelichting</a:t>
                      </a:r>
                    </a:p>
                  </a:txBody>
                  <a:tcPr>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77559379"/>
                  </a:ext>
                </a:extLst>
              </a:tr>
              <a:tr h="499686">
                <a:tc>
                  <a:txBody>
                    <a:bodyPr/>
                    <a:lstStyle/>
                    <a:p>
                      <a:r>
                        <a:rPr lang="nl-BE" sz="1200" b="1"/>
                        <a:t>Menselijke middelen</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nl-BE" sz="1100" dirty="0" err="1"/>
                        <a:t>VTE’s</a:t>
                      </a:r>
                      <a:r>
                        <a:rPr lang="nl-BE" sz="1100" dirty="0"/>
                        <a:t> per sociale actieperimeter </a:t>
                      </a:r>
                    </a:p>
                    <a:p>
                      <a:pPr marL="628650" lvl="1" indent="-171450" algn="l">
                        <a:buFont typeface="Arial" panose="020B0604020202020204" pitchFamily="34" charset="0"/>
                        <a:buChar char="•"/>
                      </a:pPr>
                      <a:r>
                        <a:rPr lang="nl-BE" sz="1100" dirty="0"/>
                        <a:t>OVM</a:t>
                      </a:r>
                    </a:p>
                    <a:p>
                      <a:pPr marL="628650" lvl="1" indent="-171450" algn="l">
                        <a:buFont typeface="Arial" panose="020B0604020202020204" pitchFamily="34" charset="0"/>
                        <a:buChar char="•"/>
                      </a:pPr>
                      <a:r>
                        <a:rPr lang="nl-BE" sz="1100" dirty="0"/>
                        <a:t>DMBSH</a:t>
                      </a:r>
                    </a:p>
                    <a:p>
                      <a:pPr marL="628650" lvl="1" indent="-171450" algn="l">
                        <a:buFont typeface="Arial" panose="020B0604020202020204" pitchFamily="34" charset="0"/>
                        <a:buChar char="•"/>
                      </a:pPr>
                      <a:r>
                        <a:rPr lang="nl-BE" sz="1100" dirty="0"/>
                        <a:t>PSC</a:t>
                      </a:r>
                    </a:p>
                    <a:p>
                      <a:pPr marL="628650" lvl="1" indent="-171450" algn="l">
                        <a:buFont typeface="Arial" panose="020B0604020202020204" pitchFamily="34" charset="0"/>
                        <a:buChar char="•"/>
                      </a:pPr>
                      <a:r>
                        <a:rPr lang="nl-BE" sz="1100" dirty="0"/>
                        <a:t>Andere</a:t>
                      </a:r>
                    </a:p>
                    <a:p>
                      <a:pPr marL="171450" indent="-171450" algn="l">
                        <a:buFont typeface="Arial" panose="020B0604020202020204" pitchFamily="34" charset="0"/>
                        <a:buChar char="•"/>
                      </a:pPr>
                      <a:r>
                        <a:rPr lang="nl-BE" sz="1100" dirty="0"/>
                        <a:t>Berekening naar rato van het aantal sociale woningen (gezinnen) en bewoners </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nl-BE" sz="1200" dirty="0"/>
                        <a:t>Meting van de aanwezigheid van menselijke middelen per 1.000 bewoners en per 1.000 gezinnen </a:t>
                      </a:r>
                    </a:p>
                    <a:p>
                      <a:endParaRPr lang="fr-BE" sz="1200" dirty="0"/>
                    </a:p>
                    <a:p>
                      <a:r>
                        <a:rPr lang="nl-BE" sz="1200" dirty="0"/>
                        <a:t>Index op basis van het gemiddelde van alle sociale actieperimeters</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83264489"/>
                  </a:ext>
                </a:extLst>
              </a:tr>
              <a:tr h="499686">
                <a:tc>
                  <a:txBody>
                    <a:bodyPr/>
                    <a:lstStyle/>
                    <a:p>
                      <a:r>
                        <a:rPr lang="nl-BE" sz="1200" b="1"/>
                        <a:t>Ruimten en lokalen</a:t>
                      </a:r>
                    </a:p>
                    <a:p>
                      <a:endParaRPr lang="fr-BE" sz="1200" b="1"/>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indent="0" algn="l">
                        <a:buFontTx/>
                        <a:buNone/>
                      </a:pPr>
                      <a:r>
                        <a:rPr lang="nl-BE" sz="1100"/>
                        <a:t>Meting van de gerapporteerde tekorten op het vlak van (beoordeling op een schaal van 1 tot 10): </a:t>
                      </a:r>
                    </a:p>
                    <a:p>
                      <a:pPr marL="171450" indent="-171450" algn="l">
                        <a:buFontTx/>
                        <a:buChar char="-"/>
                      </a:pPr>
                      <a:r>
                        <a:rPr lang="nl-BE" sz="1100"/>
                        <a:t>ruimten en uitrustingen </a:t>
                      </a:r>
                    </a:p>
                    <a:p>
                      <a:pPr marL="171450" indent="-171450" algn="l">
                        <a:buFontTx/>
                        <a:buChar char="-"/>
                      </a:pPr>
                      <a:r>
                        <a:rPr lang="nl-BE" sz="1100"/>
                        <a:t>vergaderlokalen</a:t>
                      </a:r>
                    </a:p>
                    <a:p>
                      <a:pPr marL="171450" indent="-171450" algn="l">
                        <a:buFontTx/>
                        <a:buChar char="-"/>
                      </a:pPr>
                      <a:r>
                        <a:rPr lang="nl-BE" sz="1100"/>
                        <a:t>gemeenschapszalen</a:t>
                      </a:r>
                    </a:p>
                    <a:p>
                      <a:pPr marL="171450" indent="-171450" algn="l">
                        <a:buFontTx/>
                        <a:buChar char="-"/>
                      </a:pPr>
                      <a:r>
                        <a:rPr lang="nl-BE" sz="1100"/>
                        <a:t>andere lokalen </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nl-BE" sz="1200" dirty="0"/>
                        <a:t>Meting van de waargenomen en gerapporteerde kwaliteit en beschikbaarheid van de ruimten en lokalen (die geschikt zijn voor sociale actie) </a:t>
                      </a:r>
                    </a:p>
                    <a:p>
                      <a:r>
                        <a:rPr lang="nl-BE" sz="1200" i="1" dirty="0"/>
                        <a:t>Index op basis van het gemiddelde van alle sociale actieperimeters</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403081947"/>
                  </a:ext>
                </a:extLst>
              </a:tr>
              <a:tr h="277604">
                <a:tc>
                  <a:txBody>
                    <a:bodyPr/>
                    <a:lstStyle/>
                    <a:p>
                      <a:r>
                        <a:rPr lang="nl-BE" sz="1200" b="1"/>
                        <a:t>Partners</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indent="0" algn="l">
                        <a:buFontTx/>
                        <a:buNone/>
                      </a:pPr>
                      <a:r>
                        <a:rPr lang="nl-BE" sz="1100" dirty="0"/>
                        <a:t>Meting van de gerapporteerde tekorten op het vlak van samenwerkingsverbanden (beoordeling op een schaal van 1 tot 10):</a:t>
                      </a:r>
                    </a:p>
                    <a:p>
                      <a:pPr marL="171450" indent="-171450" algn="l">
                        <a:buFontTx/>
                        <a:buChar char="-"/>
                      </a:pPr>
                      <a:r>
                        <a:rPr lang="nl-BE" sz="1100" dirty="0"/>
                        <a:t>institutionele partners </a:t>
                      </a:r>
                    </a:p>
                    <a:p>
                      <a:pPr marL="171450" indent="-171450" algn="l">
                        <a:buFontTx/>
                        <a:buChar char="-"/>
                      </a:pPr>
                      <a:r>
                        <a:rPr lang="nl-BE" sz="1100" dirty="0"/>
                        <a:t>verenigingspartners</a:t>
                      </a:r>
                    </a:p>
                    <a:p>
                      <a:pPr marL="171450" indent="-171450" algn="l">
                        <a:buFontTx/>
                        <a:buChar char="-"/>
                      </a:pPr>
                      <a:r>
                        <a:rPr lang="nl-BE" sz="1100" dirty="0"/>
                        <a:t>andere partners (indien van toepassing)</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nl-BE" sz="1200" dirty="0"/>
                        <a:t>Meting van de waargenomen en gerapporteerde kwaliteit van de samenwerkingsverbanden in de sociale actieperimeter </a:t>
                      </a:r>
                    </a:p>
                    <a:p>
                      <a:r>
                        <a:rPr lang="nl-BE" sz="1200" i="1" dirty="0"/>
                        <a:t>Index op basis van het gemiddelde van alle sociale actieperimeters</a:t>
                      </a:r>
                    </a:p>
                  </a:txBody>
                  <a:tcP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11805100"/>
                  </a:ext>
                </a:extLst>
              </a:tr>
            </a:tbl>
          </a:graphicData>
        </a:graphic>
      </p:graphicFrame>
      <p:sp>
        <p:nvSpPr>
          <p:cNvPr id="6" name="Rectangle: Rounded Corners 5">
            <a:extLst>
              <a:ext uri="{FF2B5EF4-FFF2-40B4-BE49-F238E27FC236}">
                <a16:creationId xmlns:a16="http://schemas.microsoft.com/office/drawing/2014/main" id="{1A5FA00D-D415-05C2-BD4A-23B50CDE537F}"/>
              </a:ext>
            </a:extLst>
          </p:cNvPr>
          <p:cNvSpPr/>
          <p:nvPr/>
        </p:nvSpPr>
        <p:spPr>
          <a:xfrm>
            <a:off x="201489" y="1814759"/>
            <a:ext cx="1500554" cy="53004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a:t>Ingezette middelen</a:t>
            </a:r>
          </a:p>
        </p:txBody>
      </p:sp>
      <p:sp>
        <p:nvSpPr>
          <p:cNvPr id="10" name="Oval 9">
            <a:extLst>
              <a:ext uri="{FF2B5EF4-FFF2-40B4-BE49-F238E27FC236}">
                <a16:creationId xmlns:a16="http://schemas.microsoft.com/office/drawing/2014/main" id="{051A849C-5CC9-F49E-1EE5-D346987B3A26}"/>
              </a:ext>
            </a:extLst>
          </p:cNvPr>
          <p:cNvSpPr/>
          <p:nvPr/>
        </p:nvSpPr>
        <p:spPr>
          <a:xfrm>
            <a:off x="1541425" y="2075090"/>
            <a:ext cx="429848" cy="445477"/>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BE"/>
              <a:t>Y</a:t>
            </a:r>
          </a:p>
        </p:txBody>
      </p:sp>
      <p:sp>
        <p:nvSpPr>
          <p:cNvPr id="7" name="Rectangle: Rounded Corners 6">
            <a:extLst>
              <a:ext uri="{FF2B5EF4-FFF2-40B4-BE49-F238E27FC236}">
                <a16:creationId xmlns:a16="http://schemas.microsoft.com/office/drawing/2014/main" id="{46A92560-433E-D500-28D6-C99A7F05B1D2}"/>
              </a:ext>
            </a:extLst>
          </p:cNvPr>
          <p:cNvSpPr/>
          <p:nvPr/>
        </p:nvSpPr>
        <p:spPr>
          <a:xfrm>
            <a:off x="4695484" y="4838699"/>
            <a:ext cx="6300789" cy="1297637"/>
          </a:xfrm>
          <a:prstGeom prst="roundRect">
            <a:avLst/>
          </a:prstGeom>
          <a:solidFill>
            <a:srgbClr val="2BB3C2">
              <a:alpha val="35000"/>
            </a:srgbClr>
          </a:solidFill>
          <a:ln w="12700" cap="flat" cmpd="sng" algn="ctr">
            <a:solidFill>
              <a:srgbClr val="3A4660"/>
            </a:solidFill>
            <a:prstDash val="solid"/>
          </a:ln>
          <a:effectLst/>
        </p:spPr>
        <p:txBody>
          <a:bodyPr rtlCol="0" anchor="ctr"/>
          <a:lstStyle/>
          <a:p>
            <a:pPr algn="ctr"/>
            <a:r>
              <a:rPr lang="nl-BE" sz="1400">
                <a:solidFill>
                  <a:schemeClr val="tx2"/>
                </a:solidFill>
                <a:latin typeface="Omnes Regular Roman"/>
                <a:cs typeface="Calibri Light" panose="020F0302020204030204" pitchFamily="34" charset="0"/>
              </a:rPr>
              <a:t>Menselijke middelen</a:t>
            </a:r>
          </a:p>
          <a:p>
            <a:pPr algn="ctr"/>
            <a:r>
              <a:rPr lang="nl-BE" sz="1400">
                <a:solidFill>
                  <a:schemeClr val="tx2"/>
                </a:solidFill>
                <a:latin typeface="Omnes Regular Roman"/>
                <a:cs typeface="Calibri Light" panose="020F0302020204030204" pitchFamily="34" charset="0"/>
              </a:rPr>
              <a:t>+</a:t>
            </a:r>
          </a:p>
          <a:p>
            <a:pPr algn="ctr"/>
            <a:r>
              <a:rPr lang="nl-BE" sz="1400">
                <a:solidFill>
                  <a:schemeClr val="tx2"/>
                </a:solidFill>
                <a:latin typeface="Omnes Regular Roman"/>
                <a:cs typeface="Calibri Light" panose="020F0302020204030204" pitchFamily="34" charset="0"/>
              </a:rPr>
              <a:t>Ruimten en lokalen</a:t>
            </a:r>
          </a:p>
          <a:p>
            <a:pPr algn="ctr"/>
            <a:r>
              <a:rPr lang="nl-BE" sz="1400">
                <a:solidFill>
                  <a:schemeClr val="tx2"/>
                </a:solidFill>
                <a:latin typeface="Omnes Regular Roman"/>
                <a:cs typeface="Calibri Light" panose="020F0302020204030204" pitchFamily="34" charset="0"/>
              </a:rPr>
              <a:t>+</a:t>
            </a:r>
          </a:p>
          <a:p>
            <a:pPr algn="ctr"/>
            <a:r>
              <a:rPr lang="nl-BE" sz="1400">
                <a:solidFill>
                  <a:schemeClr val="tx2"/>
                </a:solidFill>
                <a:latin typeface="Omnes Regular Roman"/>
                <a:cs typeface="Calibri Light" panose="020F0302020204030204" pitchFamily="34" charset="0"/>
              </a:rPr>
              <a:t>Partners</a:t>
            </a:r>
          </a:p>
        </p:txBody>
      </p:sp>
      <p:sp>
        <p:nvSpPr>
          <p:cNvPr id="4" name="Rectangle: Rounded Corners 5">
            <a:extLst>
              <a:ext uri="{FF2B5EF4-FFF2-40B4-BE49-F238E27FC236}">
                <a16:creationId xmlns:a16="http://schemas.microsoft.com/office/drawing/2014/main" id="{A3103037-43BB-3A2C-188C-FBF06A1DC8EA}"/>
              </a:ext>
            </a:extLst>
          </p:cNvPr>
          <p:cNvSpPr/>
          <p:nvPr/>
        </p:nvSpPr>
        <p:spPr>
          <a:xfrm>
            <a:off x="2379438" y="5022731"/>
            <a:ext cx="2110197" cy="673049"/>
          </a:xfrm>
          <a:prstGeom prst="roundRect">
            <a:avLst/>
          </a:prstGeom>
          <a:solidFill>
            <a:srgbClr val="2BB3C2">
              <a:alpha val="35000"/>
            </a:srgbClr>
          </a:solidFill>
          <a:ln w="12700" cap="flat" cmpd="sng" algn="ctr">
            <a:solidFill>
              <a:srgbClr val="3A4660"/>
            </a:solidFill>
            <a:prstDash val="solid"/>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BE" sz="1600" b="1">
                <a:solidFill>
                  <a:schemeClr val="tx2"/>
                </a:solidFill>
                <a:latin typeface="Omnes Regular Roman"/>
                <a:cs typeface="Calibri Light" panose="020F0302020204030204" pitchFamily="34" charset="0"/>
              </a:rPr>
              <a:t>Index “MIDDELEN” =   </a:t>
            </a:r>
          </a:p>
        </p:txBody>
      </p:sp>
      <p:pic>
        <p:nvPicPr>
          <p:cNvPr id="9" name="Image 4">
            <a:extLst>
              <a:ext uri="{FF2B5EF4-FFF2-40B4-BE49-F238E27FC236}">
                <a16:creationId xmlns:a16="http://schemas.microsoft.com/office/drawing/2014/main" id="{ABDC9D5D-72C6-C38A-E625-9048D46845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327" y="6152577"/>
            <a:ext cx="1110749" cy="568900"/>
          </a:xfrm>
          <a:prstGeom prst="rect">
            <a:avLst/>
          </a:prstGeom>
        </p:spPr>
      </p:pic>
      <p:pic>
        <p:nvPicPr>
          <p:cNvPr id="11" name="Picture 7">
            <a:extLst>
              <a:ext uri="{FF2B5EF4-FFF2-40B4-BE49-F238E27FC236}">
                <a16:creationId xmlns:a16="http://schemas.microsoft.com/office/drawing/2014/main" id="{C67C8BB7-D1FF-63A2-95B1-E5E12AFEF20C}"/>
              </a:ext>
            </a:extLst>
          </p:cNvPr>
          <p:cNvPicPr>
            <a:picLocks noChangeAspect="1"/>
          </p:cNvPicPr>
          <p:nvPr/>
        </p:nvPicPr>
        <p:blipFill>
          <a:blip r:embed="rId3"/>
          <a:stretch>
            <a:fillRect/>
          </a:stretch>
        </p:blipFill>
        <p:spPr>
          <a:xfrm>
            <a:off x="10996273" y="6264229"/>
            <a:ext cx="1060631" cy="468471"/>
          </a:xfrm>
          <a:prstGeom prst="rect">
            <a:avLst/>
          </a:prstGeom>
        </p:spPr>
      </p:pic>
      <p:sp>
        <p:nvSpPr>
          <p:cNvPr id="12" name="Espace réservé du pied de page 11">
            <a:extLst>
              <a:ext uri="{FF2B5EF4-FFF2-40B4-BE49-F238E27FC236}">
                <a16:creationId xmlns:a16="http://schemas.microsoft.com/office/drawing/2014/main" id="{560F8B5B-5CF4-5D48-FCE8-D8C1DF8168AB}"/>
              </a:ext>
            </a:extLst>
          </p:cNvPr>
          <p:cNvSpPr>
            <a:spLocks noGrp="1"/>
          </p:cNvSpPr>
          <p:nvPr>
            <p:ph type="ftr" sz="quarter" idx="11"/>
          </p:nvPr>
        </p:nvSpPr>
        <p:spPr/>
        <p:txBody>
          <a:bodyPr/>
          <a:lstStyle/>
          <a:p>
            <a:r>
              <a:rPr lang="nl-BE" dirty="0"/>
              <a:t>Plenaire vergadering PSC’s 2025</a:t>
            </a:r>
          </a:p>
        </p:txBody>
      </p:sp>
    </p:spTree>
    <p:extLst>
      <p:ext uri="{BB962C8B-B14F-4D97-AF65-F5344CB8AC3E}">
        <p14:creationId xmlns:p14="http://schemas.microsoft.com/office/powerpoint/2010/main" val="12196374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4B6B-07CC-4947-DCD4-A3916C975AA6}"/>
              </a:ext>
            </a:extLst>
          </p:cNvPr>
          <p:cNvSpPr>
            <a:spLocks noGrp="1"/>
          </p:cNvSpPr>
          <p:nvPr>
            <p:ph type="title"/>
          </p:nvPr>
        </p:nvSpPr>
        <p:spPr/>
        <p:txBody>
          <a:bodyPr>
            <a:normAutofit/>
          </a:bodyPr>
          <a:lstStyle/>
          <a:p>
            <a:r>
              <a:rPr lang="nl-BE" sz="3200" b="1">
                <a:solidFill>
                  <a:srgbClr val="00A4B5"/>
                </a:solidFill>
                <a:latin typeface="Omnes Semibold Roman"/>
              </a:rPr>
              <a:t>Bepaling van de interventiebehoeften</a:t>
            </a:r>
            <a:br>
              <a:rPr lang="nl-BE" sz="3200" b="1">
                <a:solidFill>
                  <a:srgbClr val="00A4B5"/>
                </a:solidFill>
                <a:latin typeface="Omnes Semibold Roman"/>
              </a:rPr>
            </a:br>
            <a:r>
              <a:rPr lang="nl-BE" sz="2400" b="1" i="1">
                <a:solidFill>
                  <a:schemeClr val="tx2"/>
                </a:solidFill>
                <a:latin typeface="Omnes Semibold Roman"/>
              </a:rPr>
              <a:t>per wijk – op basis van een typologie van de effectieve behoeften van de bewoners en de beschikbare middelen </a:t>
            </a:r>
          </a:p>
        </p:txBody>
      </p:sp>
      <p:sp>
        <p:nvSpPr>
          <p:cNvPr id="4" name="Footer Placeholder 3">
            <a:extLst>
              <a:ext uri="{FF2B5EF4-FFF2-40B4-BE49-F238E27FC236}">
                <a16:creationId xmlns:a16="http://schemas.microsoft.com/office/drawing/2014/main" id="{639253FB-6327-6EE5-A8AC-20461B891508}"/>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98E787C9-F46A-E81C-B301-40D4EBD55BED}"/>
              </a:ext>
            </a:extLst>
          </p:cNvPr>
          <p:cNvSpPr>
            <a:spLocks noGrp="1"/>
          </p:cNvSpPr>
          <p:nvPr>
            <p:ph type="sldNum" sz="quarter" idx="12"/>
          </p:nvPr>
        </p:nvSpPr>
        <p:spPr/>
        <p:txBody>
          <a:bodyPr/>
          <a:lstStyle/>
          <a:p>
            <a:fld id="{27C6CCC6-2BE5-4E42-96A4-D1E8E81A3D8E}" type="slidenum">
              <a:rPr lang="fr-FR" smtClean="0"/>
              <a:t>91</a:t>
            </a:fld>
            <a:endParaRPr lang="fr-FR"/>
          </a:p>
        </p:txBody>
      </p:sp>
      <p:sp>
        <p:nvSpPr>
          <p:cNvPr id="43" name="Rectangle: Rounded Corners 42">
            <a:extLst>
              <a:ext uri="{FF2B5EF4-FFF2-40B4-BE49-F238E27FC236}">
                <a16:creationId xmlns:a16="http://schemas.microsoft.com/office/drawing/2014/main" id="{84DF2E77-C596-33EA-C3E0-D4C8F68BD989}"/>
              </a:ext>
            </a:extLst>
          </p:cNvPr>
          <p:cNvSpPr/>
          <p:nvPr/>
        </p:nvSpPr>
        <p:spPr>
          <a:xfrm>
            <a:off x="5180961" y="2828534"/>
            <a:ext cx="3452847" cy="895963"/>
          </a:xfrm>
          <a:prstGeom prst="roundRect">
            <a:avLst/>
          </a:prstGeom>
          <a:solidFill>
            <a:srgbClr val="2BB3C2">
              <a:alpha val="35000"/>
            </a:srgbClr>
          </a:solidFill>
          <a:ln w="12700" cap="flat" cmpd="sng" algn="ctr">
            <a:solidFill>
              <a:srgbClr val="3A4660"/>
            </a:solidFill>
            <a:prstDash val="solid"/>
          </a:ln>
          <a:effectLst/>
        </p:spPr>
        <p:txBody>
          <a:bodyPr rtlCol="0" anchor="ctr"/>
          <a:lstStyle/>
          <a:p>
            <a:pPr algn="ctr"/>
            <a:r>
              <a:rPr lang="nl-BE" sz="1600" b="1">
                <a:solidFill>
                  <a:schemeClr val="tx2"/>
                </a:solidFill>
                <a:latin typeface="Omnes Regular Roman"/>
                <a:cs typeface="Calibri Light" panose="020F0302020204030204" pitchFamily="34" charset="0"/>
              </a:rPr>
              <a:t>(Reële situatie van de bewoners)</a:t>
            </a:r>
          </a:p>
          <a:p>
            <a:pPr algn="ctr"/>
            <a:r>
              <a:rPr lang="nl-BE" sz="700" b="1" u="sng">
                <a:solidFill>
                  <a:schemeClr val="tx2"/>
                </a:solidFill>
                <a:latin typeface="Omnes Regular Roman"/>
                <a:cs typeface="Calibri Light" panose="020F0302020204030204" pitchFamily="34" charset="0"/>
              </a:rPr>
              <a:t>_________________________________                                    ______</a:t>
            </a:r>
          </a:p>
          <a:p>
            <a:pPr algn="ctr"/>
            <a:endParaRPr lang="fr-BE" sz="700" b="1" u="sng" kern="0">
              <a:solidFill>
                <a:schemeClr val="tx2"/>
              </a:solidFill>
              <a:latin typeface="Omnes Regular Roman"/>
              <a:cs typeface="Calibri Light" panose="020F0302020204030204" pitchFamily="34" charset="0"/>
            </a:endParaRPr>
          </a:p>
          <a:p>
            <a:pPr algn="ctr"/>
            <a:r>
              <a:rPr lang="nl-BE" sz="1600" b="1">
                <a:solidFill>
                  <a:schemeClr val="tx2"/>
                </a:solidFill>
                <a:latin typeface="Omnes Regular Roman"/>
                <a:cs typeface="Calibri Light" panose="020F0302020204030204" pitchFamily="34" charset="0"/>
              </a:rPr>
              <a:t>(Ingezette middelen)</a:t>
            </a:r>
          </a:p>
        </p:txBody>
      </p:sp>
      <p:sp>
        <p:nvSpPr>
          <p:cNvPr id="3" name="Rectangle: Rounded Corners 5">
            <a:extLst>
              <a:ext uri="{FF2B5EF4-FFF2-40B4-BE49-F238E27FC236}">
                <a16:creationId xmlns:a16="http://schemas.microsoft.com/office/drawing/2014/main" id="{25DE17D7-7A46-C5B9-4DDA-DCA558D0FBE8}"/>
              </a:ext>
            </a:extLst>
          </p:cNvPr>
          <p:cNvSpPr/>
          <p:nvPr/>
        </p:nvSpPr>
        <p:spPr>
          <a:xfrm>
            <a:off x="1980217" y="2939990"/>
            <a:ext cx="2940433" cy="673049"/>
          </a:xfrm>
          <a:prstGeom prst="roundRect">
            <a:avLst/>
          </a:prstGeom>
          <a:solidFill>
            <a:srgbClr val="2BB3C2">
              <a:alpha val="35000"/>
            </a:srgbClr>
          </a:solidFill>
          <a:ln w="12700" cap="flat" cmpd="sng" algn="ctr">
            <a:solidFill>
              <a:srgbClr val="3A4660"/>
            </a:solidFill>
            <a:prstDash val="solid"/>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BE" sz="1600" b="1">
                <a:solidFill>
                  <a:schemeClr val="tx2"/>
                </a:solidFill>
                <a:latin typeface="Omnes Regular Roman"/>
                <a:cs typeface="Calibri Light" panose="020F0302020204030204" pitchFamily="34" charset="0"/>
              </a:rPr>
              <a:t>Samenvattende index “INTERVENTIEBEHOEFTEN” =  </a:t>
            </a:r>
          </a:p>
        </p:txBody>
      </p:sp>
    </p:spTree>
    <p:extLst>
      <p:ext uri="{BB962C8B-B14F-4D97-AF65-F5344CB8AC3E}">
        <p14:creationId xmlns:p14="http://schemas.microsoft.com/office/powerpoint/2010/main" val="24906465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0AAFA-A225-9E70-75BE-214EB05DD4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EDB40-7FA4-09F5-1F8A-50ADD68E2368}"/>
              </a:ext>
            </a:extLst>
          </p:cNvPr>
          <p:cNvSpPr>
            <a:spLocks noGrp="1"/>
          </p:cNvSpPr>
          <p:nvPr>
            <p:ph type="title"/>
          </p:nvPr>
        </p:nvSpPr>
        <p:spPr/>
        <p:txBody>
          <a:bodyPr>
            <a:normAutofit/>
          </a:bodyPr>
          <a:lstStyle/>
          <a:p>
            <a:r>
              <a:rPr lang="nl-BE" sz="3200" b="1" dirty="0">
                <a:solidFill>
                  <a:srgbClr val="00A4B5"/>
                </a:solidFill>
                <a:latin typeface="Omnes Semibold Roman"/>
              </a:rPr>
              <a:t>Concreet</a:t>
            </a:r>
            <a:br>
              <a:rPr lang="nl-BE" sz="3200" b="1" dirty="0">
                <a:solidFill>
                  <a:srgbClr val="00A4B5"/>
                </a:solidFill>
                <a:latin typeface="Omnes Semibold Roman"/>
              </a:rPr>
            </a:br>
            <a:r>
              <a:rPr lang="nl-BE" sz="2400" b="1" i="1" dirty="0">
                <a:solidFill>
                  <a:schemeClr val="tx2"/>
                </a:solidFill>
                <a:latin typeface="Omnes Semibold Roman"/>
              </a:rPr>
              <a:t>per OVM – Document opstellen waarin de onderdelen van de sociale diagnose van de sociale actieperimeters binnen haar patrimonium worden gebundeld </a:t>
            </a:r>
          </a:p>
        </p:txBody>
      </p:sp>
      <p:sp>
        <p:nvSpPr>
          <p:cNvPr id="4" name="Footer Placeholder 3">
            <a:extLst>
              <a:ext uri="{FF2B5EF4-FFF2-40B4-BE49-F238E27FC236}">
                <a16:creationId xmlns:a16="http://schemas.microsoft.com/office/drawing/2014/main" id="{7CD001BC-CBE5-C8C4-7060-368E2F070755}"/>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9FEF1A7D-1613-1338-BA07-4418F7535D21}"/>
              </a:ext>
            </a:extLst>
          </p:cNvPr>
          <p:cNvSpPr>
            <a:spLocks noGrp="1"/>
          </p:cNvSpPr>
          <p:nvPr>
            <p:ph type="sldNum" sz="quarter" idx="12"/>
          </p:nvPr>
        </p:nvSpPr>
        <p:spPr/>
        <p:txBody>
          <a:bodyPr/>
          <a:lstStyle/>
          <a:p>
            <a:fld id="{27C6CCC6-2BE5-4E42-96A4-D1E8E81A3D8E}" type="slidenum">
              <a:rPr lang="fr-FR" smtClean="0"/>
              <a:t>92</a:t>
            </a:fld>
            <a:endParaRPr lang="fr-FR"/>
          </a:p>
        </p:txBody>
      </p:sp>
      <p:grpSp>
        <p:nvGrpSpPr>
          <p:cNvPr id="30" name="Group 29">
            <a:extLst>
              <a:ext uri="{FF2B5EF4-FFF2-40B4-BE49-F238E27FC236}">
                <a16:creationId xmlns:a16="http://schemas.microsoft.com/office/drawing/2014/main" id="{9948B651-1C52-5B5B-3EF4-2ABC5CAC6417}"/>
              </a:ext>
            </a:extLst>
          </p:cNvPr>
          <p:cNvGrpSpPr/>
          <p:nvPr/>
        </p:nvGrpSpPr>
        <p:grpSpPr>
          <a:xfrm>
            <a:off x="2876549" y="1896436"/>
            <a:ext cx="7496175" cy="3972418"/>
            <a:chOff x="2000249" y="1877386"/>
            <a:chExt cx="7496175" cy="3972418"/>
          </a:xfrm>
        </p:grpSpPr>
        <p:pic>
          <p:nvPicPr>
            <p:cNvPr id="7" name="Picture 6">
              <a:extLst>
                <a:ext uri="{FF2B5EF4-FFF2-40B4-BE49-F238E27FC236}">
                  <a16:creationId xmlns:a16="http://schemas.microsoft.com/office/drawing/2014/main" id="{97C5D74A-C099-A033-E3CC-D01A010CCB1F}"/>
                </a:ext>
              </a:extLst>
            </p:cNvPr>
            <p:cNvPicPr>
              <a:picLocks noChangeAspect="1"/>
            </p:cNvPicPr>
            <p:nvPr/>
          </p:nvPicPr>
          <p:blipFill>
            <a:blip r:embed="rId2"/>
            <a:stretch>
              <a:fillRect/>
            </a:stretch>
          </p:blipFill>
          <p:spPr>
            <a:xfrm>
              <a:off x="2000249" y="1877386"/>
              <a:ext cx="7496175" cy="3972418"/>
            </a:xfrm>
            <a:prstGeom prst="rect">
              <a:avLst/>
            </a:prstGeom>
            <a:ln>
              <a:solidFill>
                <a:schemeClr val="tx1"/>
              </a:solidFill>
            </a:ln>
          </p:spPr>
        </p:pic>
        <p:sp>
          <p:nvSpPr>
            <p:cNvPr id="16" name="Rectangle: Rounded Corners 15">
              <a:extLst>
                <a:ext uri="{FF2B5EF4-FFF2-40B4-BE49-F238E27FC236}">
                  <a16:creationId xmlns:a16="http://schemas.microsoft.com/office/drawing/2014/main" id="{DA1FF1B0-BBD3-A444-59C5-073DD2F40E1E}"/>
                </a:ext>
              </a:extLst>
            </p:cNvPr>
            <p:cNvSpPr/>
            <p:nvPr/>
          </p:nvSpPr>
          <p:spPr>
            <a:xfrm>
              <a:off x="2419350" y="2124075"/>
              <a:ext cx="2009775" cy="209550"/>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sz="1200" i="1" dirty="0"/>
                <a:t>Naam van de OVM</a:t>
              </a:r>
            </a:p>
          </p:txBody>
        </p:sp>
        <p:sp>
          <p:nvSpPr>
            <p:cNvPr id="17" name="Rectangle: Rounded Corners 16">
              <a:extLst>
                <a:ext uri="{FF2B5EF4-FFF2-40B4-BE49-F238E27FC236}">
                  <a16:creationId xmlns:a16="http://schemas.microsoft.com/office/drawing/2014/main" id="{CD23292B-81C8-AABE-E0F0-9ACF5CDDBD25}"/>
                </a:ext>
              </a:extLst>
            </p:cNvPr>
            <p:cNvSpPr/>
            <p:nvPr/>
          </p:nvSpPr>
          <p:spPr>
            <a:xfrm>
              <a:off x="2419350" y="2370764"/>
              <a:ext cx="2009775" cy="209550"/>
            </a:xfrm>
            <a:prstGeom prst="round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sz="1000" i="1" dirty="0">
                  <a:solidFill>
                    <a:srgbClr val="0070C0"/>
                  </a:solidFill>
                </a:rPr>
                <a:t>Kenmerkende gegevens </a:t>
              </a:r>
            </a:p>
          </p:txBody>
        </p:sp>
        <p:grpSp>
          <p:nvGrpSpPr>
            <p:cNvPr id="20" name="Group 19">
              <a:extLst>
                <a:ext uri="{FF2B5EF4-FFF2-40B4-BE49-F238E27FC236}">
                  <a16:creationId xmlns:a16="http://schemas.microsoft.com/office/drawing/2014/main" id="{8C4CE885-55A4-CBA2-FD45-4710110D0FA8}"/>
                </a:ext>
              </a:extLst>
            </p:cNvPr>
            <p:cNvGrpSpPr/>
            <p:nvPr/>
          </p:nvGrpSpPr>
          <p:grpSpPr>
            <a:xfrm>
              <a:off x="2886075" y="2933700"/>
              <a:ext cx="2333625" cy="289551"/>
              <a:chOff x="2886075" y="2767012"/>
              <a:chExt cx="2333625" cy="456239"/>
            </a:xfrm>
          </p:grpSpPr>
          <p:sp>
            <p:nvSpPr>
              <p:cNvPr id="18" name="Rectangle: Rounded Corners 17">
                <a:extLst>
                  <a:ext uri="{FF2B5EF4-FFF2-40B4-BE49-F238E27FC236}">
                    <a16:creationId xmlns:a16="http://schemas.microsoft.com/office/drawing/2014/main" id="{594D920C-AB20-C393-8701-1D77696E93DE}"/>
                  </a:ext>
                </a:extLst>
              </p:cNvPr>
              <p:cNvSpPr/>
              <p:nvPr/>
            </p:nvSpPr>
            <p:spPr>
              <a:xfrm>
                <a:off x="2886075" y="2767012"/>
                <a:ext cx="2333625" cy="209550"/>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sz="1050" i="1"/>
                  <a:t>Naam van de sociale actieperimeter </a:t>
                </a:r>
              </a:p>
            </p:txBody>
          </p:sp>
          <p:sp>
            <p:nvSpPr>
              <p:cNvPr id="19" name="Rectangle: Rounded Corners 18">
                <a:extLst>
                  <a:ext uri="{FF2B5EF4-FFF2-40B4-BE49-F238E27FC236}">
                    <a16:creationId xmlns:a16="http://schemas.microsoft.com/office/drawing/2014/main" id="{6E818BC9-0FF3-C1FA-75BD-5D7F6E90F33C}"/>
                  </a:ext>
                </a:extLst>
              </p:cNvPr>
              <p:cNvSpPr/>
              <p:nvPr/>
            </p:nvSpPr>
            <p:spPr>
              <a:xfrm>
                <a:off x="2886075" y="3013701"/>
                <a:ext cx="2333625" cy="209550"/>
              </a:xfrm>
              <a:prstGeom prst="round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sz="800" i="1">
                    <a:solidFill>
                      <a:srgbClr val="0070C0"/>
                    </a:solidFill>
                  </a:rPr>
                  <a:t>Kenmerkende gegevens</a:t>
                </a:r>
              </a:p>
            </p:txBody>
          </p:sp>
        </p:grpSp>
        <p:grpSp>
          <p:nvGrpSpPr>
            <p:cNvPr id="21" name="Group 20">
              <a:extLst>
                <a:ext uri="{FF2B5EF4-FFF2-40B4-BE49-F238E27FC236}">
                  <a16:creationId xmlns:a16="http://schemas.microsoft.com/office/drawing/2014/main" id="{62305FCC-0233-0596-5409-40F1F00E28A8}"/>
                </a:ext>
              </a:extLst>
            </p:cNvPr>
            <p:cNvGrpSpPr/>
            <p:nvPr/>
          </p:nvGrpSpPr>
          <p:grpSpPr>
            <a:xfrm>
              <a:off x="2886075" y="3459264"/>
              <a:ext cx="2333625" cy="289551"/>
              <a:chOff x="2886075" y="2767012"/>
              <a:chExt cx="2333625" cy="456239"/>
            </a:xfrm>
          </p:grpSpPr>
          <p:sp>
            <p:nvSpPr>
              <p:cNvPr id="22" name="Rectangle: Rounded Corners 21">
                <a:extLst>
                  <a:ext uri="{FF2B5EF4-FFF2-40B4-BE49-F238E27FC236}">
                    <a16:creationId xmlns:a16="http://schemas.microsoft.com/office/drawing/2014/main" id="{DD67E1E4-C175-5645-4B9A-981690B52433}"/>
                  </a:ext>
                </a:extLst>
              </p:cNvPr>
              <p:cNvSpPr/>
              <p:nvPr/>
            </p:nvSpPr>
            <p:spPr>
              <a:xfrm>
                <a:off x="2886075" y="2767012"/>
                <a:ext cx="2333625" cy="209550"/>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sz="1050" i="1"/>
                  <a:t>Naam van de sociale actieperimeter</a:t>
                </a:r>
              </a:p>
            </p:txBody>
          </p:sp>
          <p:sp>
            <p:nvSpPr>
              <p:cNvPr id="23" name="Rectangle: Rounded Corners 22">
                <a:extLst>
                  <a:ext uri="{FF2B5EF4-FFF2-40B4-BE49-F238E27FC236}">
                    <a16:creationId xmlns:a16="http://schemas.microsoft.com/office/drawing/2014/main" id="{83D404EC-8978-D138-0998-0C782271E627}"/>
                  </a:ext>
                </a:extLst>
              </p:cNvPr>
              <p:cNvSpPr/>
              <p:nvPr/>
            </p:nvSpPr>
            <p:spPr>
              <a:xfrm>
                <a:off x="2886075" y="3013701"/>
                <a:ext cx="2333625" cy="209550"/>
              </a:xfrm>
              <a:prstGeom prst="round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sz="800" i="1">
                    <a:solidFill>
                      <a:srgbClr val="0070C0"/>
                    </a:solidFill>
                  </a:rPr>
                  <a:t>Kenmerkende gegevens</a:t>
                </a:r>
              </a:p>
            </p:txBody>
          </p:sp>
        </p:grpSp>
        <p:grpSp>
          <p:nvGrpSpPr>
            <p:cNvPr id="24" name="Group 23">
              <a:extLst>
                <a:ext uri="{FF2B5EF4-FFF2-40B4-BE49-F238E27FC236}">
                  <a16:creationId xmlns:a16="http://schemas.microsoft.com/office/drawing/2014/main" id="{F6321448-B474-2A46-B5BE-D907D957C053}"/>
                </a:ext>
              </a:extLst>
            </p:cNvPr>
            <p:cNvGrpSpPr/>
            <p:nvPr/>
          </p:nvGrpSpPr>
          <p:grpSpPr>
            <a:xfrm>
              <a:off x="2886075" y="3997278"/>
              <a:ext cx="2333625" cy="289551"/>
              <a:chOff x="2886075" y="2767012"/>
              <a:chExt cx="2333625" cy="456239"/>
            </a:xfrm>
          </p:grpSpPr>
          <p:sp>
            <p:nvSpPr>
              <p:cNvPr id="25" name="Rectangle: Rounded Corners 24">
                <a:extLst>
                  <a:ext uri="{FF2B5EF4-FFF2-40B4-BE49-F238E27FC236}">
                    <a16:creationId xmlns:a16="http://schemas.microsoft.com/office/drawing/2014/main" id="{13DEE32A-9C21-6420-0E6E-26C572F9F6F3}"/>
                  </a:ext>
                </a:extLst>
              </p:cNvPr>
              <p:cNvSpPr/>
              <p:nvPr/>
            </p:nvSpPr>
            <p:spPr>
              <a:xfrm>
                <a:off x="2886075" y="2767012"/>
                <a:ext cx="2333625" cy="209550"/>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sz="1050" i="1"/>
                  <a:t>Naam van de sociale actieperimeter</a:t>
                </a:r>
              </a:p>
            </p:txBody>
          </p:sp>
          <p:sp>
            <p:nvSpPr>
              <p:cNvPr id="26" name="Rectangle: Rounded Corners 25">
                <a:extLst>
                  <a:ext uri="{FF2B5EF4-FFF2-40B4-BE49-F238E27FC236}">
                    <a16:creationId xmlns:a16="http://schemas.microsoft.com/office/drawing/2014/main" id="{97B26327-F5AF-B2DD-5CFE-84555AB1D43C}"/>
                  </a:ext>
                </a:extLst>
              </p:cNvPr>
              <p:cNvSpPr/>
              <p:nvPr/>
            </p:nvSpPr>
            <p:spPr>
              <a:xfrm>
                <a:off x="2886075" y="3013701"/>
                <a:ext cx="2333625" cy="209550"/>
              </a:xfrm>
              <a:prstGeom prst="round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sz="800" i="1">
                    <a:solidFill>
                      <a:srgbClr val="0070C0"/>
                    </a:solidFill>
                  </a:rPr>
                  <a:t>Kenmerkende gegevens</a:t>
                </a:r>
              </a:p>
            </p:txBody>
          </p:sp>
        </p:grpSp>
        <p:grpSp>
          <p:nvGrpSpPr>
            <p:cNvPr id="27" name="Group 26">
              <a:extLst>
                <a:ext uri="{FF2B5EF4-FFF2-40B4-BE49-F238E27FC236}">
                  <a16:creationId xmlns:a16="http://schemas.microsoft.com/office/drawing/2014/main" id="{034B0ED1-7955-57E9-638E-9BA9DFEB137A}"/>
                </a:ext>
              </a:extLst>
            </p:cNvPr>
            <p:cNvGrpSpPr/>
            <p:nvPr/>
          </p:nvGrpSpPr>
          <p:grpSpPr>
            <a:xfrm>
              <a:off x="2886075" y="4535292"/>
              <a:ext cx="2333625" cy="289551"/>
              <a:chOff x="2886075" y="2767012"/>
              <a:chExt cx="2333625" cy="456239"/>
            </a:xfrm>
          </p:grpSpPr>
          <p:sp>
            <p:nvSpPr>
              <p:cNvPr id="28" name="Rectangle: Rounded Corners 27">
                <a:extLst>
                  <a:ext uri="{FF2B5EF4-FFF2-40B4-BE49-F238E27FC236}">
                    <a16:creationId xmlns:a16="http://schemas.microsoft.com/office/drawing/2014/main" id="{DAE1227B-6962-A6D9-C44E-03CBDA49F752}"/>
                  </a:ext>
                </a:extLst>
              </p:cNvPr>
              <p:cNvSpPr/>
              <p:nvPr/>
            </p:nvSpPr>
            <p:spPr>
              <a:xfrm>
                <a:off x="2886075" y="2767012"/>
                <a:ext cx="2333625" cy="209550"/>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sz="1050" i="1"/>
                  <a:t>Naam van de sociale actieperimeter</a:t>
                </a:r>
              </a:p>
            </p:txBody>
          </p:sp>
          <p:sp>
            <p:nvSpPr>
              <p:cNvPr id="29" name="Rectangle: Rounded Corners 28">
                <a:extLst>
                  <a:ext uri="{FF2B5EF4-FFF2-40B4-BE49-F238E27FC236}">
                    <a16:creationId xmlns:a16="http://schemas.microsoft.com/office/drawing/2014/main" id="{C6608633-3814-2FEA-E813-317E9A8E5157}"/>
                  </a:ext>
                </a:extLst>
              </p:cNvPr>
              <p:cNvSpPr/>
              <p:nvPr/>
            </p:nvSpPr>
            <p:spPr>
              <a:xfrm>
                <a:off x="2886075" y="3013701"/>
                <a:ext cx="2333625" cy="209550"/>
              </a:xfrm>
              <a:prstGeom prst="round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sz="800" i="1">
                    <a:solidFill>
                      <a:srgbClr val="0070C0"/>
                    </a:solidFill>
                  </a:rPr>
                  <a:t>Kenmerkende gegevens</a:t>
                </a:r>
              </a:p>
            </p:txBody>
          </p:sp>
        </p:grpSp>
      </p:grpSp>
      <p:pic>
        <p:nvPicPr>
          <p:cNvPr id="34" name="Picture 33" descr="A white paper with a red sign and a red ribbon&#10;&#10;AI-generated content may be incorrect.">
            <a:extLst>
              <a:ext uri="{FF2B5EF4-FFF2-40B4-BE49-F238E27FC236}">
                <a16:creationId xmlns:a16="http://schemas.microsoft.com/office/drawing/2014/main" id="{01CB2D87-3C5F-ACF2-8B50-9503F3327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625" y="1638300"/>
            <a:ext cx="1219200" cy="1219200"/>
          </a:xfrm>
          <a:prstGeom prst="rect">
            <a:avLst/>
          </a:prstGeom>
        </p:spPr>
      </p:pic>
    </p:spTree>
    <p:extLst>
      <p:ext uri="{BB962C8B-B14F-4D97-AF65-F5344CB8AC3E}">
        <p14:creationId xmlns:p14="http://schemas.microsoft.com/office/powerpoint/2010/main" val="30466779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B5C4E-A134-4C48-7D4E-46E64DFE2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6CC9C-1585-0B15-06C3-5E3FF477C73C}"/>
              </a:ext>
            </a:extLst>
          </p:cNvPr>
          <p:cNvSpPr>
            <a:spLocks noGrp="1"/>
          </p:cNvSpPr>
          <p:nvPr>
            <p:ph type="title"/>
          </p:nvPr>
        </p:nvSpPr>
        <p:spPr/>
        <p:txBody>
          <a:bodyPr>
            <a:normAutofit/>
          </a:bodyPr>
          <a:lstStyle/>
          <a:p>
            <a:r>
              <a:rPr lang="nl-BE" sz="3200" b="1" dirty="0">
                <a:solidFill>
                  <a:srgbClr val="00A4B5"/>
                </a:solidFill>
                <a:latin typeface="Omnes Semibold Roman"/>
              </a:rPr>
              <a:t>Deel 1: Reële situatie van de bewoners </a:t>
            </a:r>
            <a:br>
              <a:rPr lang="nl-BE" sz="3200" b="1" dirty="0">
                <a:solidFill>
                  <a:srgbClr val="00A4B5"/>
                </a:solidFill>
                <a:latin typeface="Omnes Semibold Roman"/>
              </a:rPr>
            </a:br>
            <a:r>
              <a:rPr lang="nl-BE" sz="2400" b="1" i="1" dirty="0">
                <a:solidFill>
                  <a:schemeClr val="tx2"/>
                </a:solidFill>
                <a:latin typeface="Omnes Semibold Roman"/>
              </a:rPr>
              <a:t>1.A : </a:t>
            </a:r>
            <a:r>
              <a:rPr lang="nl-BE" sz="2400" b="1" i="1" dirty="0" err="1">
                <a:solidFill>
                  <a:schemeClr val="tx2"/>
                </a:solidFill>
                <a:latin typeface="Omnes Semibold Roman"/>
              </a:rPr>
              <a:t>Sociodemografische</a:t>
            </a:r>
            <a:r>
              <a:rPr lang="nl-BE" sz="2400" b="1" i="1" dirty="0">
                <a:solidFill>
                  <a:schemeClr val="tx2"/>
                </a:solidFill>
                <a:latin typeface="Omnes Semibold Roman"/>
              </a:rPr>
              <a:t> statistieken van de bewoners van sociale woningen </a:t>
            </a:r>
            <a:br>
              <a:rPr lang="nl-BE" sz="2400" b="1" i="1" dirty="0">
                <a:solidFill>
                  <a:schemeClr val="tx2"/>
                </a:solidFill>
                <a:latin typeface="Omnes Semibold Roman"/>
              </a:rPr>
            </a:br>
            <a:br>
              <a:rPr lang="nl-BE" sz="2400" b="1" i="1" dirty="0">
                <a:solidFill>
                  <a:schemeClr val="tx2"/>
                </a:solidFill>
                <a:latin typeface="Omnes Semibold Roman"/>
              </a:rPr>
            </a:br>
            <a:endParaRPr lang="nl-BE" sz="2400" b="1" i="1" dirty="0">
              <a:solidFill>
                <a:schemeClr val="tx2"/>
              </a:solidFill>
              <a:latin typeface="Omnes Semibold Roman"/>
            </a:endParaRPr>
          </a:p>
        </p:txBody>
      </p:sp>
      <p:sp>
        <p:nvSpPr>
          <p:cNvPr id="4" name="Footer Placeholder 3">
            <a:extLst>
              <a:ext uri="{FF2B5EF4-FFF2-40B4-BE49-F238E27FC236}">
                <a16:creationId xmlns:a16="http://schemas.microsoft.com/office/drawing/2014/main" id="{E96FDA5A-FE6B-710B-9DAB-48F0E1B425F1}"/>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512DE0F8-AC68-A496-9CBA-257F5F77E22F}"/>
              </a:ext>
            </a:extLst>
          </p:cNvPr>
          <p:cNvSpPr>
            <a:spLocks noGrp="1"/>
          </p:cNvSpPr>
          <p:nvPr>
            <p:ph type="sldNum" sz="quarter" idx="12"/>
          </p:nvPr>
        </p:nvSpPr>
        <p:spPr/>
        <p:txBody>
          <a:bodyPr/>
          <a:lstStyle/>
          <a:p>
            <a:fld id="{27C6CCC6-2BE5-4E42-96A4-D1E8E81A3D8E}" type="slidenum">
              <a:rPr lang="fr-FR" smtClean="0"/>
              <a:t>93</a:t>
            </a:fld>
            <a:endParaRPr lang="fr-FR"/>
          </a:p>
        </p:txBody>
      </p:sp>
      <p:sp>
        <p:nvSpPr>
          <p:cNvPr id="8" name="Rectangle 7">
            <a:extLst>
              <a:ext uri="{FF2B5EF4-FFF2-40B4-BE49-F238E27FC236}">
                <a16:creationId xmlns:a16="http://schemas.microsoft.com/office/drawing/2014/main" id="{4E9B3B91-477B-8A4C-B07E-0ADAB6ABA23F}"/>
              </a:ext>
            </a:extLst>
          </p:cNvPr>
          <p:cNvSpPr/>
          <p:nvPr/>
        </p:nvSpPr>
        <p:spPr>
          <a:xfrm>
            <a:off x="838200" y="1520099"/>
            <a:ext cx="10608826" cy="292463"/>
          </a:xfrm>
          <a:prstGeom prst="rect">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1000" i="1" dirty="0">
                <a:solidFill>
                  <a:schemeClr val="tx1"/>
                </a:solidFill>
                <a:latin typeface="Omnes Medium Roman"/>
                <a:ea typeface="Calibri Light" panose="020F0302020204030204" pitchFamily="34" charset="0"/>
                <a:cs typeface="Calibri Light" panose="020F0302020204030204" pitchFamily="34" charset="0"/>
              </a:rPr>
              <a:t>Elke tak geeft één van de statistieken uit de vorige slide weer.  De gegevens van elke sociale actieperimeter worden in perspectief geplaatst ten opzichte van het gemiddelde in de sociale huisvesting. </a:t>
            </a:r>
          </a:p>
        </p:txBody>
      </p:sp>
      <p:grpSp>
        <p:nvGrpSpPr>
          <p:cNvPr id="13" name="Group 12">
            <a:extLst>
              <a:ext uri="{FF2B5EF4-FFF2-40B4-BE49-F238E27FC236}">
                <a16:creationId xmlns:a16="http://schemas.microsoft.com/office/drawing/2014/main" id="{E042BD86-06FC-BB0F-BEE6-8818778DE52B}"/>
              </a:ext>
            </a:extLst>
          </p:cNvPr>
          <p:cNvGrpSpPr/>
          <p:nvPr/>
        </p:nvGrpSpPr>
        <p:grpSpPr>
          <a:xfrm>
            <a:off x="1344145" y="1907641"/>
            <a:ext cx="8636279" cy="4216166"/>
            <a:chOff x="1400175" y="1896436"/>
            <a:chExt cx="8636279" cy="4216166"/>
          </a:xfrm>
        </p:grpSpPr>
        <p:pic>
          <p:nvPicPr>
            <p:cNvPr id="11" name="Picture 10">
              <a:extLst>
                <a:ext uri="{FF2B5EF4-FFF2-40B4-BE49-F238E27FC236}">
                  <a16:creationId xmlns:a16="http://schemas.microsoft.com/office/drawing/2014/main" id="{DAF37F2B-535A-20F0-BFD2-DB509950AED3}"/>
                </a:ext>
              </a:extLst>
            </p:cNvPr>
            <p:cNvPicPr>
              <a:picLocks noChangeAspect="1"/>
            </p:cNvPicPr>
            <p:nvPr/>
          </p:nvPicPr>
          <p:blipFill>
            <a:blip r:embed="rId2"/>
            <a:srcRect t="8952"/>
            <a:stretch>
              <a:fillRect/>
            </a:stretch>
          </p:blipFill>
          <p:spPr>
            <a:xfrm>
              <a:off x="1400175" y="1896436"/>
              <a:ext cx="8636279" cy="4216166"/>
            </a:xfrm>
            <a:prstGeom prst="rect">
              <a:avLst/>
            </a:prstGeom>
          </p:spPr>
        </p:pic>
        <p:sp>
          <p:nvSpPr>
            <p:cNvPr id="12" name="Rectangle 11">
              <a:extLst>
                <a:ext uri="{FF2B5EF4-FFF2-40B4-BE49-F238E27FC236}">
                  <a16:creationId xmlns:a16="http://schemas.microsoft.com/office/drawing/2014/main" id="{6B0A0B6B-4BC6-316D-1A99-2188AF5233A2}"/>
                </a:ext>
              </a:extLst>
            </p:cNvPr>
            <p:cNvSpPr/>
            <p:nvPr/>
          </p:nvSpPr>
          <p:spPr>
            <a:xfrm rot="16200000">
              <a:off x="6938963" y="3985647"/>
              <a:ext cx="3314700" cy="4667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grpSp>
      <p:sp>
        <p:nvSpPr>
          <p:cNvPr id="9" name="Rectangle: Rounded Corners 8">
            <a:extLst>
              <a:ext uri="{FF2B5EF4-FFF2-40B4-BE49-F238E27FC236}">
                <a16:creationId xmlns:a16="http://schemas.microsoft.com/office/drawing/2014/main" id="{5487612D-03AD-C488-1E6B-D46C0889292C}"/>
              </a:ext>
            </a:extLst>
          </p:cNvPr>
          <p:cNvSpPr/>
          <p:nvPr/>
        </p:nvSpPr>
        <p:spPr>
          <a:xfrm>
            <a:off x="8650971" y="5492820"/>
            <a:ext cx="2687793" cy="76708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200" i="1" dirty="0"/>
              <a:t>Een index &gt; 1 wijst hier op een situatie die, gelet op de verzamelde gegevens, kritieker is dan het gemiddelde van de sector</a:t>
            </a:r>
          </a:p>
        </p:txBody>
      </p:sp>
    </p:spTree>
    <p:extLst>
      <p:ext uri="{BB962C8B-B14F-4D97-AF65-F5344CB8AC3E}">
        <p14:creationId xmlns:p14="http://schemas.microsoft.com/office/powerpoint/2010/main" val="29399039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38A60-D761-FBC1-62EF-C3A29287F1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940D92-C2C5-6248-AE4E-412200AD2DB1}"/>
              </a:ext>
            </a:extLst>
          </p:cNvPr>
          <p:cNvSpPr>
            <a:spLocks noGrp="1"/>
          </p:cNvSpPr>
          <p:nvPr>
            <p:ph type="title"/>
          </p:nvPr>
        </p:nvSpPr>
        <p:spPr/>
        <p:txBody>
          <a:bodyPr>
            <a:normAutofit/>
          </a:bodyPr>
          <a:lstStyle/>
          <a:p>
            <a:r>
              <a:rPr lang="nl-BE" sz="3200" b="1" dirty="0">
                <a:solidFill>
                  <a:srgbClr val="00A4B5"/>
                </a:solidFill>
                <a:latin typeface="Omnes Semibold Roman"/>
              </a:rPr>
              <a:t>Deel 1: Reële situatie van de bewoners </a:t>
            </a:r>
            <a:br>
              <a:rPr lang="nl-BE" sz="3200" b="1" dirty="0">
                <a:solidFill>
                  <a:srgbClr val="00A4B5"/>
                </a:solidFill>
                <a:latin typeface="Omnes Semibold Roman"/>
              </a:rPr>
            </a:br>
            <a:r>
              <a:rPr lang="nl-BE" sz="2400" b="1" i="1" dirty="0">
                <a:solidFill>
                  <a:schemeClr val="tx2"/>
                </a:solidFill>
                <a:latin typeface="Omnes Semibold Roman"/>
              </a:rPr>
              <a:t>1.B : Gerapporteerde problemen </a:t>
            </a:r>
            <a:br>
              <a:rPr lang="nl-BE" sz="2400" b="1" i="1" dirty="0">
                <a:solidFill>
                  <a:schemeClr val="tx2"/>
                </a:solidFill>
                <a:latin typeface="Omnes Semibold Roman"/>
              </a:rPr>
            </a:br>
            <a:br>
              <a:rPr lang="nl-BE" sz="2400" b="1" i="1" dirty="0">
                <a:solidFill>
                  <a:schemeClr val="tx2"/>
                </a:solidFill>
                <a:latin typeface="Omnes Semibold Roman"/>
              </a:rPr>
            </a:br>
            <a:endParaRPr lang="nl-BE" sz="2400" b="1" i="1" dirty="0">
              <a:solidFill>
                <a:schemeClr val="tx2"/>
              </a:solidFill>
              <a:latin typeface="Omnes Semibold Roman"/>
            </a:endParaRPr>
          </a:p>
        </p:txBody>
      </p:sp>
      <p:sp>
        <p:nvSpPr>
          <p:cNvPr id="4" name="Footer Placeholder 3">
            <a:extLst>
              <a:ext uri="{FF2B5EF4-FFF2-40B4-BE49-F238E27FC236}">
                <a16:creationId xmlns:a16="http://schemas.microsoft.com/office/drawing/2014/main" id="{D3D8CF94-C77A-71C2-A858-80FDEBEF5354}"/>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802CA3CA-277B-1E77-14CD-89B6670D6880}"/>
              </a:ext>
            </a:extLst>
          </p:cNvPr>
          <p:cNvSpPr>
            <a:spLocks noGrp="1"/>
          </p:cNvSpPr>
          <p:nvPr>
            <p:ph type="sldNum" sz="quarter" idx="12"/>
          </p:nvPr>
        </p:nvSpPr>
        <p:spPr/>
        <p:txBody>
          <a:bodyPr/>
          <a:lstStyle/>
          <a:p>
            <a:fld id="{27C6CCC6-2BE5-4E42-96A4-D1E8E81A3D8E}" type="slidenum">
              <a:rPr lang="fr-FR" smtClean="0"/>
              <a:t>94</a:t>
            </a:fld>
            <a:endParaRPr lang="fr-FR"/>
          </a:p>
        </p:txBody>
      </p:sp>
      <p:sp>
        <p:nvSpPr>
          <p:cNvPr id="3" name="Rectangle 2">
            <a:extLst>
              <a:ext uri="{FF2B5EF4-FFF2-40B4-BE49-F238E27FC236}">
                <a16:creationId xmlns:a16="http://schemas.microsoft.com/office/drawing/2014/main" id="{D0163D20-B7C6-A12B-1B0F-A90E9C07A630}"/>
              </a:ext>
            </a:extLst>
          </p:cNvPr>
          <p:cNvSpPr/>
          <p:nvPr/>
        </p:nvSpPr>
        <p:spPr>
          <a:xfrm>
            <a:off x="838200" y="1502846"/>
            <a:ext cx="10608826" cy="797177"/>
          </a:xfrm>
          <a:prstGeom prst="rect">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1000" i="1" dirty="0">
                <a:solidFill>
                  <a:schemeClr val="tx1"/>
                </a:solidFill>
                <a:latin typeface="Omnes Medium Roman"/>
                <a:ea typeface="Calibri Light" panose="020F0302020204030204" pitchFamily="34" charset="0"/>
                <a:cs typeface="Calibri Light" panose="020F0302020204030204" pitchFamily="34" charset="0"/>
              </a:rPr>
              <a:t>De indicatoren van de problemen zijn afkomstig uit een enquête onder de OVM-teams. Zij gaven een score van 0 tot 10 op basis van hun perceptie van de feitelijke aanwezigheid (</a:t>
            </a:r>
            <a:r>
              <a:rPr lang="nl-BE" sz="1000" i="1" dirty="0" err="1">
                <a:solidFill>
                  <a:schemeClr val="tx1"/>
                </a:solidFill>
                <a:latin typeface="Omnes Medium Roman"/>
                <a:ea typeface="Calibri Light" panose="020F0302020204030204" pitchFamily="34" charset="0"/>
                <a:cs typeface="Calibri Light" panose="020F0302020204030204" pitchFamily="34" charset="0"/>
              </a:rPr>
              <a:t>kriticiteit</a:t>
            </a:r>
            <a:r>
              <a:rPr lang="nl-BE" sz="1000" i="1" dirty="0">
                <a:solidFill>
                  <a:schemeClr val="tx1"/>
                </a:solidFill>
                <a:latin typeface="Omnes Medium Roman"/>
                <a:ea typeface="Calibri Light" panose="020F0302020204030204" pitchFamily="34" charset="0"/>
                <a:cs typeface="Calibri Light" panose="020F0302020204030204" pitchFamily="34" charset="0"/>
              </a:rPr>
              <a:t>) van elk probleem in de verschillende wijken of sociale actieperimeters</a:t>
            </a:r>
          </a:p>
          <a:p>
            <a:pPr algn="ctr"/>
            <a:r>
              <a:rPr lang="nl-BE" sz="1000" i="1" dirty="0">
                <a:solidFill>
                  <a:schemeClr val="tx1"/>
                </a:solidFill>
                <a:latin typeface="Omnes Medium Roman"/>
                <a:ea typeface="Calibri Light" panose="020F0302020204030204" pitchFamily="34" charset="0"/>
                <a:cs typeface="Calibri Light" panose="020F0302020204030204" pitchFamily="34" charset="0"/>
              </a:rPr>
              <a:t>0: probleem niet aanwezig binnen de perimeter -&gt; 10: probleem zeer aanwezig en kritiek binnen de doelgroepen van de actieperimeter </a:t>
            </a:r>
          </a:p>
          <a:p>
            <a:pPr algn="ctr"/>
            <a:r>
              <a:rPr lang="nl-BE" sz="1000" i="1" dirty="0">
                <a:solidFill>
                  <a:schemeClr val="tx1"/>
                </a:solidFill>
                <a:latin typeface="Omnes Medium Roman"/>
                <a:ea typeface="Calibri Light" panose="020F0302020204030204" pitchFamily="34" charset="0"/>
                <a:cs typeface="Calibri Light" panose="020F0302020204030204" pitchFamily="34" charset="0"/>
              </a:rPr>
              <a:t>Elke tak van de radargrafiek toont hoe de antwoorden van de OVM zich verhouden tot die van de sector.  Elke score werd omgerekend om duidelijk te maken hoe ze zich verhoudt tot het sectorgemiddelde. </a:t>
            </a:r>
          </a:p>
        </p:txBody>
      </p:sp>
      <p:grpSp>
        <p:nvGrpSpPr>
          <p:cNvPr id="10" name="Group 9">
            <a:extLst>
              <a:ext uri="{FF2B5EF4-FFF2-40B4-BE49-F238E27FC236}">
                <a16:creationId xmlns:a16="http://schemas.microsoft.com/office/drawing/2014/main" id="{576C29EF-ACD1-7607-6ADE-C0B8BD0422FC}"/>
              </a:ext>
            </a:extLst>
          </p:cNvPr>
          <p:cNvGrpSpPr/>
          <p:nvPr/>
        </p:nvGrpSpPr>
        <p:grpSpPr>
          <a:xfrm>
            <a:off x="1581150" y="2372917"/>
            <a:ext cx="8286750" cy="3910539"/>
            <a:chOff x="1581150" y="2372917"/>
            <a:chExt cx="8286750" cy="3910539"/>
          </a:xfrm>
        </p:grpSpPr>
        <p:pic>
          <p:nvPicPr>
            <p:cNvPr id="8" name="Picture 7">
              <a:extLst>
                <a:ext uri="{FF2B5EF4-FFF2-40B4-BE49-F238E27FC236}">
                  <a16:creationId xmlns:a16="http://schemas.microsoft.com/office/drawing/2014/main" id="{55CE86D5-59FE-121C-C96A-176E7ECA5D99}"/>
                </a:ext>
              </a:extLst>
            </p:cNvPr>
            <p:cNvPicPr>
              <a:picLocks noChangeAspect="1"/>
            </p:cNvPicPr>
            <p:nvPr/>
          </p:nvPicPr>
          <p:blipFill>
            <a:blip r:embed="rId2"/>
            <a:stretch>
              <a:fillRect/>
            </a:stretch>
          </p:blipFill>
          <p:spPr>
            <a:xfrm>
              <a:off x="1581150" y="2372917"/>
              <a:ext cx="8286750" cy="3910539"/>
            </a:xfrm>
            <a:prstGeom prst="rect">
              <a:avLst/>
            </a:prstGeom>
          </p:spPr>
        </p:pic>
        <p:sp>
          <p:nvSpPr>
            <p:cNvPr id="9" name="Rectangle 8">
              <a:extLst>
                <a:ext uri="{FF2B5EF4-FFF2-40B4-BE49-F238E27FC236}">
                  <a16:creationId xmlns:a16="http://schemas.microsoft.com/office/drawing/2014/main" id="{0EF402A7-B2D8-55F1-C35E-9F8CDC17499D}"/>
                </a:ext>
              </a:extLst>
            </p:cNvPr>
            <p:cNvSpPr/>
            <p:nvPr/>
          </p:nvSpPr>
          <p:spPr>
            <a:xfrm rot="16200000">
              <a:off x="6862764" y="4392743"/>
              <a:ext cx="3314700" cy="4667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grpSp>
      <p:sp>
        <p:nvSpPr>
          <p:cNvPr id="6" name="Rectangle: Rounded Corners 5">
            <a:extLst>
              <a:ext uri="{FF2B5EF4-FFF2-40B4-BE49-F238E27FC236}">
                <a16:creationId xmlns:a16="http://schemas.microsoft.com/office/drawing/2014/main" id="{BF93EE50-872B-0576-3E9C-C32D192F2A14}"/>
              </a:ext>
            </a:extLst>
          </p:cNvPr>
          <p:cNvSpPr/>
          <p:nvPr/>
        </p:nvSpPr>
        <p:spPr>
          <a:xfrm>
            <a:off x="8650971" y="5492820"/>
            <a:ext cx="2687793" cy="76708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200" i="1"/>
              <a:t>Een index &gt; 1 wijst hier op een situatie die, gelet op de verzamelde gegevens, kritieker is dan het gemiddelde van de sector</a:t>
            </a:r>
          </a:p>
        </p:txBody>
      </p:sp>
    </p:spTree>
    <p:extLst>
      <p:ext uri="{BB962C8B-B14F-4D97-AF65-F5344CB8AC3E}">
        <p14:creationId xmlns:p14="http://schemas.microsoft.com/office/powerpoint/2010/main" val="14732930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BE700-9939-DCD5-FAB7-AE85B2C95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85898-BC39-4E67-7D6C-4BD759FCBAE5}"/>
              </a:ext>
            </a:extLst>
          </p:cNvPr>
          <p:cNvSpPr>
            <a:spLocks noGrp="1"/>
          </p:cNvSpPr>
          <p:nvPr>
            <p:ph type="title"/>
          </p:nvPr>
        </p:nvSpPr>
        <p:spPr/>
        <p:txBody>
          <a:bodyPr>
            <a:normAutofit/>
          </a:bodyPr>
          <a:lstStyle/>
          <a:p>
            <a:r>
              <a:rPr lang="nl-BE" sz="3200" b="1">
                <a:solidFill>
                  <a:srgbClr val="00A4B5"/>
                </a:solidFill>
                <a:latin typeface="Omnes Semibold Roman"/>
              </a:rPr>
              <a:t>Deel 1: Reële situatie van de bewoners </a:t>
            </a:r>
            <a:br>
              <a:rPr lang="nl-BE" sz="3200" b="1">
                <a:solidFill>
                  <a:srgbClr val="00A4B5"/>
                </a:solidFill>
                <a:latin typeface="Omnes Semibold Roman"/>
              </a:rPr>
            </a:br>
            <a:r>
              <a:rPr lang="nl-BE" sz="2400" b="1" i="1">
                <a:solidFill>
                  <a:schemeClr val="tx2"/>
                </a:solidFill>
                <a:latin typeface="Omnes Semibold Roman"/>
              </a:rPr>
              <a:t>1.C : Samenvatting van de realiteitsindexen  </a:t>
            </a:r>
          </a:p>
        </p:txBody>
      </p:sp>
      <p:sp>
        <p:nvSpPr>
          <p:cNvPr id="4" name="Footer Placeholder 3">
            <a:extLst>
              <a:ext uri="{FF2B5EF4-FFF2-40B4-BE49-F238E27FC236}">
                <a16:creationId xmlns:a16="http://schemas.microsoft.com/office/drawing/2014/main" id="{A08F4ABF-239C-4C09-D24B-D14212B16011}"/>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427E9D06-CC21-6707-1FDE-6B8291AE9C8A}"/>
              </a:ext>
            </a:extLst>
          </p:cNvPr>
          <p:cNvSpPr>
            <a:spLocks noGrp="1"/>
          </p:cNvSpPr>
          <p:nvPr>
            <p:ph type="sldNum" sz="quarter" idx="12"/>
          </p:nvPr>
        </p:nvSpPr>
        <p:spPr/>
        <p:txBody>
          <a:bodyPr/>
          <a:lstStyle/>
          <a:p>
            <a:fld id="{27C6CCC6-2BE5-4E42-96A4-D1E8E81A3D8E}" type="slidenum">
              <a:rPr lang="fr-FR" smtClean="0"/>
              <a:t>95</a:t>
            </a:fld>
            <a:endParaRPr lang="fr-FR"/>
          </a:p>
        </p:txBody>
      </p:sp>
      <p:grpSp>
        <p:nvGrpSpPr>
          <p:cNvPr id="11" name="Group 10">
            <a:extLst>
              <a:ext uri="{FF2B5EF4-FFF2-40B4-BE49-F238E27FC236}">
                <a16:creationId xmlns:a16="http://schemas.microsoft.com/office/drawing/2014/main" id="{C57AEEB3-D6B2-49E0-AB98-422E2F6D46D9}"/>
              </a:ext>
            </a:extLst>
          </p:cNvPr>
          <p:cNvGrpSpPr/>
          <p:nvPr/>
        </p:nvGrpSpPr>
        <p:grpSpPr>
          <a:xfrm>
            <a:off x="1843087" y="1719629"/>
            <a:ext cx="8505825" cy="4515733"/>
            <a:chOff x="1843087" y="1616226"/>
            <a:chExt cx="8505825" cy="4515733"/>
          </a:xfrm>
        </p:grpSpPr>
        <p:pic>
          <p:nvPicPr>
            <p:cNvPr id="6" name="Picture 5">
              <a:extLst>
                <a:ext uri="{FF2B5EF4-FFF2-40B4-BE49-F238E27FC236}">
                  <a16:creationId xmlns:a16="http://schemas.microsoft.com/office/drawing/2014/main" id="{30077514-242C-5AC5-BB4C-6B39CE787CD5}"/>
                </a:ext>
              </a:extLst>
            </p:cNvPr>
            <p:cNvPicPr>
              <a:picLocks noChangeAspect="1"/>
            </p:cNvPicPr>
            <p:nvPr/>
          </p:nvPicPr>
          <p:blipFill>
            <a:blip r:embed="rId2"/>
            <a:stretch>
              <a:fillRect/>
            </a:stretch>
          </p:blipFill>
          <p:spPr>
            <a:xfrm>
              <a:off x="1843087" y="1616226"/>
              <a:ext cx="8505825" cy="4515733"/>
            </a:xfrm>
            <a:prstGeom prst="rect">
              <a:avLst/>
            </a:prstGeom>
          </p:spPr>
        </p:pic>
        <p:sp>
          <p:nvSpPr>
            <p:cNvPr id="7" name="Rectangle 6">
              <a:extLst>
                <a:ext uri="{FF2B5EF4-FFF2-40B4-BE49-F238E27FC236}">
                  <a16:creationId xmlns:a16="http://schemas.microsoft.com/office/drawing/2014/main" id="{E3EE5E41-6D85-FEC8-B2A9-EBC76208DC45}"/>
                </a:ext>
              </a:extLst>
            </p:cNvPr>
            <p:cNvSpPr/>
            <p:nvPr/>
          </p:nvSpPr>
          <p:spPr>
            <a:xfrm rot="16200000">
              <a:off x="1808229" y="2389255"/>
              <a:ext cx="1527047" cy="97154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sp>
          <p:nvSpPr>
            <p:cNvPr id="8" name="Rectangle 7">
              <a:extLst>
                <a:ext uri="{FF2B5EF4-FFF2-40B4-BE49-F238E27FC236}">
                  <a16:creationId xmlns:a16="http://schemas.microsoft.com/office/drawing/2014/main" id="{33189DBA-D20C-FC59-0B42-874FC0CC8016}"/>
                </a:ext>
              </a:extLst>
            </p:cNvPr>
            <p:cNvSpPr/>
            <p:nvPr/>
          </p:nvSpPr>
          <p:spPr>
            <a:xfrm rot="16200000">
              <a:off x="1808229" y="4755999"/>
              <a:ext cx="1527047" cy="97154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sp>
          <p:nvSpPr>
            <p:cNvPr id="9" name="Rectangle 8">
              <a:extLst>
                <a:ext uri="{FF2B5EF4-FFF2-40B4-BE49-F238E27FC236}">
                  <a16:creationId xmlns:a16="http://schemas.microsoft.com/office/drawing/2014/main" id="{8602BEC5-36D8-E3EC-8D6D-B6061B1BF650}"/>
                </a:ext>
              </a:extLst>
            </p:cNvPr>
            <p:cNvSpPr/>
            <p:nvPr/>
          </p:nvSpPr>
          <p:spPr>
            <a:xfrm rot="16200000">
              <a:off x="5791420" y="3571658"/>
              <a:ext cx="3066616" cy="97154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grpSp>
      <p:sp>
        <p:nvSpPr>
          <p:cNvPr id="10" name="Rectangle: Rounded Corners 9">
            <a:extLst>
              <a:ext uri="{FF2B5EF4-FFF2-40B4-BE49-F238E27FC236}">
                <a16:creationId xmlns:a16="http://schemas.microsoft.com/office/drawing/2014/main" id="{397C8482-38F6-2380-8C34-6AA092F60CC1}"/>
              </a:ext>
            </a:extLst>
          </p:cNvPr>
          <p:cNvSpPr/>
          <p:nvPr/>
        </p:nvSpPr>
        <p:spPr>
          <a:xfrm>
            <a:off x="8776935" y="726041"/>
            <a:ext cx="2687793" cy="76708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200" i="1"/>
              <a:t>Een index &gt; 1 wijst hier op een situatie die, gelet op de verzamelde gegevens, kritieker is dan het gemiddelde van de sector</a:t>
            </a:r>
          </a:p>
        </p:txBody>
      </p:sp>
    </p:spTree>
    <p:extLst>
      <p:ext uri="{BB962C8B-B14F-4D97-AF65-F5344CB8AC3E}">
        <p14:creationId xmlns:p14="http://schemas.microsoft.com/office/powerpoint/2010/main" val="5009711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164F4-8ACD-C025-AAB0-93FDAD044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7FCE4-2DAB-6711-B884-F7139AAA1416}"/>
              </a:ext>
            </a:extLst>
          </p:cNvPr>
          <p:cNvSpPr>
            <a:spLocks noGrp="1"/>
          </p:cNvSpPr>
          <p:nvPr>
            <p:ph type="title"/>
          </p:nvPr>
        </p:nvSpPr>
        <p:spPr/>
        <p:txBody>
          <a:bodyPr>
            <a:normAutofit/>
          </a:bodyPr>
          <a:lstStyle/>
          <a:p>
            <a:r>
              <a:rPr lang="nl-BE" sz="3200" b="1" dirty="0">
                <a:solidFill>
                  <a:srgbClr val="00A4B5"/>
                </a:solidFill>
                <a:latin typeface="Omnes Semibold Roman"/>
              </a:rPr>
              <a:t>Deel 2: Beschikbare middelen </a:t>
            </a:r>
            <a:br>
              <a:rPr lang="nl-BE" sz="3200" b="1" dirty="0">
                <a:solidFill>
                  <a:srgbClr val="00A4B5"/>
                </a:solidFill>
                <a:latin typeface="Omnes Semibold Roman"/>
              </a:rPr>
            </a:br>
            <a:r>
              <a:rPr lang="nl-BE" sz="2400" b="1" i="1" dirty="0">
                <a:solidFill>
                  <a:schemeClr val="tx2"/>
                </a:solidFill>
                <a:latin typeface="Omnes Semibold Roman"/>
              </a:rPr>
              <a:t>2.A : Menselijke middelen</a:t>
            </a:r>
            <a:br>
              <a:rPr lang="nl-BE" sz="2400" b="1" i="1" dirty="0">
                <a:solidFill>
                  <a:schemeClr val="tx2"/>
                </a:solidFill>
                <a:latin typeface="Omnes Semibold Roman"/>
              </a:rPr>
            </a:br>
            <a:br>
              <a:rPr lang="nl-BE" sz="2400" b="1" i="1" dirty="0">
                <a:solidFill>
                  <a:schemeClr val="tx2"/>
                </a:solidFill>
                <a:latin typeface="Omnes Semibold Roman"/>
              </a:rPr>
            </a:br>
            <a:endParaRPr lang="nl-BE" sz="2400" b="1" i="1" dirty="0">
              <a:solidFill>
                <a:schemeClr val="tx2"/>
              </a:solidFill>
              <a:latin typeface="Omnes Semibold Roman"/>
            </a:endParaRPr>
          </a:p>
        </p:txBody>
      </p:sp>
      <p:sp>
        <p:nvSpPr>
          <p:cNvPr id="4" name="Footer Placeholder 3">
            <a:extLst>
              <a:ext uri="{FF2B5EF4-FFF2-40B4-BE49-F238E27FC236}">
                <a16:creationId xmlns:a16="http://schemas.microsoft.com/office/drawing/2014/main" id="{A21DCF5D-52BC-CA15-D062-987B36AD1694}"/>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91BC15C9-0B80-48B9-ADE2-15C154DE9C45}"/>
              </a:ext>
            </a:extLst>
          </p:cNvPr>
          <p:cNvSpPr>
            <a:spLocks noGrp="1"/>
          </p:cNvSpPr>
          <p:nvPr>
            <p:ph type="sldNum" sz="quarter" idx="12"/>
          </p:nvPr>
        </p:nvSpPr>
        <p:spPr/>
        <p:txBody>
          <a:bodyPr/>
          <a:lstStyle/>
          <a:p>
            <a:fld id="{27C6CCC6-2BE5-4E42-96A4-D1E8E81A3D8E}" type="slidenum">
              <a:rPr lang="fr-FR" smtClean="0"/>
              <a:t>96</a:t>
            </a:fld>
            <a:endParaRPr lang="fr-FR"/>
          </a:p>
        </p:txBody>
      </p:sp>
      <p:sp>
        <p:nvSpPr>
          <p:cNvPr id="3" name="Rectangle 2">
            <a:extLst>
              <a:ext uri="{FF2B5EF4-FFF2-40B4-BE49-F238E27FC236}">
                <a16:creationId xmlns:a16="http://schemas.microsoft.com/office/drawing/2014/main" id="{7A72B6DA-4137-72C5-D088-E4B900740FC9}"/>
              </a:ext>
            </a:extLst>
          </p:cNvPr>
          <p:cNvSpPr/>
          <p:nvPr/>
        </p:nvSpPr>
        <p:spPr>
          <a:xfrm>
            <a:off x="932837" y="1479634"/>
            <a:ext cx="11144863" cy="853991"/>
          </a:xfrm>
          <a:prstGeom prst="rect">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Het gaat om het bestaande personeelsbestand in voltijdsequivalenten (</a:t>
            </a:r>
            <a:r>
              <a:rPr lang="nl-BE" sz="1000" i="1"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VTE’s</a:t>
            </a: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voor elke perimeter op basis van de huidige werking (2025).  In het bijzonder en bij wijze van voorbeeld: </a:t>
            </a:r>
          </a:p>
          <a:p>
            <a:pPr marL="171450" indent="-171450">
              <a:buFont typeface="Arial" panose="020B0604020202020204" pitchFamily="34" charset="0"/>
              <a:buChar char="•"/>
            </a:pP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De coördinator of verantwoordelijke werd verdeeld over de verschillende perimeters; dit kan op gelijke wijze gebeuren als men van mening is dat aan elke perimeter evenveel tijd wordt besteed, of op basis van andere criteria (aantal gezinnen of woningen, indien dit relevanter is). </a:t>
            </a:r>
          </a:p>
          <a:p>
            <a:pPr marL="171450" indent="-171450">
              <a:buFont typeface="Arial" panose="020B0604020202020204" pitchFamily="34" charset="0"/>
              <a:buChar char="•"/>
            </a:pP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Afwezigheden (lange duur, vertrek) mogen alleen in deze berekening worden meegeteld als de afwezigheden (of “lege” posten) als tijdelijk worden beschouwd en als het gaat om personen die daadwerkelijk beschikbaar zijn in de betreffende perimeter(s).</a:t>
            </a:r>
          </a:p>
        </p:txBody>
      </p:sp>
      <p:grpSp>
        <p:nvGrpSpPr>
          <p:cNvPr id="12" name="Group 11">
            <a:extLst>
              <a:ext uri="{FF2B5EF4-FFF2-40B4-BE49-F238E27FC236}">
                <a16:creationId xmlns:a16="http://schemas.microsoft.com/office/drawing/2014/main" id="{F8636FFA-7F78-ACA7-EE12-A325E013950D}"/>
              </a:ext>
            </a:extLst>
          </p:cNvPr>
          <p:cNvGrpSpPr/>
          <p:nvPr/>
        </p:nvGrpSpPr>
        <p:grpSpPr>
          <a:xfrm>
            <a:off x="2295525" y="2372930"/>
            <a:ext cx="7686675" cy="3983420"/>
            <a:chOff x="2295525" y="2372930"/>
            <a:chExt cx="7686675" cy="3983420"/>
          </a:xfrm>
        </p:grpSpPr>
        <p:pic>
          <p:nvPicPr>
            <p:cNvPr id="7" name="Picture 6">
              <a:extLst>
                <a:ext uri="{FF2B5EF4-FFF2-40B4-BE49-F238E27FC236}">
                  <a16:creationId xmlns:a16="http://schemas.microsoft.com/office/drawing/2014/main" id="{1361D225-BA57-4657-0C7B-2E943978379E}"/>
                </a:ext>
              </a:extLst>
            </p:cNvPr>
            <p:cNvPicPr>
              <a:picLocks noChangeAspect="1"/>
            </p:cNvPicPr>
            <p:nvPr/>
          </p:nvPicPr>
          <p:blipFill>
            <a:blip r:embed="rId3"/>
            <a:stretch>
              <a:fillRect/>
            </a:stretch>
          </p:blipFill>
          <p:spPr>
            <a:xfrm>
              <a:off x="2295525" y="2372930"/>
              <a:ext cx="7686675" cy="3983420"/>
            </a:xfrm>
            <a:prstGeom prst="rect">
              <a:avLst/>
            </a:prstGeom>
          </p:spPr>
        </p:pic>
        <p:sp>
          <p:nvSpPr>
            <p:cNvPr id="8" name="Rectangle 7">
              <a:extLst>
                <a:ext uri="{FF2B5EF4-FFF2-40B4-BE49-F238E27FC236}">
                  <a16:creationId xmlns:a16="http://schemas.microsoft.com/office/drawing/2014/main" id="{A75F3FF5-CB6A-F2FA-FA92-B34F5C89D9B9}"/>
                </a:ext>
              </a:extLst>
            </p:cNvPr>
            <p:cNvSpPr/>
            <p:nvPr/>
          </p:nvSpPr>
          <p:spPr>
            <a:xfrm rot="16200000">
              <a:off x="6115620" y="4230938"/>
              <a:ext cx="2703966" cy="7429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sp>
          <p:nvSpPr>
            <p:cNvPr id="9" name="Rectangle 8">
              <a:extLst>
                <a:ext uri="{FF2B5EF4-FFF2-40B4-BE49-F238E27FC236}">
                  <a16:creationId xmlns:a16="http://schemas.microsoft.com/office/drawing/2014/main" id="{680933B0-7B56-66CC-726D-94D639120580}"/>
                </a:ext>
              </a:extLst>
            </p:cNvPr>
            <p:cNvSpPr/>
            <p:nvPr/>
          </p:nvSpPr>
          <p:spPr>
            <a:xfrm>
              <a:off x="2943794" y="3429000"/>
              <a:ext cx="3514155" cy="24129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800" i="1" dirty="0">
                  <a:solidFill>
                    <a:sysClr val="windowText" lastClr="000000"/>
                  </a:solidFill>
                </a:rPr>
                <a:t>Sociale actieperimeter van de OVM</a:t>
              </a:r>
            </a:p>
          </p:txBody>
        </p:sp>
        <p:sp>
          <p:nvSpPr>
            <p:cNvPr id="10" name="Rectangle 9">
              <a:extLst>
                <a:ext uri="{FF2B5EF4-FFF2-40B4-BE49-F238E27FC236}">
                  <a16:creationId xmlns:a16="http://schemas.microsoft.com/office/drawing/2014/main" id="{289D4F01-496B-1CDB-99E6-BF13B0437297}"/>
                </a:ext>
              </a:extLst>
            </p:cNvPr>
            <p:cNvSpPr/>
            <p:nvPr/>
          </p:nvSpPr>
          <p:spPr>
            <a:xfrm>
              <a:off x="2419918" y="4732722"/>
              <a:ext cx="4228532" cy="2075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800" i="1">
                  <a:solidFill>
                    <a:sysClr val="windowText" lastClr="000000"/>
                  </a:solidFill>
                </a:rPr>
                <a:t>Sociale actieperimeter van de OVM</a:t>
              </a:r>
            </a:p>
          </p:txBody>
        </p:sp>
        <p:sp>
          <p:nvSpPr>
            <p:cNvPr id="11" name="Rectangle 10">
              <a:extLst>
                <a:ext uri="{FF2B5EF4-FFF2-40B4-BE49-F238E27FC236}">
                  <a16:creationId xmlns:a16="http://schemas.microsoft.com/office/drawing/2014/main" id="{E597A6F3-8C40-9D26-8C93-0619FF0C96CD}"/>
                </a:ext>
              </a:extLst>
            </p:cNvPr>
            <p:cNvSpPr/>
            <p:nvPr/>
          </p:nvSpPr>
          <p:spPr>
            <a:xfrm>
              <a:off x="2529636" y="6051584"/>
              <a:ext cx="4228532" cy="2075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800" i="1">
                  <a:solidFill>
                    <a:sysClr val="windowText" lastClr="000000"/>
                  </a:solidFill>
                </a:rPr>
                <a:t>Sociale actieperimeter van de OVM</a:t>
              </a:r>
            </a:p>
          </p:txBody>
        </p:sp>
      </p:grpSp>
      <p:sp>
        <p:nvSpPr>
          <p:cNvPr id="6" name="Rectangle: Rounded Corners 5">
            <a:extLst>
              <a:ext uri="{FF2B5EF4-FFF2-40B4-BE49-F238E27FC236}">
                <a16:creationId xmlns:a16="http://schemas.microsoft.com/office/drawing/2014/main" id="{03AA70C5-2413-3C06-5E9E-BCE686F0A059}"/>
              </a:ext>
            </a:extLst>
          </p:cNvPr>
          <p:cNvSpPr/>
          <p:nvPr/>
        </p:nvSpPr>
        <p:spPr>
          <a:xfrm>
            <a:off x="7691618" y="5954395"/>
            <a:ext cx="3224032" cy="76708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200" i="1" dirty="0"/>
              <a:t>Een index &gt; 1 wijst hier op een positieve situatie, gelet op de verzamelde gegevens, in vergelijking met het gemiddelde in de sector (beschikbare  middelen in vergelijking met de sector)</a:t>
            </a:r>
          </a:p>
        </p:txBody>
      </p:sp>
    </p:spTree>
    <p:extLst>
      <p:ext uri="{BB962C8B-B14F-4D97-AF65-F5344CB8AC3E}">
        <p14:creationId xmlns:p14="http://schemas.microsoft.com/office/powerpoint/2010/main" val="28177069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03B35-BB87-5E84-3B9C-3E9C697D91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4D62E7-B340-F8C7-D554-8A1BC0F99A34}"/>
              </a:ext>
            </a:extLst>
          </p:cNvPr>
          <p:cNvSpPr>
            <a:spLocks noGrp="1"/>
          </p:cNvSpPr>
          <p:nvPr>
            <p:ph type="title"/>
          </p:nvPr>
        </p:nvSpPr>
        <p:spPr/>
        <p:txBody>
          <a:bodyPr>
            <a:normAutofit/>
          </a:bodyPr>
          <a:lstStyle/>
          <a:p>
            <a:r>
              <a:rPr lang="nl-BE" sz="3200" b="1" dirty="0">
                <a:solidFill>
                  <a:srgbClr val="00A4B5"/>
                </a:solidFill>
                <a:latin typeface="Omnes Semibold Roman"/>
              </a:rPr>
              <a:t>Deel 2: Beschikbare middelen </a:t>
            </a:r>
            <a:br>
              <a:rPr lang="nl-BE" sz="3200" b="1" dirty="0">
                <a:solidFill>
                  <a:srgbClr val="00A4B5"/>
                </a:solidFill>
                <a:latin typeface="Omnes Semibold Roman"/>
              </a:rPr>
            </a:br>
            <a:r>
              <a:rPr lang="nl-BE" sz="2400" b="1" i="1" dirty="0">
                <a:solidFill>
                  <a:schemeClr val="tx2"/>
                </a:solidFill>
                <a:latin typeface="Omnes Semibold Roman"/>
              </a:rPr>
              <a:t>2.B : Kwaliteit van de ruimten en lokalen</a:t>
            </a:r>
            <a:br>
              <a:rPr lang="nl-BE" sz="2400" b="1" i="1" dirty="0">
                <a:solidFill>
                  <a:schemeClr val="tx2"/>
                </a:solidFill>
                <a:latin typeface="Omnes Semibold Roman"/>
              </a:rPr>
            </a:br>
            <a:br>
              <a:rPr lang="nl-BE" sz="2400" b="1" i="1" dirty="0">
                <a:solidFill>
                  <a:schemeClr val="tx2"/>
                </a:solidFill>
                <a:latin typeface="Omnes Semibold Roman"/>
              </a:rPr>
            </a:br>
            <a:r>
              <a:rPr lang="nl-BE" sz="2400" b="1" i="1" dirty="0">
                <a:solidFill>
                  <a:schemeClr val="tx2"/>
                </a:solidFill>
                <a:latin typeface="Omnes Semibold Roman"/>
              </a:rPr>
              <a:t> </a:t>
            </a:r>
          </a:p>
        </p:txBody>
      </p:sp>
      <p:sp>
        <p:nvSpPr>
          <p:cNvPr id="4" name="Footer Placeholder 3">
            <a:extLst>
              <a:ext uri="{FF2B5EF4-FFF2-40B4-BE49-F238E27FC236}">
                <a16:creationId xmlns:a16="http://schemas.microsoft.com/office/drawing/2014/main" id="{ACD1E2EB-CB07-8D5B-B668-3EE45A555164}"/>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3A0C63CE-EA93-CF19-FE49-B9B3C98E49BD}"/>
              </a:ext>
            </a:extLst>
          </p:cNvPr>
          <p:cNvSpPr>
            <a:spLocks noGrp="1"/>
          </p:cNvSpPr>
          <p:nvPr>
            <p:ph type="sldNum" sz="quarter" idx="12"/>
          </p:nvPr>
        </p:nvSpPr>
        <p:spPr/>
        <p:txBody>
          <a:bodyPr/>
          <a:lstStyle/>
          <a:p>
            <a:fld id="{27C6CCC6-2BE5-4E42-96A4-D1E8E81A3D8E}" type="slidenum">
              <a:rPr lang="fr-FR" smtClean="0"/>
              <a:t>97</a:t>
            </a:fld>
            <a:endParaRPr lang="fr-FR"/>
          </a:p>
        </p:txBody>
      </p:sp>
      <p:grpSp>
        <p:nvGrpSpPr>
          <p:cNvPr id="16" name="Group 15">
            <a:extLst>
              <a:ext uri="{FF2B5EF4-FFF2-40B4-BE49-F238E27FC236}">
                <a16:creationId xmlns:a16="http://schemas.microsoft.com/office/drawing/2014/main" id="{7E4AA24E-C08F-54BF-404D-CDCBC7C10BF6}"/>
              </a:ext>
            </a:extLst>
          </p:cNvPr>
          <p:cNvGrpSpPr/>
          <p:nvPr/>
        </p:nvGrpSpPr>
        <p:grpSpPr>
          <a:xfrm>
            <a:off x="1841500" y="2541084"/>
            <a:ext cx="7708900" cy="3851876"/>
            <a:chOff x="1841500" y="2541084"/>
            <a:chExt cx="7708900" cy="3851876"/>
          </a:xfrm>
        </p:grpSpPr>
        <p:pic>
          <p:nvPicPr>
            <p:cNvPr id="10" name="Picture 9">
              <a:extLst>
                <a:ext uri="{FF2B5EF4-FFF2-40B4-BE49-F238E27FC236}">
                  <a16:creationId xmlns:a16="http://schemas.microsoft.com/office/drawing/2014/main" id="{AF4DF021-5547-08CE-42AD-D400BCEA5391}"/>
                </a:ext>
              </a:extLst>
            </p:cNvPr>
            <p:cNvPicPr>
              <a:picLocks noChangeAspect="1"/>
            </p:cNvPicPr>
            <p:nvPr/>
          </p:nvPicPr>
          <p:blipFill>
            <a:blip r:embed="rId2"/>
            <a:stretch>
              <a:fillRect/>
            </a:stretch>
          </p:blipFill>
          <p:spPr>
            <a:xfrm>
              <a:off x="1841500" y="2541084"/>
              <a:ext cx="7708900" cy="3851876"/>
            </a:xfrm>
            <a:prstGeom prst="rect">
              <a:avLst/>
            </a:prstGeom>
          </p:spPr>
        </p:pic>
        <p:sp>
          <p:nvSpPr>
            <p:cNvPr id="12" name="Rectangle 11">
              <a:extLst>
                <a:ext uri="{FF2B5EF4-FFF2-40B4-BE49-F238E27FC236}">
                  <a16:creationId xmlns:a16="http://schemas.microsoft.com/office/drawing/2014/main" id="{BF9CF076-E7E2-1584-248B-4524F621774D}"/>
                </a:ext>
              </a:extLst>
            </p:cNvPr>
            <p:cNvSpPr/>
            <p:nvPr/>
          </p:nvSpPr>
          <p:spPr>
            <a:xfrm>
              <a:off x="2529636" y="6051584"/>
              <a:ext cx="4228532" cy="2075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800" i="1">
                  <a:solidFill>
                    <a:sysClr val="windowText" lastClr="000000"/>
                  </a:solidFill>
                </a:rPr>
                <a:t>Sociale actieperimeter van de OVM</a:t>
              </a:r>
            </a:p>
          </p:txBody>
        </p:sp>
        <p:sp>
          <p:nvSpPr>
            <p:cNvPr id="13" name="Rectangle 12">
              <a:extLst>
                <a:ext uri="{FF2B5EF4-FFF2-40B4-BE49-F238E27FC236}">
                  <a16:creationId xmlns:a16="http://schemas.microsoft.com/office/drawing/2014/main" id="{C4428AC6-56F8-C62E-DFD5-F619C9425AF9}"/>
                </a:ext>
              </a:extLst>
            </p:cNvPr>
            <p:cNvSpPr/>
            <p:nvPr/>
          </p:nvSpPr>
          <p:spPr>
            <a:xfrm rot="16200000">
              <a:off x="5683821" y="4225443"/>
              <a:ext cx="2703966" cy="7429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grpSp>
      <p:sp>
        <p:nvSpPr>
          <p:cNvPr id="14" name="Rectangle: Rounded Corners 13">
            <a:extLst>
              <a:ext uri="{FF2B5EF4-FFF2-40B4-BE49-F238E27FC236}">
                <a16:creationId xmlns:a16="http://schemas.microsoft.com/office/drawing/2014/main" id="{9B023389-E80F-1A46-736C-15565C789C27}"/>
              </a:ext>
            </a:extLst>
          </p:cNvPr>
          <p:cNvSpPr/>
          <p:nvPr/>
        </p:nvSpPr>
        <p:spPr>
          <a:xfrm>
            <a:off x="8036561" y="5576210"/>
            <a:ext cx="3224032" cy="76708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200" i="1" dirty="0"/>
              <a:t>Een index &gt; 1 wijst hier op een positieve situatie, gelet op de verzamelde gegevens, in vergelijking met het gemiddelde in de sector (beschikbare middelen in vergelijking met de sector)</a:t>
            </a:r>
          </a:p>
        </p:txBody>
      </p:sp>
      <p:sp>
        <p:nvSpPr>
          <p:cNvPr id="15" name="Rectangle 14">
            <a:extLst>
              <a:ext uri="{FF2B5EF4-FFF2-40B4-BE49-F238E27FC236}">
                <a16:creationId xmlns:a16="http://schemas.microsoft.com/office/drawing/2014/main" id="{4D723221-5090-BC88-6F79-2CA05ACF2078}"/>
              </a:ext>
            </a:extLst>
          </p:cNvPr>
          <p:cNvSpPr/>
          <p:nvPr/>
        </p:nvSpPr>
        <p:spPr>
          <a:xfrm>
            <a:off x="838200" y="1437702"/>
            <a:ext cx="10947400" cy="1000698"/>
          </a:xfrm>
          <a:prstGeom prst="rect">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Om het bestaan van collectieve ruimtes (openbare en lokale ruimtes die beschikbaar zijn voor collectief en gemeenschapsgericht maatschappelijk werk) binnen de verschillende perimeters te evalueren, hebben we gevraagd om voor elke perimeter de aanwezigheid van ruimtes en uitrustingen te beoordelen op een schaal van 1 tot 10:  </a:t>
            </a:r>
          </a:p>
          <a:p>
            <a:pPr algn="ctr"/>
            <a:r>
              <a:rPr lang="nl-BE" sz="900" b="1"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Opgemerkt moet worden dat deze vraag niet alleen betrekking heeft op de ruimtes die eigendom zijn van de OVM, maar op de </a:t>
            </a:r>
            <a:r>
              <a:rPr lang="nl-BE" sz="900" b="1" i="1" u="sng"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volledige wijk</a:t>
            </a:r>
            <a:r>
              <a:rPr lang="nl-BE" sz="900" b="1"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(dus ook gemeenschappelijke ruimtes en plaatsen die deel uitmaken van de leefomgeving van de doelgroepen uit de actieperimeter) </a:t>
            </a:r>
          </a:p>
          <a:p>
            <a:pPr marL="171450" indent="-171450">
              <a:buFont typeface="Arial" panose="020B0604020202020204" pitchFamily="34" charset="0"/>
              <a:buChar char="•"/>
            </a:pP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1: weinig of geen tekorten:  de perimeter beschikt over een groot aantal ruimtes die openstaan voor de huurders en geschikt zijn voor sociale begeleiding</a:t>
            </a:r>
          </a:p>
          <a:p>
            <a:pPr marL="171450" indent="-171450">
              <a:buFont typeface="Arial" panose="020B0604020202020204" pitchFamily="34" charset="0"/>
              <a:buChar char="•"/>
            </a:pP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5: er zijn wel ruimtes, maar weinig of ze zijn eerder matig/beperkt toegankelijk - ze zijn slechts gedeeltelijk open of toegankelijk voor de huurders </a:t>
            </a:r>
          </a:p>
          <a:p>
            <a:pPr marL="171450" indent="-171450">
              <a:buFont typeface="Arial" panose="020B0604020202020204" pitchFamily="34" charset="0"/>
              <a:buChar char="•"/>
            </a:pP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10: groot gebrek aan ruimtes en/of ongeschikte voorzieningen - zeer beperkte aanwezigheid, toegankelijkheid en openstelling naar het publiek toe   </a:t>
            </a:r>
          </a:p>
        </p:txBody>
      </p:sp>
    </p:spTree>
    <p:extLst>
      <p:ext uri="{BB962C8B-B14F-4D97-AF65-F5344CB8AC3E}">
        <p14:creationId xmlns:p14="http://schemas.microsoft.com/office/powerpoint/2010/main" val="7889135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94896-11E3-950D-5D07-C7C955CCE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FB0FBD-FFBB-E870-9F5B-CFA238F449F4}"/>
              </a:ext>
            </a:extLst>
          </p:cNvPr>
          <p:cNvSpPr>
            <a:spLocks noGrp="1"/>
          </p:cNvSpPr>
          <p:nvPr>
            <p:ph type="title"/>
          </p:nvPr>
        </p:nvSpPr>
        <p:spPr/>
        <p:txBody>
          <a:bodyPr>
            <a:normAutofit/>
          </a:bodyPr>
          <a:lstStyle/>
          <a:p>
            <a:r>
              <a:rPr lang="nl-BE" sz="3200" b="1" dirty="0">
                <a:solidFill>
                  <a:srgbClr val="00A4B5"/>
                </a:solidFill>
                <a:latin typeface="Omnes Semibold Roman"/>
              </a:rPr>
              <a:t>Deel 2: Beschikbare middelen </a:t>
            </a:r>
            <a:br>
              <a:rPr lang="nl-BE" sz="3200" b="1" dirty="0">
                <a:solidFill>
                  <a:srgbClr val="00A4B5"/>
                </a:solidFill>
                <a:latin typeface="Omnes Semibold Roman"/>
              </a:rPr>
            </a:br>
            <a:r>
              <a:rPr lang="nl-BE" sz="2400" b="1" i="1" dirty="0">
                <a:solidFill>
                  <a:schemeClr val="tx2"/>
                </a:solidFill>
                <a:latin typeface="Omnes Semibold Roman"/>
              </a:rPr>
              <a:t>2.C : Kwaliteit van de partnerschappen </a:t>
            </a:r>
            <a:br>
              <a:rPr lang="nl-BE" sz="2400" b="1" i="1" dirty="0">
                <a:solidFill>
                  <a:schemeClr val="tx2"/>
                </a:solidFill>
                <a:latin typeface="Omnes Semibold Roman"/>
              </a:rPr>
            </a:br>
            <a:br>
              <a:rPr lang="nl-BE" sz="2400" b="1" i="1" dirty="0">
                <a:solidFill>
                  <a:schemeClr val="tx2"/>
                </a:solidFill>
                <a:latin typeface="Omnes Semibold Roman"/>
              </a:rPr>
            </a:br>
            <a:endParaRPr lang="nl-BE" sz="2400" b="1" i="1" dirty="0">
              <a:solidFill>
                <a:schemeClr val="tx2"/>
              </a:solidFill>
              <a:latin typeface="Omnes Semibold Roman"/>
            </a:endParaRPr>
          </a:p>
        </p:txBody>
      </p:sp>
      <p:sp>
        <p:nvSpPr>
          <p:cNvPr id="4" name="Footer Placeholder 3">
            <a:extLst>
              <a:ext uri="{FF2B5EF4-FFF2-40B4-BE49-F238E27FC236}">
                <a16:creationId xmlns:a16="http://schemas.microsoft.com/office/drawing/2014/main" id="{0BC5A760-4472-893A-881E-2105D38F2B25}"/>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CDB15237-84B9-5A56-5A06-D9A3B49907A2}"/>
              </a:ext>
            </a:extLst>
          </p:cNvPr>
          <p:cNvSpPr>
            <a:spLocks noGrp="1"/>
          </p:cNvSpPr>
          <p:nvPr>
            <p:ph type="sldNum" sz="quarter" idx="12"/>
          </p:nvPr>
        </p:nvSpPr>
        <p:spPr/>
        <p:txBody>
          <a:bodyPr/>
          <a:lstStyle/>
          <a:p>
            <a:fld id="{27C6CCC6-2BE5-4E42-96A4-D1E8E81A3D8E}" type="slidenum">
              <a:rPr lang="fr-FR" smtClean="0"/>
              <a:t>98</a:t>
            </a:fld>
            <a:endParaRPr lang="fr-FR"/>
          </a:p>
        </p:txBody>
      </p:sp>
      <p:sp>
        <p:nvSpPr>
          <p:cNvPr id="11" name="Rectangle 10">
            <a:extLst>
              <a:ext uri="{FF2B5EF4-FFF2-40B4-BE49-F238E27FC236}">
                <a16:creationId xmlns:a16="http://schemas.microsoft.com/office/drawing/2014/main" id="{2146D4D1-7081-6215-824A-27F376996787}"/>
              </a:ext>
            </a:extLst>
          </p:cNvPr>
          <p:cNvSpPr/>
          <p:nvPr/>
        </p:nvSpPr>
        <p:spPr>
          <a:xfrm>
            <a:off x="838200" y="1538095"/>
            <a:ext cx="11353800" cy="900305"/>
          </a:xfrm>
          <a:prstGeom prst="rect">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Om het samenwerkingspotentieel binnen de verschillende perimeters te evalueren, hebben we gevraagd om voor elke wijk een score te geven voor de aanwezigheid en de waargenomen daadwerkelijke betrokkenheid van de verschillende actoren (instellingen, verenigingen of andere), op een schaal van 1 tot 10:  </a:t>
            </a:r>
          </a:p>
          <a:p>
            <a:pPr marL="171450" indent="-171450">
              <a:buFont typeface="Arial" panose="020B0604020202020204" pitchFamily="34" charset="0"/>
              <a:buChar char="•"/>
            </a:pP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1: actoren en partnerschappen zijn aanwezig en betrokken - er is een zeer nauwe samenwerking en bundeling van acties, vaardigheden, instrumenten, middelen, enz. ten behoeve van de doelgroepen </a:t>
            </a:r>
          </a:p>
          <a:p>
            <a:pPr marL="171450" indent="-171450">
              <a:buFont typeface="Arial" panose="020B0604020202020204" pitchFamily="34" charset="0"/>
              <a:buChar char="•"/>
            </a:pP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5: actoren en partnerschappen zijn matig en/of wisselend aanwezig en betrokken; bij sommige acties is er uitwisseling en samenwerking, maar die samenwerking zou kunnen of moeten worden versterkt </a:t>
            </a:r>
          </a:p>
          <a:p>
            <a:pPr marL="171450" indent="-171450">
              <a:buFont typeface="Arial" panose="020B0604020202020204" pitchFamily="34" charset="0"/>
              <a:buChar char="•"/>
            </a:pPr>
            <a:r>
              <a:rPr lang="nl-BE" sz="1000" i="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10: actoren ontbreken of zijn zeer weinig of passief betrokken; er is weinig of geen uitwisseling en de actoren werken grotendeels onafhankelijk van elkaar </a:t>
            </a:r>
          </a:p>
        </p:txBody>
      </p:sp>
      <p:grpSp>
        <p:nvGrpSpPr>
          <p:cNvPr id="7" name="Group 6">
            <a:extLst>
              <a:ext uri="{FF2B5EF4-FFF2-40B4-BE49-F238E27FC236}">
                <a16:creationId xmlns:a16="http://schemas.microsoft.com/office/drawing/2014/main" id="{61777BA2-18B6-0E96-B616-B64136112F17}"/>
              </a:ext>
            </a:extLst>
          </p:cNvPr>
          <p:cNvGrpSpPr/>
          <p:nvPr/>
        </p:nvGrpSpPr>
        <p:grpSpPr>
          <a:xfrm>
            <a:off x="1701800" y="2478296"/>
            <a:ext cx="7848600" cy="3903454"/>
            <a:chOff x="1701800" y="2478296"/>
            <a:chExt cx="7848600" cy="3903454"/>
          </a:xfrm>
        </p:grpSpPr>
        <p:pic>
          <p:nvPicPr>
            <p:cNvPr id="6" name="Picture 5">
              <a:extLst>
                <a:ext uri="{FF2B5EF4-FFF2-40B4-BE49-F238E27FC236}">
                  <a16:creationId xmlns:a16="http://schemas.microsoft.com/office/drawing/2014/main" id="{CF407D2B-A17D-4885-BBDA-FC4F96520257}"/>
                </a:ext>
              </a:extLst>
            </p:cNvPr>
            <p:cNvPicPr>
              <a:picLocks noChangeAspect="1"/>
            </p:cNvPicPr>
            <p:nvPr/>
          </p:nvPicPr>
          <p:blipFill>
            <a:blip r:embed="rId2"/>
            <a:stretch>
              <a:fillRect/>
            </a:stretch>
          </p:blipFill>
          <p:spPr>
            <a:xfrm>
              <a:off x="1701800" y="2478296"/>
              <a:ext cx="7848600" cy="3903454"/>
            </a:xfrm>
            <a:prstGeom prst="rect">
              <a:avLst/>
            </a:prstGeom>
          </p:spPr>
        </p:pic>
        <p:sp>
          <p:nvSpPr>
            <p:cNvPr id="12" name="Rectangle 11">
              <a:extLst>
                <a:ext uri="{FF2B5EF4-FFF2-40B4-BE49-F238E27FC236}">
                  <a16:creationId xmlns:a16="http://schemas.microsoft.com/office/drawing/2014/main" id="{C795E1E9-2E61-5EDC-2B0A-603F45B2C751}"/>
                </a:ext>
              </a:extLst>
            </p:cNvPr>
            <p:cNvSpPr/>
            <p:nvPr/>
          </p:nvSpPr>
          <p:spPr>
            <a:xfrm>
              <a:off x="2286568" y="6048836"/>
              <a:ext cx="4228532" cy="2075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800" i="1">
                  <a:solidFill>
                    <a:sysClr val="windowText" lastClr="000000"/>
                  </a:solidFill>
                </a:rPr>
                <a:t>Sociale actieperimeter van de OVM</a:t>
              </a:r>
            </a:p>
          </p:txBody>
        </p:sp>
        <p:sp>
          <p:nvSpPr>
            <p:cNvPr id="13" name="Rectangle 12">
              <a:extLst>
                <a:ext uri="{FF2B5EF4-FFF2-40B4-BE49-F238E27FC236}">
                  <a16:creationId xmlns:a16="http://schemas.microsoft.com/office/drawing/2014/main" id="{B8154F03-F1E5-B024-8E0E-A568B0EA6866}"/>
                </a:ext>
              </a:extLst>
            </p:cNvPr>
            <p:cNvSpPr/>
            <p:nvPr/>
          </p:nvSpPr>
          <p:spPr>
            <a:xfrm rot="16200000">
              <a:off x="5683821" y="4225443"/>
              <a:ext cx="2703966" cy="7429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grpSp>
      <p:sp>
        <p:nvSpPr>
          <p:cNvPr id="14" name="Rectangle: Rounded Corners 13">
            <a:extLst>
              <a:ext uri="{FF2B5EF4-FFF2-40B4-BE49-F238E27FC236}">
                <a16:creationId xmlns:a16="http://schemas.microsoft.com/office/drawing/2014/main" id="{3BCED7C5-1DD4-C687-11AD-B5BEB67A6969}"/>
              </a:ext>
            </a:extLst>
          </p:cNvPr>
          <p:cNvSpPr/>
          <p:nvPr/>
        </p:nvSpPr>
        <p:spPr>
          <a:xfrm>
            <a:off x="8036561" y="5576210"/>
            <a:ext cx="3224032" cy="76708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200" i="1" dirty="0"/>
              <a:t>Een index &gt; 1 wijst hier op een positieve situatie, gelet op de verzamelde gegevens, in vergelijking met het gemiddelde in de sector (beschikbare middelen in vergelijking met de sector)</a:t>
            </a:r>
          </a:p>
        </p:txBody>
      </p:sp>
    </p:spTree>
    <p:extLst>
      <p:ext uri="{BB962C8B-B14F-4D97-AF65-F5344CB8AC3E}">
        <p14:creationId xmlns:p14="http://schemas.microsoft.com/office/powerpoint/2010/main" val="2969778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36C2E-82BC-F3E5-2E17-E89E46D79C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0028BD-26BD-111F-9248-02CE3EDE294E}"/>
              </a:ext>
            </a:extLst>
          </p:cNvPr>
          <p:cNvSpPr>
            <a:spLocks noGrp="1"/>
          </p:cNvSpPr>
          <p:nvPr>
            <p:ph type="title"/>
          </p:nvPr>
        </p:nvSpPr>
        <p:spPr/>
        <p:txBody>
          <a:bodyPr>
            <a:normAutofit/>
          </a:bodyPr>
          <a:lstStyle/>
          <a:p>
            <a:r>
              <a:rPr lang="nl-BE" sz="3200" b="1">
                <a:solidFill>
                  <a:srgbClr val="00A4B5"/>
                </a:solidFill>
                <a:latin typeface="Omnes Semibold Roman"/>
              </a:rPr>
              <a:t>Deel 2: Beschikbare middelen </a:t>
            </a:r>
            <a:br>
              <a:rPr lang="nl-BE" sz="3200" b="1">
                <a:solidFill>
                  <a:srgbClr val="00A4B5"/>
                </a:solidFill>
                <a:latin typeface="Omnes Semibold Roman"/>
              </a:rPr>
            </a:br>
            <a:r>
              <a:rPr lang="nl-BE" sz="2400" b="1" i="1">
                <a:solidFill>
                  <a:schemeClr val="tx2"/>
                </a:solidFill>
                <a:latin typeface="Omnes Semibold Roman"/>
              </a:rPr>
              <a:t>2.D : Samenvatting van de beschikbare middelen </a:t>
            </a:r>
          </a:p>
        </p:txBody>
      </p:sp>
      <p:sp>
        <p:nvSpPr>
          <p:cNvPr id="4" name="Footer Placeholder 3">
            <a:extLst>
              <a:ext uri="{FF2B5EF4-FFF2-40B4-BE49-F238E27FC236}">
                <a16:creationId xmlns:a16="http://schemas.microsoft.com/office/drawing/2014/main" id="{1E444B37-9DE4-FD20-4CE5-371E65E7AB38}"/>
              </a:ext>
            </a:extLst>
          </p:cNvPr>
          <p:cNvSpPr>
            <a:spLocks noGrp="1"/>
          </p:cNvSpPr>
          <p:nvPr>
            <p:ph type="ftr" sz="quarter" idx="11"/>
          </p:nvPr>
        </p:nvSpPr>
        <p:spPr/>
        <p:txBody>
          <a:bodyPr/>
          <a:lstStyle/>
          <a:p>
            <a:r>
              <a:rPr lang="nl-BE" dirty="0"/>
              <a:t>Plenaire vergadering PSC’s 2025</a:t>
            </a:r>
          </a:p>
        </p:txBody>
      </p:sp>
      <p:sp>
        <p:nvSpPr>
          <p:cNvPr id="5" name="Slide Number Placeholder 4">
            <a:extLst>
              <a:ext uri="{FF2B5EF4-FFF2-40B4-BE49-F238E27FC236}">
                <a16:creationId xmlns:a16="http://schemas.microsoft.com/office/drawing/2014/main" id="{54AA9A53-F381-B9F9-4320-5C8D51920A7C}"/>
              </a:ext>
            </a:extLst>
          </p:cNvPr>
          <p:cNvSpPr>
            <a:spLocks noGrp="1"/>
          </p:cNvSpPr>
          <p:nvPr>
            <p:ph type="sldNum" sz="quarter" idx="12"/>
          </p:nvPr>
        </p:nvSpPr>
        <p:spPr/>
        <p:txBody>
          <a:bodyPr/>
          <a:lstStyle/>
          <a:p>
            <a:fld id="{27C6CCC6-2BE5-4E42-96A4-D1E8E81A3D8E}" type="slidenum">
              <a:rPr lang="fr-FR" smtClean="0"/>
              <a:t>99</a:t>
            </a:fld>
            <a:endParaRPr lang="fr-FR"/>
          </a:p>
        </p:txBody>
      </p:sp>
      <p:sp>
        <p:nvSpPr>
          <p:cNvPr id="3" name="Rectangle: Rounded Corners 2">
            <a:extLst>
              <a:ext uri="{FF2B5EF4-FFF2-40B4-BE49-F238E27FC236}">
                <a16:creationId xmlns:a16="http://schemas.microsoft.com/office/drawing/2014/main" id="{3EA07086-EF64-EB15-5F68-FE48981F3112}"/>
              </a:ext>
            </a:extLst>
          </p:cNvPr>
          <p:cNvSpPr/>
          <p:nvPr/>
        </p:nvSpPr>
        <p:spPr>
          <a:xfrm>
            <a:off x="8020048" y="797706"/>
            <a:ext cx="3224032" cy="76708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200" i="1" dirty="0"/>
              <a:t>Een index &gt; 1 wijst hier op een positieve situatie, gelet op de verzamelde gegevens, in vergelijking met het gemiddelde in de sector (beschikbare middelen in vergelijking met de sector)</a:t>
            </a:r>
          </a:p>
        </p:txBody>
      </p:sp>
      <p:grpSp>
        <p:nvGrpSpPr>
          <p:cNvPr id="15" name="Group 14">
            <a:extLst>
              <a:ext uri="{FF2B5EF4-FFF2-40B4-BE49-F238E27FC236}">
                <a16:creationId xmlns:a16="http://schemas.microsoft.com/office/drawing/2014/main" id="{51707156-C96B-E4DA-C682-1F55344BE770}"/>
              </a:ext>
            </a:extLst>
          </p:cNvPr>
          <p:cNvGrpSpPr/>
          <p:nvPr/>
        </p:nvGrpSpPr>
        <p:grpSpPr>
          <a:xfrm>
            <a:off x="1727720" y="1747350"/>
            <a:ext cx="8940279" cy="4791561"/>
            <a:chOff x="1727720" y="1747350"/>
            <a:chExt cx="8940279" cy="4791561"/>
          </a:xfrm>
        </p:grpSpPr>
        <p:pic>
          <p:nvPicPr>
            <p:cNvPr id="12" name="Picture 11">
              <a:extLst>
                <a:ext uri="{FF2B5EF4-FFF2-40B4-BE49-F238E27FC236}">
                  <a16:creationId xmlns:a16="http://schemas.microsoft.com/office/drawing/2014/main" id="{191D4012-A453-E22F-2848-E31810DB8C1C}"/>
                </a:ext>
              </a:extLst>
            </p:cNvPr>
            <p:cNvPicPr>
              <a:picLocks noChangeAspect="1"/>
            </p:cNvPicPr>
            <p:nvPr/>
          </p:nvPicPr>
          <p:blipFill>
            <a:blip r:embed="rId2"/>
            <a:stretch>
              <a:fillRect/>
            </a:stretch>
          </p:blipFill>
          <p:spPr>
            <a:xfrm>
              <a:off x="1727720" y="1747350"/>
              <a:ext cx="8940279" cy="4791561"/>
            </a:xfrm>
            <a:prstGeom prst="rect">
              <a:avLst/>
            </a:prstGeom>
          </p:spPr>
        </p:pic>
        <p:sp>
          <p:nvSpPr>
            <p:cNvPr id="7" name="Rectangle 6">
              <a:extLst>
                <a:ext uri="{FF2B5EF4-FFF2-40B4-BE49-F238E27FC236}">
                  <a16:creationId xmlns:a16="http://schemas.microsoft.com/office/drawing/2014/main" id="{6037B02D-3316-FD43-D624-24FE95974110}"/>
                </a:ext>
              </a:extLst>
            </p:cNvPr>
            <p:cNvSpPr/>
            <p:nvPr/>
          </p:nvSpPr>
          <p:spPr>
            <a:xfrm rot="16200000">
              <a:off x="1992318" y="2084386"/>
              <a:ext cx="952500" cy="117792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sp>
          <p:nvSpPr>
            <p:cNvPr id="9" name="Rectangle 8">
              <a:extLst>
                <a:ext uri="{FF2B5EF4-FFF2-40B4-BE49-F238E27FC236}">
                  <a16:creationId xmlns:a16="http://schemas.microsoft.com/office/drawing/2014/main" id="{F7F12FA3-25AC-66F4-71D3-FFF766D5FF58}"/>
                </a:ext>
              </a:extLst>
            </p:cNvPr>
            <p:cNvSpPr/>
            <p:nvPr/>
          </p:nvSpPr>
          <p:spPr>
            <a:xfrm rot="16200000">
              <a:off x="5870574" y="3946524"/>
              <a:ext cx="3327399" cy="97154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sp>
          <p:nvSpPr>
            <p:cNvPr id="13" name="Rectangle 12">
              <a:extLst>
                <a:ext uri="{FF2B5EF4-FFF2-40B4-BE49-F238E27FC236}">
                  <a16:creationId xmlns:a16="http://schemas.microsoft.com/office/drawing/2014/main" id="{6EBDCACA-6220-8449-21F4-3FDD166E9350}"/>
                </a:ext>
              </a:extLst>
            </p:cNvPr>
            <p:cNvSpPr/>
            <p:nvPr/>
          </p:nvSpPr>
          <p:spPr>
            <a:xfrm rot="16200000">
              <a:off x="1992318" y="3779041"/>
              <a:ext cx="952500" cy="117792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sp>
          <p:nvSpPr>
            <p:cNvPr id="14" name="Rectangle 13">
              <a:extLst>
                <a:ext uri="{FF2B5EF4-FFF2-40B4-BE49-F238E27FC236}">
                  <a16:creationId xmlns:a16="http://schemas.microsoft.com/office/drawing/2014/main" id="{93ADF82F-B2B5-D6C8-C607-5FEBCF688BC1}"/>
                </a:ext>
              </a:extLst>
            </p:cNvPr>
            <p:cNvSpPr/>
            <p:nvPr/>
          </p:nvSpPr>
          <p:spPr>
            <a:xfrm rot="16200000">
              <a:off x="1992318" y="5291136"/>
              <a:ext cx="952500" cy="117792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000" i="1">
                  <a:solidFill>
                    <a:sysClr val="windowText" lastClr="000000"/>
                  </a:solidFill>
                </a:rPr>
                <a:t>Sociale actieperimeter van de OVM</a:t>
              </a:r>
            </a:p>
          </p:txBody>
        </p:sp>
      </p:grpSp>
    </p:spTree>
    <p:extLst>
      <p:ext uri="{BB962C8B-B14F-4D97-AF65-F5344CB8AC3E}">
        <p14:creationId xmlns:p14="http://schemas.microsoft.com/office/powerpoint/2010/main" val="18605806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13"/>
</p:tagLst>
</file>

<file path=ppt/tags/tag11.xml><?xml version="1.0" encoding="utf-8"?>
<p:tagLst xmlns:a="http://schemas.openxmlformats.org/drawingml/2006/main" xmlns:r="http://schemas.openxmlformats.org/officeDocument/2006/relationships" xmlns:p="http://schemas.openxmlformats.org/presentationml/2006/main">
  <p:tag name="NUM" val="15"/>
</p:tagLst>
</file>

<file path=ppt/tags/tag12.xml><?xml version="1.0" encoding="utf-8"?>
<p:tagLst xmlns:a="http://schemas.openxmlformats.org/drawingml/2006/main" xmlns:r="http://schemas.openxmlformats.org/officeDocument/2006/relationships" xmlns:p="http://schemas.openxmlformats.org/presentationml/2006/main">
  <p:tag name="NUM" val="16"/>
</p:tagLst>
</file>

<file path=ppt/tags/tag13.xml><?xml version="1.0" encoding="utf-8"?>
<p:tagLst xmlns:a="http://schemas.openxmlformats.org/drawingml/2006/main" xmlns:r="http://schemas.openxmlformats.org/officeDocument/2006/relationships" xmlns:p="http://schemas.openxmlformats.org/presentationml/2006/main">
  <p:tag name="NUM" val="18"/>
</p:tagLst>
</file>

<file path=ppt/tags/tag14.xml><?xml version="1.0" encoding="utf-8"?>
<p:tagLst xmlns:a="http://schemas.openxmlformats.org/drawingml/2006/main" xmlns:r="http://schemas.openxmlformats.org/officeDocument/2006/relationships" xmlns:p="http://schemas.openxmlformats.org/presentationml/2006/main">
  <p:tag name="NUM" val="19"/>
</p:tagLst>
</file>

<file path=ppt/tags/tag15.xml><?xml version="1.0" encoding="utf-8"?>
<p:tagLst xmlns:a="http://schemas.openxmlformats.org/drawingml/2006/main" xmlns:r="http://schemas.openxmlformats.org/officeDocument/2006/relationships" xmlns:p="http://schemas.openxmlformats.org/presentationml/2006/main">
  <p:tag name="NUM" val="20"/>
</p:tagLst>
</file>

<file path=ppt/tags/tag16.xml><?xml version="1.0" encoding="utf-8"?>
<p:tagLst xmlns:a="http://schemas.openxmlformats.org/drawingml/2006/main" xmlns:r="http://schemas.openxmlformats.org/officeDocument/2006/relationships" xmlns:p="http://schemas.openxmlformats.org/presentationml/2006/main">
  <p:tag name="NUM" val="21"/>
</p:tagLst>
</file>

<file path=ppt/tags/tag17.xml><?xml version="1.0" encoding="utf-8"?>
<p:tagLst xmlns:a="http://schemas.openxmlformats.org/drawingml/2006/main" xmlns:r="http://schemas.openxmlformats.org/officeDocument/2006/relationships" xmlns:p="http://schemas.openxmlformats.org/presentationml/2006/main">
  <p:tag name="NUM" val="26"/>
</p:tagLst>
</file>

<file path=ppt/tags/tag18.xml><?xml version="1.0" encoding="utf-8"?>
<p:tagLst xmlns:a="http://schemas.openxmlformats.org/drawingml/2006/main" xmlns:r="http://schemas.openxmlformats.org/officeDocument/2006/relationships" xmlns:p="http://schemas.openxmlformats.org/presentationml/2006/main">
  <p:tag name="NUM" val="27"/>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0"/>
</p:tagLst>
</file>

<file path=ppt/tags/tag26.xml><?xml version="1.0" encoding="utf-8"?>
<p:tagLst xmlns:a="http://schemas.openxmlformats.org/drawingml/2006/main" xmlns:r="http://schemas.openxmlformats.org/officeDocument/2006/relationships" xmlns:p="http://schemas.openxmlformats.org/presentationml/2006/main">
  <p:tag name="NUM" val="51"/>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7"/>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0"/>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5"/>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11"/>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2"/>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Métropolitain">
  <a:themeElements>
    <a:clrScheme name="Métropolitai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étropolitai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étropolitai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0D1451B38E584EA2BF1A62C0EA8EA7" ma:contentTypeVersion="15" ma:contentTypeDescription="Crée un document." ma:contentTypeScope="" ma:versionID="476124175da52c730274767479d1d544">
  <xsd:schema xmlns:xsd="http://www.w3.org/2001/XMLSchema" xmlns:xs="http://www.w3.org/2001/XMLSchema" xmlns:p="http://schemas.microsoft.com/office/2006/metadata/properties" xmlns:ns2="372c686d-5f4d-42cf-b37e-f182fed596ca" xmlns:ns3="7e314982-d070-4115-85e3-b41101830501" targetNamespace="http://schemas.microsoft.com/office/2006/metadata/properties" ma:root="true" ma:fieldsID="cd2b1d9212ede14e1fb923406b4774ca" ns2:_="" ns3:_="">
    <xsd:import namespace="372c686d-5f4d-42cf-b37e-f182fed596ca"/>
    <xsd:import namespace="7e314982-d070-4115-85e3-b4110183050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c686d-5f4d-42cf-b37e-f182fed596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5e3cce23-1788-4ece-a9c2-5ee310c6a83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314982-d070-4115-85e3-b41101830501"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245a79e4-eac7-4964-af9f-2f2acb6837eb}" ma:internalName="TaxCatchAll" ma:showField="CatchAllData" ma:web="7e314982-d070-4115-85e3-b411018305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e314982-d070-4115-85e3-b41101830501" xsi:nil="true"/>
    <lcf76f155ced4ddcb4097134ff3c332f xmlns="372c686d-5f4d-42cf-b37e-f182fed596c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B1B3C8-7F6D-41E2-B0A7-51C19913B2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2c686d-5f4d-42cf-b37e-f182fed596ca"/>
    <ds:schemaRef ds:uri="7e314982-d070-4115-85e3-b41101830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C88E67-5944-41EE-9ED2-F6AD406C82D2}">
  <ds:schemaRefs>
    <ds:schemaRef ds:uri="http://schemas.microsoft.com/sharepoint/v3/contenttype/forms"/>
  </ds:schemaRefs>
</ds:datastoreItem>
</file>

<file path=customXml/itemProps3.xml><?xml version="1.0" encoding="utf-8"?>
<ds:datastoreItem xmlns:ds="http://schemas.openxmlformats.org/officeDocument/2006/customXml" ds:itemID="{740FD9D6-CC8E-47FF-B60E-7FCACD146A05}">
  <ds:schemaRefs>
    <ds:schemaRef ds:uri="http://purl.org/dc/terms/"/>
    <ds:schemaRef ds:uri="http://schemas.microsoft.com/office/2006/metadata/properties"/>
    <ds:schemaRef ds:uri="http://purl.org/dc/dcmitype/"/>
    <ds:schemaRef ds:uri="372c686d-5f4d-42cf-b37e-f182fed596ca"/>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7e314982-d070-4115-85e3-b41101830501"/>
  </ds:schemaRefs>
</ds:datastoreItem>
</file>

<file path=docMetadata/LabelInfo.xml><?xml version="1.0" encoding="utf-8"?>
<clbl:labelList xmlns:clbl="http://schemas.microsoft.com/office/2020/mipLabelMetadata">
  <clbl:label id="{0b6eb870-79d1-403e-ae94-a3ed4f426cf2}" enabled="0" method="" siteId="{0b6eb870-79d1-403e-ae94-a3ed4f426cf2}" removed="1"/>
</clbl:labelList>
</file>

<file path=docProps/app.xml><?xml version="1.0" encoding="utf-8"?>
<Properties xmlns="http://schemas.openxmlformats.org/officeDocument/2006/extended-properties" xmlns:vt="http://schemas.openxmlformats.org/officeDocument/2006/docPropsVTypes">
  <Template>Slice</Template>
  <TotalTime>837</TotalTime>
  <Words>12990</Words>
  <Application>Microsoft Office PowerPoint</Application>
  <PresentationFormat>Breedbeeld</PresentationFormat>
  <Paragraphs>2137</Paragraphs>
  <Slides>136</Slides>
  <Notes>14</Notes>
  <HiddenSlides>0</HiddenSlides>
  <MMClips>0</MMClips>
  <ScaleCrop>false</ScaleCrop>
  <HeadingPairs>
    <vt:vector size="6" baseType="variant">
      <vt:variant>
        <vt:lpstr>Gebruikte lettertypen</vt:lpstr>
      </vt:variant>
      <vt:variant>
        <vt:i4>19</vt:i4>
      </vt:variant>
      <vt:variant>
        <vt:lpstr>Thema</vt:lpstr>
      </vt:variant>
      <vt:variant>
        <vt:i4>1</vt:i4>
      </vt:variant>
      <vt:variant>
        <vt:lpstr>Diatitels</vt:lpstr>
      </vt:variant>
      <vt:variant>
        <vt:i4>136</vt:i4>
      </vt:variant>
    </vt:vector>
  </HeadingPairs>
  <TitlesOfParts>
    <vt:vector size="156" baseType="lpstr">
      <vt:lpstr>ADLaM Display</vt:lpstr>
      <vt:lpstr>Aptos</vt:lpstr>
      <vt:lpstr>Aptos Display</vt:lpstr>
      <vt:lpstr>Aptos Narrow</vt:lpstr>
      <vt:lpstr>Arial</vt:lpstr>
      <vt:lpstr>Calibri</vt:lpstr>
      <vt:lpstr>Calibri Light</vt:lpstr>
      <vt:lpstr>Century Gothic</vt:lpstr>
      <vt:lpstr>Dreaming Outloud Pro</vt:lpstr>
      <vt:lpstr>Hind Madurai</vt:lpstr>
      <vt:lpstr>Omnes</vt:lpstr>
      <vt:lpstr>Omnes Medium Roman</vt:lpstr>
      <vt:lpstr>Omnes Regular Roman</vt:lpstr>
      <vt:lpstr>Omnes Semibold Roman</vt:lpstr>
      <vt:lpstr>Roboto</vt:lpstr>
      <vt:lpstr>Segoe UI</vt:lpstr>
      <vt:lpstr>Times New Roman</vt:lpstr>
      <vt:lpstr>Wingdings</vt:lpstr>
      <vt:lpstr>Wingdings,Sans-Serif</vt:lpstr>
      <vt:lpstr>Métropolitain</vt:lpstr>
      <vt:lpstr>PowerPoint-presentatie</vt:lpstr>
      <vt:lpstr>PowerPoint-presentatie</vt:lpstr>
      <vt:lpstr>Voormiddagprogramma</vt:lpstr>
      <vt:lpstr>Namiddagprogramma</vt:lpstr>
      <vt:lpstr>EVALUATIE VAN HET SYSTEEM VAN DE 32 PROJECTEN VOOR SOCIALE COHESIE IN DE SOCIALE HUISVESTINGSSECTOR IN HET BRUSSELS HOOFDSTEDELIJK GEWEST</vt:lpstr>
      <vt:lpstr>0. Inleiding  0.1 Context en doelstellingen</vt:lpstr>
      <vt:lpstr>0. Inleiding 0.2 Aanpak</vt:lpstr>
      <vt:lpstr>0. Inleiding 0.3 Interventielogica en evaluatiekader</vt:lpstr>
      <vt:lpstr>0. Inleiding 0.4 Uitgevoerde stappen</vt:lpstr>
      <vt:lpstr>0. Inleiding 0.4 Uitgevoerde stappen</vt:lpstr>
      <vt:lpstr>Deel 1 Analyse van het PSC-systeem</vt:lpstr>
      <vt:lpstr>1.  Analyse van het PSC-systeem 1.1 Algemeen systeem, context en perimeters</vt:lpstr>
      <vt:lpstr>1.  Analyse van het PSC-systeem 1.1 Algemeen systeem, context en perimeters</vt:lpstr>
      <vt:lpstr>1.  Analyse van het PSC-systeem 1.2 Analyse van de menselijke en materiële middelen </vt:lpstr>
      <vt:lpstr>1.  Analyse van het PSC-systeem 1.2 Analyse van de menselijke en materiële middelen </vt:lpstr>
      <vt:lpstr>1.  Analyse van het PSC-systeem 1.2 Analyse van de menselijke en materiële middelen (omgeving, infrastructuur) </vt:lpstr>
      <vt:lpstr>1.  Analyse van het PSC-systeem 1.2 Analyse van de menselijke en materiële middelen (partnerschapsdynamiek) </vt:lpstr>
      <vt:lpstr>1.  Analyse van het PSC-systeem 1.3 Analyse van de activiteiten (kruiselingse analyse en prioritering) </vt:lpstr>
      <vt:lpstr>1.  Analyse van het PSC-systeem 1.3 Analyse van de activiteiten (belemmeringen en hefbomen) </vt:lpstr>
      <vt:lpstr>1.  Analyse van het PSC-systeem 1.3 Analyse van de activiteiten (kruiselingse analyse en prioritering) </vt:lpstr>
      <vt:lpstr>1.  Analyse van het PSC-systeem 1.3 Analyse van de doelgroepen</vt:lpstr>
      <vt:lpstr>1.  Analyse van het PSC-systeem 1.4 Analyse van de doelstellingen en partnerschappen van de overeenkomst </vt:lpstr>
      <vt:lpstr>1.  Analyse van het PSC-systeem 1.4 Analyse van de doelstellingen en partnerschappen van de overeenkomst </vt:lpstr>
      <vt:lpstr>1.  Analyse van het PSC-systeem 1.4 Analyse van de doelstellingen en partnerschappen van de overeenkomst </vt:lpstr>
      <vt:lpstr>Deel 2 Analyse/evaluatieve samenvatting</vt:lpstr>
      <vt:lpstr>2. Analyse/evaluatieve samenvatting Samenvatting van de bevindingen en aandachtspunten aan de hand van evaluatievragen</vt:lpstr>
      <vt:lpstr>2. Analyse/evaluatieve samenvatting Samenvatting van de bevindingen en aandachtspunten aan de hand van evaluatievragen</vt:lpstr>
      <vt:lpstr>2. Analyse/evaluatieve samenvatting Samenvatting van de bevindingen en aandachtspunten aan de hand van evaluatievragen</vt:lpstr>
      <vt:lpstr>2. Analyse/evaluatieve samenvatting Samenvatting van de bevindingen en aandachtspunten aan de hand van evaluatievragen</vt:lpstr>
      <vt:lpstr>2. Analyse/evaluatieve samenvatting Samenvatting van de bevindingen en aandachtspunten aan de hand van evaluatievragen</vt:lpstr>
      <vt:lpstr>2. Analyse/evaluatieve samenvatting Samenvatting van de bevindingen en aandachtspunten aan de hand van evaluatievragen</vt:lpstr>
      <vt:lpstr>Pauze</vt:lpstr>
      <vt:lpstr>Deel 3 Aanbevelingen</vt:lpstr>
      <vt:lpstr>Voormiddagprogramma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PSC-overeenkomst: vooruitzichten </vt:lpstr>
      <vt:lpstr>Inhoudsopgave</vt:lpstr>
      <vt:lpstr>Context</vt:lpstr>
      <vt:lpstr>Opstellen van de toekomstige overeenkomst   Een werk in drie fasen  </vt:lpstr>
      <vt:lpstr>Ondernomen stappen </vt:lpstr>
      <vt:lpstr>Een streven naar een duidelijkere en beter leesbare overeenkomst</vt:lpstr>
      <vt:lpstr>Een streven naar een duidelijkere en beter leesbare overeenkomst </vt:lpstr>
      <vt:lpstr>Overeenkomsten  </vt:lpstr>
      <vt:lpstr>Uitwerken van een voorontwerp van de toekomstige overeenkomst</vt:lpstr>
      <vt:lpstr>PowerPoint-presentatie</vt:lpstr>
      <vt:lpstr>-&gt; In totaal 34 artikelen verdeeld over 8 titels </vt:lpstr>
      <vt:lpstr>Titel 1  Contractuele bepalingen </vt:lpstr>
      <vt:lpstr>Titel 2 Algemeen kader</vt:lpstr>
      <vt:lpstr>Titel 3  Partijen en voorwerp van de overeenkomst</vt:lpstr>
      <vt:lpstr>Titel 4 Uitvoerings-mechanisme </vt:lpstr>
      <vt:lpstr>Titel 4 Uitvoerings-mechanisme</vt:lpstr>
      <vt:lpstr>Titel 4 Uitvoerings-mechanisme </vt:lpstr>
      <vt:lpstr>Titel 5 Evaluatie en jaarlijkse opvolging</vt:lpstr>
      <vt:lpstr>Titel 6 Financiering/ subsidiëring</vt:lpstr>
      <vt:lpstr>Titel 7  Beroep – Arbitragecomité   Titel 8  Wijziging en beëindiging van de overeenkomst  </vt:lpstr>
      <vt:lpstr>Nalezing en aanpassing(en)</vt:lpstr>
      <vt:lpstr>PowerPoint-presentatie</vt:lpstr>
      <vt:lpstr>Diagnose sociale actie en objectivering  PSC-perimeters </vt:lpstr>
      <vt:lpstr>PowerPoint-presentatie</vt:lpstr>
      <vt:lpstr>Methodologische principes </vt:lpstr>
      <vt:lpstr>Methodologische principes</vt:lpstr>
      <vt:lpstr>PowerPoint-presentatie</vt:lpstr>
      <vt:lpstr>PowerPoint-presentatie</vt:lpstr>
      <vt:lpstr>PowerPoint-presentatie</vt:lpstr>
      <vt:lpstr>PowerPoint-presentatie</vt:lpstr>
      <vt:lpstr>Een sociale diagnose met het oog op de bepaling van de interventiebehoeften  Een model op basis van indexen </vt:lpstr>
      <vt:lpstr>Achtergrondinformatie    Interpretatie van de indexen </vt:lpstr>
      <vt:lpstr>Een sociale diagnose met het oog op de bepaling van de interventiebehoeften  Een model op basis van indexen </vt:lpstr>
      <vt:lpstr>Gegevensmodel</vt:lpstr>
      <vt:lpstr>Gegevensmodel </vt:lpstr>
      <vt:lpstr>Bepaling van de interventiebehoeften per wijk – op basis van een typologie van de effectieve behoeften van de bewoners en de beschikbare middelen </vt:lpstr>
      <vt:lpstr>Concreet per OVM – Document opstellen waarin de onderdelen van de sociale diagnose van de sociale actieperimeters binnen haar patrimonium worden gebundeld </vt:lpstr>
      <vt:lpstr>Deel 1: Reële situatie van de bewoners  1.A : Sociodemografische statistieken van de bewoners van sociale woningen   </vt:lpstr>
      <vt:lpstr>Deel 1: Reële situatie van de bewoners  1.B : Gerapporteerde problemen   </vt:lpstr>
      <vt:lpstr>Deel 1: Reële situatie van de bewoners  1.C : Samenvatting van de realiteitsindexen  </vt:lpstr>
      <vt:lpstr>Deel 2: Beschikbare middelen  2.A : Menselijke middelen  </vt:lpstr>
      <vt:lpstr>Deel 2: Beschikbare middelen  2.B : Kwaliteit van de ruimten en lokalen   </vt:lpstr>
      <vt:lpstr>Deel 2: Beschikbare middelen  2.C : Kwaliteit van de partnerschappen   </vt:lpstr>
      <vt:lpstr>Deel 2: Beschikbare middelen  2.D : Samenvatting van de beschikbare middelen </vt:lpstr>
      <vt:lpstr>Deel 2: Beschikbare middelen  2.D : Samenvatting van de beschikbare middelen</vt:lpstr>
      <vt:lpstr>Deel 3: Algemene samenvatting  Bepaling van de interventiebehoeften - op basis van een typologie van de effectieve behoeften van de bewoners en de beschikbare middelen   </vt:lpstr>
      <vt:lpstr>PowerPoint-presentatie</vt:lpstr>
      <vt:lpstr>Aan de PSC’s toegekend gewestelijk budget </vt:lpstr>
      <vt:lpstr>Huidige verdeling van het PSC-budget </vt:lpstr>
      <vt:lpstr>Vergelijking van het historische budget met een theoretisch equivalent budget op basis van het aantal woningen </vt:lpstr>
      <vt:lpstr>PowerPoint-presentatie</vt:lpstr>
      <vt:lpstr>PowerPoint-presentatie</vt:lpstr>
      <vt:lpstr>Lijst van de X prioritaire perimeters</vt:lpstr>
      <vt:lpstr>PowerPoint-presentatie</vt:lpstr>
      <vt:lpstr>PowerPoint-presentatie</vt:lpstr>
      <vt:lpstr>PowerPoint-presentatie</vt:lpstr>
      <vt:lpstr>Oprichting van het systeem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1-  Splitsing van en samenwerking tussen de systemen voor sociale actie “Doelstellingen”  «Activiteiten organiseren voor huurders is meer een middel. Maar de belangrijkste opdracht van de ARHUU's is ervoor te zorgen dat huurders vertegenwoordigd zijn in een raad van bestuur."  </vt:lpstr>
      <vt:lpstr>2- Verspreide en diverse territoria « Context »   “We moeten ons aanpassen aan het tempo van de verschillende sites, want sommige staan verder dan andere wat de collectieve dynamiek betreft”</vt:lpstr>
      <vt:lpstr>3- Onderwerpen, interventiegebieden en -locaties “Voorwerp”  “Ik vind het belangrijk  om individuele problemen aan te pakken, anders verliezen de huurders hun vertrouwen in onze ARHUU”</vt:lpstr>
      <vt:lpstr>4- Acties, projecten en collectieve adviezen “Manier”  “Bij het beslissingsproces zeggen de ARHUU's niets, ze stellen geen vragen, ze praten er niet over met hun buren. Ze zijn niet collectief! "</vt:lpstr>
      <vt:lpstr>5- Valorisatie van de competenties: tussen vrijwilligers en professionals “Competentie”  “De ARHUU's begrijpen niet alle methodologieën van het werk op het terrein. Dat is logisch, want ze worden daar niet voor betaald en zijn daar niet voor opgeleid.”</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Sandra KAJENONE</dc:creator>
  <cp:lastModifiedBy>Jo VAN CLEVEN</cp:lastModifiedBy>
  <cp:revision>36</cp:revision>
  <dcterms:created xsi:type="dcterms:W3CDTF">2025-10-07T10:55:16Z</dcterms:created>
  <dcterms:modified xsi:type="dcterms:W3CDTF">2025-10-19T10:42:24Z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0x010100BD0D1451B38E584EA2BF1A62C0EA8EA7</vt:lpwstr>
  </property>
  <property fmtid="{D5CDD505-2E9C-101B-9397-08002B2CF9AE}" pid="3" name="MediaServiceImageTags">
    <vt:lpwstr/>
  </property>
</Properties>
</file>